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10.xml" ContentType="application/vnd.openxmlformats-officedocument.presentationml.tags+xml"/>
  <Override PartName="/ppt/charts/chart7.xml" ContentType="application/vnd.openxmlformats-officedocument.drawingml.chart+xml"/>
  <Override PartName="/ppt/theme/themeOverride4.xml" ContentType="application/vnd.openxmlformats-officedocument.themeOverride+xml"/>
  <Override PartName="/ppt/tags/tag11.xml" ContentType="application/vnd.openxmlformats-officedocument.presentationml.tags+xml"/>
  <Override PartName="/ppt/notesSlides/notesSlide9.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ags/tag12.xml" ContentType="application/vnd.openxmlformats-officedocument.presentationml.tags+xml"/>
  <Override PartName="/ppt/notesSlides/notesSlide10.xml" ContentType="application/vnd.openxmlformats-officedocument.presentationml.notesSlide+xml"/>
  <Override PartName="/ppt/charts/chart10.xml" ContentType="application/vnd.openxmlformats-officedocument.drawingml.chart+xml"/>
  <Override PartName="/ppt/theme/themeOverride5.xml" ContentType="application/vnd.openxmlformats-officedocument.themeOverride+xml"/>
  <Override PartName="/ppt/notesSlides/notesSlide1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2.xml" ContentType="application/vnd.openxmlformats-officedocument.presentationml.notesSlide+xml"/>
  <Override PartName="/ppt/charts/chart11.xml" ContentType="application/vnd.openxmlformats-officedocument.drawingml.chart+xml"/>
  <Override PartName="/ppt/theme/themeOverride6.xml" ContentType="application/vnd.openxmlformats-officedocument.themeOverride+xml"/>
  <Override PartName="/ppt/charts/chart12.xml" ContentType="application/vnd.openxmlformats-officedocument.drawingml.chart+xml"/>
  <Override PartName="/ppt/theme/themeOverride7.xml" ContentType="application/vnd.openxmlformats-officedocument.themeOverride+xml"/>
  <Override PartName="/ppt/charts/chart13.xml" ContentType="application/vnd.openxmlformats-officedocument.drawingml.chart+xml"/>
  <Override PartName="/ppt/theme/themeOverride8.xml" ContentType="application/vnd.openxmlformats-officedocument.themeOverride+xml"/>
  <Override PartName="/ppt/charts/chart14.xml" ContentType="application/vnd.openxmlformats-officedocument.drawingml.chart+xml"/>
  <Override PartName="/ppt/theme/themeOverride9.xml" ContentType="application/vnd.openxmlformats-officedocument.themeOverride+xml"/>
  <Override PartName="/ppt/charts/chart15.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0.xml" ContentType="application/vnd.openxmlformats-officedocument.themeOverride+xml"/>
  <Override PartName="/ppt/notesSlides/notesSlide13.xml" ContentType="application/vnd.openxmlformats-officedocument.presentationml.notesSlide+xml"/>
  <Override PartName="/ppt/charts/chart1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Ex1.xml" ContentType="application/vnd.ms-office.chartex+xml"/>
  <Override PartName="/ppt/charts/style11.xml" ContentType="application/vnd.ms-office.chartstyle+xml"/>
  <Override PartName="/ppt/charts/colors1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charts/chart17.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1.xml" ContentType="application/vnd.openxmlformats-officedocument.themeOverride+xml"/>
  <Override PartName="/ppt/charts/chart18.xml" ContentType="application/vnd.openxmlformats-officedocument.drawingml.chart+xml"/>
  <Override PartName="/ppt/drawings/drawing1.xml" ContentType="application/vnd.openxmlformats-officedocument.drawingml.chartshapes+xml"/>
  <Override PartName="/ppt/tags/tag19.xml" ContentType="application/vnd.openxmlformats-officedocument.presentationml.tags+xml"/>
  <Override PartName="/ppt/charts/chart19.xml" ContentType="application/vnd.openxmlformats-officedocument.drawingml.chart+xml"/>
  <Override PartName="/ppt/theme/themeOverride12.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p:sldMasterIdLst>
    <p:sldMasterId id="2147483662" r:id="rId4"/>
    <p:sldMasterId id="2147483695" r:id="rId5"/>
  </p:sldMasterIdLst>
  <p:notesMasterIdLst>
    <p:notesMasterId r:id="rId44"/>
  </p:notesMasterIdLst>
  <p:handoutMasterIdLst>
    <p:handoutMasterId r:id="rId45"/>
  </p:handoutMasterIdLst>
  <p:sldIdLst>
    <p:sldId id="1482" r:id="rId6"/>
    <p:sldId id="1495" r:id="rId7"/>
    <p:sldId id="1469" r:id="rId8"/>
    <p:sldId id="1485" r:id="rId9"/>
    <p:sldId id="1455" r:id="rId10"/>
    <p:sldId id="1489" r:id="rId11"/>
    <p:sldId id="1470" r:id="rId12"/>
    <p:sldId id="1512" r:id="rId13"/>
    <p:sldId id="1502" r:id="rId14"/>
    <p:sldId id="1503" r:id="rId15"/>
    <p:sldId id="1513" r:id="rId16"/>
    <p:sldId id="1457" r:id="rId17"/>
    <p:sldId id="1406" r:id="rId18"/>
    <p:sldId id="1405" r:id="rId19"/>
    <p:sldId id="1407" r:id="rId20"/>
    <p:sldId id="1514" r:id="rId21"/>
    <p:sldId id="1486" r:id="rId22"/>
    <p:sldId id="1501" r:id="rId23"/>
    <p:sldId id="1507" r:id="rId24"/>
    <p:sldId id="1432" r:id="rId25"/>
    <p:sldId id="1472" r:id="rId26"/>
    <p:sldId id="1488" r:id="rId27"/>
    <p:sldId id="1430" r:id="rId28"/>
    <p:sldId id="1510" r:id="rId29"/>
    <p:sldId id="1500" r:id="rId30"/>
    <p:sldId id="1490" r:id="rId31"/>
    <p:sldId id="1506" r:id="rId32"/>
    <p:sldId id="1497" r:id="rId33"/>
    <p:sldId id="1498" r:id="rId34"/>
    <p:sldId id="1491" r:id="rId35"/>
    <p:sldId id="1509" r:id="rId36"/>
    <p:sldId id="1484" r:id="rId37"/>
    <p:sldId id="1511" r:id="rId38"/>
    <p:sldId id="1410" r:id="rId39"/>
    <p:sldId id="1450" r:id="rId40"/>
    <p:sldId id="1417" r:id="rId41"/>
    <p:sldId id="1423" r:id="rId42"/>
    <p:sldId id="1418" r:id="rId43"/>
  </p:sldIdLst>
  <p:sldSz cx="9144000" cy="6858000" type="screen4x3"/>
  <p:notesSz cx="6797675" cy="9872663"/>
  <p:embeddedFontLst>
    <p:embeddedFont>
      <p:font typeface="Georgia" panose="02040502050405020303" pitchFamily="18" charset="0"/>
      <p:regular r:id="rId46"/>
      <p:bold r:id="rId47"/>
      <p:italic r:id="rId48"/>
      <p:boldItalic r:id="rId49"/>
    </p:embeddedFont>
    <p:embeddedFont>
      <p:font typeface="IBM Plex Sans" panose="020B0503050203000203" pitchFamily="34" charset="0"/>
      <p:regular r:id="rId50"/>
      <p:bold r:id="rId51"/>
      <p:italic r:id="rId52"/>
      <p:boldItalic r:id="rId53"/>
    </p:embeddedFont>
  </p:embeddedFontLst>
  <p:custDataLst>
    <p:tags r:id="rId54"/>
  </p:custData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25252"/>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25252"/>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25252"/>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25252"/>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25252"/>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25252"/>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25252"/>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25252"/>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25252"/>
        </a:solidFill>
        <a:effectLst/>
        <a:uFillTx/>
        <a:latin typeface="+mn-lt"/>
        <a:ea typeface="+mn-ea"/>
        <a:cs typeface="+mn-cs"/>
        <a:sym typeface="Calibri"/>
      </a:defRPr>
    </a:lvl9pPr>
  </p:defaultTextStyle>
  <p:extLst>
    <p:ext uri="{521415D9-36F7-43E2-AB2F-B90AF26B5E84}">
      <p14:sectionLst xmlns:p14="http://schemas.microsoft.com/office/powerpoint/2010/main">
        <p14:section name="Default Section" id="{301C2B55-14AF-45DA-A6EA-3DAB0D7DF1C4}">
          <p14:sldIdLst>
            <p14:sldId id="1482"/>
            <p14:sldId id="1495"/>
            <p14:sldId id="1469"/>
            <p14:sldId id="1485"/>
            <p14:sldId id="1455"/>
            <p14:sldId id="1489"/>
            <p14:sldId id="1470"/>
            <p14:sldId id="1512"/>
            <p14:sldId id="1502"/>
            <p14:sldId id="1503"/>
            <p14:sldId id="1513"/>
            <p14:sldId id="1457"/>
            <p14:sldId id="1406"/>
            <p14:sldId id="1405"/>
            <p14:sldId id="1407"/>
            <p14:sldId id="1514"/>
            <p14:sldId id="1486"/>
            <p14:sldId id="1501"/>
            <p14:sldId id="1507"/>
            <p14:sldId id="1432"/>
            <p14:sldId id="1472"/>
            <p14:sldId id="1488"/>
            <p14:sldId id="1430"/>
            <p14:sldId id="1510"/>
            <p14:sldId id="1500"/>
            <p14:sldId id="1490"/>
            <p14:sldId id="1506"/>
            <p14:sldId id="1497"/>
            <p14:sldId id="1498"/>
          </p14:sldIdLst>
        </p14:section>
        <p14:section name="Appendix" id="{40D3615B-95D2-41C1-BEFB-99F687B31CF0}">
          <p14:sldIdLst>
            <p14:sldId id="1491"/>
            <p14:sldId id="1509"/>
            <p14:sldId id="1484"/>
            <p14:sldId id="1511"/>
            <p14:sldId id="1410"/>
            <p14:sldId id="1450"/>
            <p14:sldId id="1417"/>
            <p14:sldId id="1423"/>
            <p14:sldId id="1418"/>
          </p14:sldIdLst>
        </p14:section>
      </p14:sectionLst>
    </p:ext>
    <p:ext uri="{EFAFB233-063F-42B5-8137-9DF3F51BA10A}">
      <p15:sldGuideLst xmlns:p15="http://schemas.microsoft.com/office/powerpoint/2012/main">
        <p15:guide id="1" orient="horz" pos="2273"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6E5A1C-E2A2-DBD2-71F3-62C53940AE6F}" name="Emma Silcocks" initials="ES" userId="S::ESilcocks@bluefieldllp.com::c1ca5c23-3e44-4895-9e5b-f91a16fbde99" providerId="AD"/>
  <p188:author id="{1D78D746-31E7-ECF7-9721-62716C81DE09}" name="Marius Biedka" initials="MB" userId="S::mbiedka@bluefieldllp.com::0dc6bf84-8b90-453a-898d-f4150b5c9226" providerId="AD"/>
  <p188:author id="{E0842E53-E3A9-B647-A757-6208BCC683E6}" name="Maneesh Relwani" initials="MR" userId="S::mrelwani@bluefieldllp.com::d8c827d3-6620-4e5d-9185-504286f70576" providerId="AD"/>
  <p188:author id="{E3362870-20D8-BD2C-649F-3EBD8F6BD12E}" name="Neil Wood" initials="NW" userId="S::nwood@bluefieldllp.com::7c9a046f-9177-4df9-87f4-ef0d5634bd8f" providerId="AD"/>
  <p188:author id="{B0AA2778-746B-54DE-BB54-E6F527BA47B3}" name="Luke Bromage Henry" initials="LB" userId="S::lbromagehenry@bluefieldllp.com::6e79060a-d81a-484a-ae88-fdf1e0aac9f7" providerId="AD"/>
  <p188:author id="{D011D8F3-A77B-579C-0496-0DF489D227F1}" name="James Armstrong" initials="JA" userId="S::jarmstrong@bluefieldllp.com::b7895b22-c2af-4ef7-b426-3672fd2eae76" providerId="AD"/>
  <p188:author id="{E9AF56FE-A205-89BA-BE4E-57B48002EC3A}" name="Cristina  Pinto" initials="CP" userId="S::cpinto@bluefieldllp.com::c6c36f44-32c8-498b-bbd9-08d223ec7d6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Neil Wood" initials="NW [2]" lastIdx="5" clrIdx="6">
    <p:extLst>
      <p:ext uri="{19B8F6BF-5375-455C-9EA6-DF929625EA0E}">
        <p15:presenceInfo xmlns:p15="http://schemas.microsoft.com/office/powerpoint/2012/main" userId="S::nwood@bluefieldllp.com::7c9a046f-9177-4df9-87f4-ef0d5634bd8f" providerId="AD"/>
      </p:ext>
    </p:extLst>
  </p:cmAuthor>
  <p:cmAuthor id="1" name="Manuel Ortiz-Olave" initials="MO" lastIdx="6" clrIdx="0">
    <p:extLst>
      <p:ext uri="{19B8F6BF-5375-455C-9EA6-DF929625EA0E}">
        <p15:presenceInfo xmlns:p15="http://schemas.microsoft.com/office/powerpoint/2012/main" userId="S::mortizolave@bluefieldllp.com::c83b0d68-6b88-4bb3-bb3e-e808cc953c95" providerId="AD"/>
      </p:ext>
    </p:extLst>
  </p:cmAuthor>
  <p:cmAuthor id="2" name="Neil Wood" initials="NW" lastIdx="9" clrIdx="1">
    <p:extLst>
      <p:ext uri="{19B8F6BF-5375-455C-9EA6-DF929625EA0E}">
        <p15:presenceInfo xmlns:p15="http://schemas.microsoft.com/office/powerpoint/2012/main" userId="S-1-5-21-1201083925-2671219245-3281103489-1148" providerId="AD"/>
      </p:ext>
    </p:extLst>
  </p:cmAuthor>
  <p:cmAuthor id="3" name="Manuel Ortiz-Olave" initials="MO [2]" lastIdx="5" clrIdx="2">
    <p:extLst>
      <p:ext uri="{19B8F6BF-5375-455C-9EA6-DF929625EA0E}">
        <p15:presenceInfo xmlns:p15="http://schemas.microsoft.com/office/powerpoint/2012/main" userId="S::mortizolave@bluefieldllp.com::164f4ef0-2e92-496d-8522-13a87a0ad07c" providerId="AD"/>
      </p:ext>
    </p:extLst>
  </p:cmAuthor>
  <p:cmAuthor id="4" name="Laura Kingston" initials="LK" lastIdx="1" clrIdx="3">
    <p:extLst>
      <p:ext uri="{19B8F6BF-5375-455C-9EA6-DF929625EA0E}">
        <p15:presenceInfo xmlns:p15="http://schemas.microsoft.com/office/powerpoint/2012/main" userId="S-1-5-21-1201083925-2671219245-3281103489-1224" providerId="AD"/>
      </p:ext>
    </p:extLst>
  </p:cmAuthor>
  <p:cmAuthor id="5" name="Marius Biedka" initials="MB" lastIdx="14" clrIdx="4">
    <p:extLst>
      <p:ext uri="{19B8F6BF-5375-455C-9EA6-DF929625EA0E}">
        <p15:presenceInfo xmlns:p15="http://schemas.microsoft.com/office/powerpoint/2012/main" userId="S::mbiedka@bluefieldllp.com::0dc6bf84-8b90-453a-898d-f4150b5c9226" providerId="AD"/>
      </p:ext>
    </p:extLst>
  </p:cmAuthor>
  <p:cmAuthor id="6" name="Andras Simon" initials="AS" lastIdx="1" clrIdx="5">
    <p:extLst>
      <p:ext uri="{19B8F6BF-5375-455C-9EA6-DF929625EA0E}">
        <p15:presenceInfo xmlns:p15="http://schemas.microsoft.com/office/powerpoint/2012/main" userId="S::asimon@bluefieldllp.com::39a9539d-f3e5-4504-be9c-2118257750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8F8F8F"/>
    <a:srgbClr val="2F5597"/>
    <a:srgbClr val="1E455C"/>
    <a:srgbClr val="4D8EBB"/>
    <a:srgbClr val="94BCD6"/>
    <a:srgbClr val="67BF72"/>
    <a:srgbClr val="1A4766"/>
    <a:srgbClr val="103952"/>
    <a:srgbClr val="FFFFFF"/>
    <a:srgbClr val="6F8D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C01B8D-F931-4A1E-B054-8F56250BCC5C}" v="776" dt="2024-02-27T15:40:07.671"/>
    <p1510:client id="{B72F5DD0-814E-4AB9-84A6-E285710D59E7}" v="2" dt="2024-02-27T16:17:13.120"/>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525252"/>
        </a:fontRef>
        <a:srgbClr val="525252"/>
      </a:tcTxStyle>
      <a:tcStyle>
        <a:tcBdr>
          <a:left>
            <a:ln w="12700" cap="flat">
              <a:solidFill>
                <a:srgbClr val="F7F7F7"/>
              </a:solidFill>
              <a:prstDash val="solid"/>
              <a:round/>
            </a:ln>
          </a:left>
          <a:right>
            <a:ln w="12700" cap="flat">
              <a:solidFill>
                <a:srgbClr val="F7F7F7"/>
              </a:solidFill>
              <a:prstDash val="solid"/>
              <a:round/>
            </a:ln>
          </a:right>
          <a:top>
            <a:ln w="12700" cap="flat">
              <a:solidFill>
                <a:srgbClr val="F7F7F7"/>
              </a:solidFill>
              <a:prstDash val="solid"/>
              <a:round/>
            </a:ln>
          </a:top>
          <a:bottom>
            <a:ln w="127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rgbClr val="D4DADF"/>
          </a:solidFill>
        </a:fill>
      </a:tcStyle>
    </a:wholeTbl>
    <a:band2H>
      <a:tcTxStyle/>
      <a:tcStyle>
        <a:tcBdr/>
        <a:fill>
          <a:solidFill>
            <a:srgbClr val="EBEDF0"/>
          </a:solidFill>
        </a:fill>
      </a:tcStyle>
    </a:band2H>
    <a:firstCol>
      <a:tcTxStyle b="on" i="off">
        <a:fontRef idx="minor">
          <a:srgbClr val="F7F7F7"/>
        </a:fontRef>
        <a:srgbClr val="F7F7F7"/>
      </a:tcTxStyle>
      <a:tcStyle>
        <a:tcBdr>
          <a:left>
            <a:ln w="12700" cap="flat">
              <a:solidFill>
                <a:srgbClr val="F7F7F7"/>
              </a:solidFill>
              <a:prstDash val="solid"/>
              <a:round/>
            </a:ln>
          </a:left>
          <a:right>
            <a:ln w="12700" cap="flat">
              <a:solidFill>
                <a:srgbClr val="F7F7F7"/>
              </a:solidFill>
              <a:prstDash val="solid"/>
              <a:round/>
            </a:ln>
          </a:right>
          <a:top>
            <a:ln w="12700" cap="flat">
              <a:solidFill>
                <a:srgbClr val="F7F7F7"/>
              </a:solidFill>
              <a:prstDash val="solid"/>
              <a:round/>
            </a:ln>
          </a:top>
          <a:bottom>
            <a:ln w="127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chemeClr val="accent2"/>
          </a:solidFill>
        </a:fill>
      </a:tcStyle>
    </a:firstCol>
    <a:lastRow>
      <a:tcTxStyle b="on" i="off">
        <a:fontRef idx="minor">
          <a:srgbClr val="F7F7F7"/>
        </a:fontRef>
        <a:srgbClr val="F7F7F7"/>
      </a:tcTxStyle>
      <a:tcStyle>
        <a:tcBdr>
          <a:left>
            <a:ln w="12700" cap="flat">
              <a:solidFill>
                <a:srgbClr val="F7F7F7"/>
              </a:solidFill>
              <a:prstDash val="solid"/>
              <a:round/>
            </a:ln>
          </a:left>
          <a:right>
            <a:ln w="12700" cap="flat">
              <a:solidFill>
                <a:srgbClr val="F7F7F7"/>
              </a:solidFill>
              <a:prstDash val="solid"/>
              <a:round/>
            </a:ln>
          </a:right>
          <a:top>
            <a:ln w="38100" cap="flat">
              <a:solidFill>
                <a:srgbClr val="F7F7F7"/>
              </a:solidFill>
              <a:prstDash val="solid"/>
              <a:round/>
            </a:ln>
          </a:top>
          <a:bottom>
            <a:ln w="127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chemeClr val="accent2"/>
          </a:solidFill>
        </a:fill>
      </a:tcStyle>
    </a:lastRow>
    <a:firstRow>
      <a:tcTxStyle b="on" i="off">
        <a:fontRef idx="minor">
          <a:srgbClr val="F7F7F7"/>
        </a:fontRef>
        <a:srgbClr val="F7F7F7"/>
      </a:tcTxStyle>
      <a:tcStyle>
        <a:tcBdr>
          <a:left>
            <a:ln w="12700" cap="flat">
              <a:solidFill>
                <a:srgbClr val="F7F7F7"/>
              </a:solidFill>
              <a:prstDash val="solid"/>
              <a:round/>
            </a:ln>
          </a:left>
          <a:right>
            <a:ln w="12700" cap="flat">
              <a:solidFill>
                <a:srgbClr val="F7F7F7"/>
              </a:solidFill>
              <a:prstDash val="solid"/>
              <a:round/>
            </a:ln>
          </a:right>
          <a:top>
            <a:ln w="12700" cap="flat">
              <a:solidFill>
                <a:srgbClr val="F7F7F7"/>
              </a:solidFill>
              <a:prstDash val="solid"/>
              <a:round/>
            </a:ln>
          </a:top>
          <a:bottom>
            <a:ln w="381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chemeClr val="accent2"/>
          </a:solidFill>
        </a:fill>
      </a:tcStyle>
    </a:firstRow>
  </a:tblStyle>
  <a:tblStyle styleId="{C7B018BB-80A7-4F77-B60F-C8B233D01FF8}" styleName="">
    <a:tblBg/>
    <a:wholeTbl>
      <a:tcTxStyle b="off" i="off">
        <a:fontRef idx="minor">
          <a:srgbClr val="525252"/>
        </a:fontRef>
        <a:srgbClr val="525252"/>
      </a:tcTxStyle>
      <a:tcStyle>
        <a:tcBdr>
          <a:left>
            <a:ln w="12700" cap="flat">
              <a:solidFill>
                <a:srgbClr val="F7F7F7"/>
              </a:solidFill>
              <a:prstDash val="solid"/>
              <a:round/>
            </a:ln>
          </a:left>
          <a:right>
            <a:ln w="12700" cap="flat">
              <a:solidFill>
                <a:srgbClr val="F7F7F7"/>
              </a:solidFill>
              <a:prstDash val="solid"/>
              <a:round/>
            </a:ln>
          </a:right>
          <a:top>
            <a:ln w="12700" cap="flat">
              <a:solidFill>
                <a:srgbClr val="F7F7F7"/>
              </a:solidFill>
              <a:prstDash val="solid"/>
              <a:round/>
            </a:ln>
          </a:top>
          <a:bottom>
            <a:ln w="127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rgbClr val="D0D3D8"/>
          </a:solidFill>
        </a:fill>
      </a:tcStyle>
    </a:wholeTbl>
    <a:band2H>
      <a:tcTxStyle/>
      <a:tcStyle>
        <a:tcBdr/>
        <a:fill>
          <a:solidFill>
            <a:srgbClr val="E9EAEC"/>
          </a:solidFill>
        </a:fill>
      </a:tcStyle>
    </a:band2H>
    <a:firstCol>
      <a:tcTxStyle b="on" i="off">
        <a:fontRef idx="minor">
          <a:srgbClr val="F7F7F7"/>
        </a:fontRef>
        <a:srgbClr val="F7F7F7"/>
      </a:tcTxStyle>
      <a:tcStyle>
        <a:tcBdr>
          <a:left>
            <a:ln w="12700" cap="flat">
              <a:solidFill>
                <a:srgbClr val="F7F7F7"/>
              </a:solidFill>
              <a:prstDash val="solid"/>
              <a:round/>
            </a:ln>
          </a:left>
          <a:right>
            <a:ln w="12700" cap="flat">
              <a:solidFill>
                <a:srgbClr val="F7F7F7"/>
              </a:solidFill>
              <a:prstDash val="solid"/>
              <a:round/>
            </a:ln>
          </a:right>
          <a:top>
            <a:ln w="12700" cap="flat">
              <a:solidFill>
                <a:srgbClr val="F7F7F7"/>
              </a:solidFill>
              <a:prstDash val="solid"/>
              <a:round/>
            </a:ln>
          </a:top>
          <a:bottom>
            <a:ln w="127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chemeClr val="accent1"/>
          </a:solidFill>
        </a:fill>
      </a:tcStyle>
    </a:firstCol>
    <a:lastRow>
      <a:tcTxStyle b="on" i="off">
        <a:fontRef idx="minor">
          <a:srgbClr val="F7F7F7"/>
        </a:fontRef>
        <a:srgbClr val="F7F7F7"/>
      </a:tcTxStyle>
      <a:tcStyle>
        <a:tcBdr>
          <a:left>
            <a:ln w="12700" cap="flat">
              <a:solidFill>
                <a:srgbClr val="F7F7F7"/>
              </a:solidFill>
              <a:prstDash val="solid"/>
              <a:round/>
            </a:ln>
          </a:left>
          <a:right>
            <a:ln w="12700" cap="flat">
              <a:solidFill>
                <a:srgbClr val="F7F7F7"/>
              </a:solidFill>
              <a:prstDash val="solid"/>
              <a:round/>
            </a:ln>
          </a:right>
          <a:top>
            <a:ln w="38100" cap="flat">
              <a:solidFill>
                <a:srgbClr val="F7F7F7"/>
              </a:solidFill>
              <a:prstDash val="solid"/>
              <a:round/>
            </a:ln>
          </a:top>
          <a:bottom>
            <a:ln w="127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chemeClr val="accent1"/>
          </a:solidFill>
        </a:fill>
      </a:tcStyle>
    </a:lastRow>
    <a:firstRow>
      <a:tcTxStyle b="on" i="off">
        <a:fontRef idx="minor">
          <a:srgbClr val="F7F7F7"/>
        </a:fontRef>
        <a:srgbClr val="F7F7F7"/>
      </a:tcTxStyle>
      <a:tcStyle>
        <a:tcBdr>
          <a:left>
            <a:ln w="12700" cap="flat">
              <a:solidFill>
                <a:srgbClr val="F7F7F7"/>
              </a:solidFill>
              <a:prstDash val="solid"/>
              <a:round/>
            </a:ln>
          </a:left>
          <a:right>
            <a:ln w="12700" cap="flat">
              <a:solidFill>
                <a:srgbClr val="F7F7F7"/>
              </a:solidFill>
              <a:prstDash val="solid"/>
              <a:round/>
            </a:ln>
          </a:right>
          <a:top>
            <a:ln w="12700" cap="flat">
              <a:solidFill>
                <a:srgbClr val="F7F7F7"/>
              </a:solidFill>
              <a:prstDash val="solid"/>
              <a:round/>
            </a:ln>
          </a:top>
          <a:bottom>
            <a:ln w="381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chemeClr val="accent1"/>
          </a:solidFill>
        </a:fill>
      </a:tcStyle>
    </a:firstRow>
  </a:tblStyle>
  <a:tblStyle styleId="{EEE7283C-3CF3-47DC-8721-378D4A62B228}" styleName="">
    <a:tblBg/>
    <a:wholeTbl>
      <a:tcTxStyle b="off" i="off">
        <a:fontRef idx="minor">
          <a:srgbClr val="525252"/>
        </a:fontRef>
        <a:srgbClr val="525252"/>
      </a:tcTxStyle>
      <a:tcStyle>
        <a:tcBdr>
          <a:left>
            <a:ln w="12700" cap="flat">
              <a:solidFill>
                <a:srgbClr val="F7F7F7"/>
              </a:solidFill>
              <a:prstDash val="solid"/>
              <a:round/>
            </a:ln>
          </a:left>
          <a:right>
            <a:ln w="12700" cap="flat">
              <a:solidFill>
                <a:srgbClr val="F7F7F7"/>
              </a:solidFill>
              <a:prstDash val="solid"/>
              <a:round/>
            </a:ln>
          </a:right>
          <a:top>
            <a:ln w="12700" cap="flat">
              <a:solidFill>
                <a:srgbClr val="F7F7F7"/>
              </a:solidFill>
              <a:prstDash val="solid"/>
              <a:round/>
            </a:ln>
          </a:top>
          <a:bottom>
            <a:ln w="127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rgbClr val="D7DFE5"/>
          </a:solidFill>
        </a:fill>
      </a:tcStyle>
    </a:wholeTbl>
    <a:band2H>
      <a:tcTxStyle/>
      <a:tcStyle>
        <a:tcBdr/>
        <a:fill>
          <a:solidFill>
            <a:srgbClr val="ECF0F3"/>
          </a:solidFill>
        </a:fill>
      </a:tcStyle>
    </a:band2H>
    <a:firstCol>
      <a:tcTxStyle b="on" i="off">
        <a:fontRef idx="minor">
          <a:srgbClr val="F7F7F7"/>
        </a:fontRef>
        <a:srgbClr val="F7F7F7"/>
      </a:tcTxStyle>
      <a:tcStyle>
        <a:tcBdr>
          <a:left>
            <a:ln w="12700" cap="flat">
              <a:solidFill>
                <a:srgbClr val="F7F7F7"/>
              </a:solidFill>
              <a:prstDash val="solid"/>
              <a:round/>
            </a:ln>
          </a:left>
          <a:right>
            <a:ln w="12700" cap="flat">
              <a:solidFill>
                <a:srgbClr val="F7F7F7"/>
              </a:solidFill>
              <a:prstDash val="solid"/>
              <a:round/>
            </a:ln>
          </a:right>
          <a:top>
            <a:ln w="12700" cap="flat">
              <a:solidFill>
                <a:srgbClr val="F7F7F7"/>
              </a:solidFill>
              <a:prstDash val="solid"/>
              <a:round/>
            </a:ln>
          </a:top>
          <a:bottom>
            <a:ln w="127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chemeClr val="accent3"/>
          </a:solidFill>
        </a:fill>
      </a:tcStyle>
    </a:firstCol>
    <a:lastRow>
      <a:tcTxStyle b="on" i="off">
        <a:fontRef idx="minor">
          <a:srgbClr val="F7F7F7"/>
        </a:fontRef>
        <a:srgbClr val="F7F7F7"/>
      </a:tcTxStyle>
      <a:tcStyle>
        <a:tcBdr>
          <a:left>
            <a:ln w="12700" cap="flat">
              <a:solidFill>
                <a:srgbClr val="F7F7F7"/>
              </a:solidFill>
              <a:prstDash val="solid"/>
              <a:round/>
            </a:ln>
          </a:left>
          <a:right>
            <a:ln w="12700" cap="flat">
              <a:solidFill>
                <a:srgbClr val="F7F7F7"/>
              </a:solidFill>
              <a:prstDash val="solid"/>
              <a:round/>
            </a:ln>
          </a:right>
          <a:top>
            <a:ln w="38100" cap="flat">
              <a:solidFill>
                <a:srgbClr val="F7F7F7"/>
              </a:solidFill>
              <a:prstDash val="solid"/>
              <a:round/>
            </a:ln>
          </a:top>
          <a:bottom>
            <a:ln w="127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chemeClr val="accent3"/>
          </a:solidFill>
        </a:fill>
      </a:tcStyle>
    </a:lastRow>
    <a:firstRow>
      <a:tcTxStyle b="on" i="off">
        <a:fontRef idx="minor">
          <a:srgbClr val="F7F7F7"/>
        </a:fontRef>
        <a:srgbClr val="F7F7F7"/>
      </a:tcTxStyle>
      <a:tcStyle>
        <a:tcBdr>
          <a:left>
            <a:ln w="12700" cap="flat">
              <a:solidFill>
                <a:srgbClr val="F7F7F7"/>
              </a:solidFill>
              <a:prstDash val="solid"/>
              <a:round/>
            </a:ln>
          </a:left>
          <a:right>
            <a:ln w="12700" cap="flat">
              <a:solidFill>
                <a:srgbClr val="F7F7F7"/>
              </a:solidFill>
              <a:prstDash val="solid"/>
              <a:round/>
            </a:ln>
          </a:right>
          <a:top>
            <a:ln w="12700" cap="flat">
              <a:solidFill>
                <a:srgbClr val="F7F7F7"/>
              </a:solidFill>
              <a:prstDash val="solid"/>
              <a:round/>
            </a:ln>
          </a:top>
          <a:bottom>
            <a:ln w="381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chemeClr val="accent3"/>
          </a:solidFill>
        </a:fill>
      </a:tcStyle>
    </a:firstRow>
  </a:tblStyle>
  <a:tblStyle styleId="{CF821DB8-F4EB-4A41-A1BA-3FCAFE7338EE}" styleName="">
    <a:tblBg/>
    <a:wholeTbl>
      <a:tcTxStyle b="off" i="off">
        <a:fontRef idx="minor">
          <a:srgbClr val="525252"/>
        </a:fontRef>
        <a:srgbClr val="525252"/>
      </a:tcTxStyle>
      <a:tcStyle>
        <a:tcBdr>
          <a:left>
            <a:ln w="12700" cap="flat">
              <a:solidFill>
                <a:srgbClr val="F7F7F7"/>
              </a:solidFill>
              <a:prstDash val="solid"/>
              <a:round/>
            </a:ln>
          </a:left>
          <a:right>
            <a:ln w="12700" cap="flat">
              <a:solidFill>
                <a:srgbClr val="F7F7F7"/>
              </a:solidFill>
              <a:prstDash val="solid"/>
              <a:round/>
            </a:ln>
          </a:right>
          <a:top>
            <a:ln w="12700" cap="flat">
              <a:solidFill>
                <a:srgbClr val="F7F7F7"/>
              </a:solidFill>
              <a:prstDash val="solid"/>
              <a:round/>
            </a:ln>
          </a:top>
          <a:bottom>
            <a:ln w="127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rgbClr val="EAEFCD"/>
          </a:solidFill>
        </a:fill>
      </a:tcStyle>
    </a:wholeTbl>
    <a:band2H>
      <a:tcTxStyle/>
      <a:tcStyle>
        <a:tcBdr/>
        <a:fill>
          <a:solidFill>
            <a:srgbClr val="F5F7E7"/>
          </a:solidFill>
        </a:fill>
      </a:tcStyle>
    </a:band2H>
    <a:firstCol>
      <a:tcTxStyle b="on" i="off">
        <a:fontRef idx="minor">
          <a:srgbClr val="F7F7F7"/>
        </a:fontRef>
        <a:srgbClr val="F7F7F7"/>
      </a:tcTxStyle>
      <a:tcStyle>
        <a:tcBdr>
          <a:left>
            <a:ln w="12700" cap="flat">
              <a:solidFill>
                <a:srgbClr val="F7F7F7"/>
              </a:solidFill>
              <a:prstDash val="solid"/>
              <a:round/>
            </a:ln>
          </a:left>
          <a:right>
            <a:ln w="12700" cap="flat">
              <a:solidFill>
                <a:srgbClr val="F7F7F7"/>
              </a:solidFill>
              <a:prstDash val="solid"/>
              <a:round/>
            </a:ln>
          </a:right>
          <a:top>
            <a:ln w="12700" cap="flat">
              <a:solidFill>
                <a:srgbClr val="F7F7F7"/>
              </a:solidFill>
              <a:prstDash val="solid"/>
              <a:round/>
            </a:ln>
          </a:top>
          <a:bottom>
            <a:ln w="127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chemeClr val="accent6"/>
          </a:solidFill>
        </a:fill>
      </a:tcStyle>
    </a:firstCol>
    <a:lastRow>
      <a:tcTxStyle b="on" i="off">
        <a:fontRef idx="minor">
          <a:srgbClr val="F7F7F7"/>
        </a:fontRef>
        <a:srgbClr val="F7F7F7"/>
      </a:tcTxStyle>
      <a:tcStyle>
        <a:tcBdr>
          <a:left>
            <a:ln w="12700" cap="flat">
              <a:solidFill>
                <a:srgbClr val="F7F7F7"/>
              </a:solidFill>
              <a:prstDash val="solid"/>
              <a:round/>
            </a:ln>
          </a:left>
          <a:right>
            <a:ln w="12700" cap="flat">
              <a:solidFill>
                <a:srgbClr val="F7F7F7"/>
              </a:solidFill>
              <a:prstDash val="solid"/>
              <a:round/>
            </a:ln>
          </a:right>
          <a:top>
            <a:ln w="38100" cap="flat">
              <a:solidFill>
                <a:srgbClr val="F7F7F7"/>
              </a:solidFill>
              <a:prstDash val="solid"/>
              <a:round/>
            </a:ln>
          </a:top>
          <a:bottom>
            <a:ln w="127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chemeClr val="accent6"/>
          </a:solidFill>
        </a:fill>
      </a:tcStyle>
    </a:lastRow>
    <a:firstRow>
      <a:tcTxStyle b="on" i="off">
        <a:fontRef idx="minor">
          <a:srgbClr val="F7F7F7"/>
        </a:fontRef>
        <a:srgbClr val="F7F7F7"/>
      </a:tcTxStyle>
      <a:tcStyle>
        <a:tcBdr>
          <a:left>
            <a:ln w="12700" cap="flat">
              <a:solidFill>
                <a:srgbClr val="F7F7F7"/>
              </a:solidFill>
              <a:prstDash val="solid"/>
              <a:round/>
            </a:ln>
          </a:left>
          <a:right>
            <a:ln w="12700" cap="flat">
              <a:solidFill>
                <a:srgbClr val="F7F7F7"/>
              </a:solidFill>
              <a:prstDash val="solid"/>
              <a:round/>
            </a:ln>
          </a:right>
          <a:top>
            <a:ln w="12700" cap="flat">
              <a:solidFill>
                <a:srgbClr val="F7F7F7"/>
              </a:solidFill>
              <a:prstDash val="solid"/>
              <a:round/>
            </a:ln>
          </a:top>
          <a:bottom>
            <a:ln w="381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chemeClr val="accent6"/>
          </a:solidFill>
        </a:fill>
      </a:tcStyle>
    </a:firstRow>
  </a:tblStyle>
  <a:tblStyle styleId="{33BA23B1-9221-436E-865A-0063620EA4FD}" styleName="">
    <a:tblBg/>
    <a:wholeTbl>
      <a:tcTxStyle b="off" i="off">
        <a:fontRef idx="minor">
          <a:srgbClr val="525252"/>
        </a:fontRef>
        <a:srgbClr val="525252"/>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7F7F7"/>
          </a:solidFill>
        </a:fill>
      </a:tcStyle>
    </a:band2H>
    <a:firstCol>
      <a:tcTxStyle b="on" i="off">
        <a:fontRef idx="minor">
          <a:srgbClr val="F7F7F7"/>
        </a:fontRef>
        <a:srgbClr val="F7F7F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525252"/>
        </a:fontRef>
        <a:srgbClr val="525252"/>
      </a:tcTxStyle>
      <a:tcStyle>
        <a:tcBdr>
          <a:left>
            <a:ln w="12700" cap="flat">
              <a:noFill/>
              <a:miter lim="400000"/>
            </a:ln>
          </a:left>
          <a:right>
            <a:ln w="12700" cap="flat">
              <a:noFill/>
              <a:miter lim="400000"/>
            </a:ln>
          </a:right>
          <a:top>
            <a:ln w="50800" cap="flat">
              <a:solidFill>
                <a:srgbClr val="525252"/>
              </a:solidFill>
              <a:prstDash val="solid"/>
              <a:round/>
            </a:ln>
          </a:top>
          <a:bottom>
            <a:ln w="25400" cap="flat">
              <a:solidFill>
                <a:srgbClr val="525252"/>
              </a:solidFill>
              <a:prstDash val="solid"/>
              <a:round/>
            </a:ln>
          </a:bottom>
          <a:insideH>
            <a:ln w="12700" cap="flat">
              <a:noFill/>
              <a:miter lim="400000"/>
            </a:ln>
          </a:insideH>
          <a:insideV>
            <a:ln w="12700" cap="flat">
              <a:noFill/>
              <a:miter lim="400000"/>
            </a:ln>
          </a:insideV>
        </a:tcBdr>
        <a:fill>
          <a:solidFill>
            <a:srgbClr val="F7F7F7"/>
          </a:solidFill>
        </a:fill>
      </a:tcStyle>
    </a:lastRow>
    <a:firstRow>
      <a:tcTxStyle b="on" i="off">
        <a:fontRef idx="minor">
          <a:srgbClr val="F7F7F7"/>
        </a:fontRef>
        <a:srgbClr val="F7F7F7"/>
      </a:tcTxStyle>
      <a:tcStyle>
        <a:tcBdr>
          <a:left>
            <a:ln w="12700" cap="flat">
              <a:noFill/>
              <a:miter lim="400000"/>
            </a:ln>
          </a:left>
          <a:right>
            <a:ln w="12700" cap="flat">
              <a:noFill/>
              <a:miter lim="400000"/>
            </a:ln>
          </a:right>
          <a:top>
            <a:ln w="25400" cap="flat">
              <a:solidFill>
                <a:srgbClr val="525252"/>
              </a:solidFill>
              <a:prstDash val="solid"/>
              <a:round/>
            </a:ln>
          </a:top>
          <a:bottom>
            <a:ln w="25400" cap="flat">
              <a:solidFill>
                <a:srgbClr val="525252"/>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525252"/>
        </a:fontRef>
        <a:srgbClr val="525252"/>
      </a:tcTxStyle>
      <a:tcStyle>
        <a:tcBdr>
          <a:left>
            <a:ln w="12700" cap="flat">
              <a:solidFill>
                <a:srgbClr val="F7F7F7"/>
              </a:solidFill>
              <a:prstDash val="solid"/>
              <a:round/>
            </a:ln>
          </a:left>
          <a:right>
            <a:ln w="12700" cap="flat">
              <a:solidFill>
                <a:srgbClr val="F7F7F7"/>
              </a:solidFill>
              <a:prstDash val="solid"/>
              <a:round/>
            </a:ln>
          </a:right>
          <a:top>
            <a:ln w="12700" cap="flat">
              <a:solidFill>
                <a:srgbClr val="F7F7F7"/>
              </a:solidFill>
              <a:prstDash val="solid"/>
              <a:round/>
            </a:ln>
          </a:top>
          <a:bottom>
            <a:ln w="127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rgbClr val="CFCFCF"/>
          </a:solidFill>
        </a:fill>
      </a:tcStyle>
    </a:wholeTbl>
    <a:band2H>
      <a:tcTxStyle/>
      <a:tcStyle>
        <a:tcBdr/>
        <a:fill>
          <a:solidFill>
            <a:srgbClr val="E9E9E9"/>
          </a:solidFill>
        </a:fill>
      </a:tcStyle>
    </a:band2H>
    <a:firstCol>
      <a:tcTxStyle b="on" i="off">
        <a:fontRef idx="minor">
          <a:srgbClr val="F7F7F7"/>
        </a:fontRef>
        <a:srgbClr val="F7F7F7"/>
      </a:tcTxStyle>
      <a:tcStyle>
        <a:tcBdr>
          <a:left>
            <a:ln w="12700" cap="flat">
              <a:solidFill>
                <a:srgbClr val="F7F7F7"/>
              </a:solidFill>
              <a:prstDash val="solid"/>
              <a:round/>
            </a:ln>
          </a:left>
          <a:right>
            <a:ln w="12700" cap="flat">
              <a:solidFill>
                <a:srgbClr val="F7F7F7"/>
              </a:solidFill>
              <a:prstDash val="solid"/>
              <a:round/>
            </a:ln>
          </a:right>
          <a:top>
            <a:ln w="12700" cap="flat">
              <a:solidFill>
                <a:srgbClr val="F7F7F7"/>
              </a:solidFill>
              <a:prstDash val="solid"/>
              <a:round/>
            </a:ln>
          </a:top>
          <a:bottom>
            <a:ln w="127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rgbClr val="525252"/>
          </a:solidFill>
        </a:fill>
      </a:tcStyle>
    </a:firstCol>
    <a:lastRow>
      <a:tcTxStyle b="on" i="off">
        <a:fontRef idx="minor">
          <a:srgbClr val="F7F7F7"/>
        </a:fontRef>
        <a:srgbClr val="F7F7F7"/>
      </a:tcTxStyle>
      <a:tcStyle>
        <a:tcBdr>
          <a:left>
            <a:ln w="12700" cap="flat">
              <a:solidFill>
                <a:srgbClr val="F7F7F7"/>
              </a:solidFill>
              <a:prstDash val="solid"/>
              <a:round/>
            </a:ln>
          </a:left>
          <a:right>
            <a:ln w="12700" cap="flat">
              <a:solidFill>
                <a:srgbClr val="F7F7F7"/>
              </a:solidFill>
              <a:prstDash val="solid"/>
              <a:round/>
            </a:ln>
          </a:right>
          <a:top>
            <a:ln w="38100" cap="flat">
              <a:solidFill>
                <a:srgbClr val="F7F7F7"/>
              </a:solidFill>
              <a:prstDash val="solid"/>
              <a:round/>
            </a:ln>
          </a:top>
          <a:bottom>
            <a:ln w="127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rgbClr val="525252"/>
          </a:solidFill>
        </a:fill>
      </a:tcStyle>
    </a:lastRow>
    <a:firstRow>
      <a:tcTxStyle b="on" i="off">
        <a:fontRef idx="minor">
          <a:srgbClr val="F7F7F7"/>
        </a:fontRef>
        <a:srgbClr val="F7F7F7"/>
      </a:tcTxStyle>
      <a:tcStyle>
        <a:tcBdr>
          <a:left>
            <a:ln w="12700" cap="flat">
              <a:solidFill>
                <a:srgbClr val="F7F7F7"/>
              </a:solidFill>
              <a:prstDash val="solid"/>
              <a:round/>
            </a:ln>
          </a:left>
          <a:right>
            <a:ln w="12700" cap="flat">
              <a:solidFill>
                <a:srgbClr val="F7F7F7"/>
              </a:solidFill>
              <a:prstDash val="solid"/>
              <a:round/>
            </a:ln>
          </a:right>
          <a:top>
            <a:ln w="12700" cap="flat">
              <a:solidFill>
                <a:srgbClr val="F7F7F7"/>
              </a:solidFill>
              <a:prstDash val="solid"/>
              <a:round/>
            </a:ln>
          </a:top>
          <a:bottom>
            <a:ln w="38100" cap="flat">
              <a:solidFill>
                <a:srgbClr val="F7F7F7"/>
              </a:solidFill>
              <a:prstDash val="solid"/>
              <a:round/>
            </a:ln>
          </a:bottom>
          <a:insideH>
            <a:ln w="12700" cap="flat">
              <a:solidFill>
                <a:srgbClr val="F7F7F7"/>
              </a:solidFill>
              <a:prstDash val="solid"/>
              <a:round/>
            </a:ln>
          </a:insideH>
          <a:insideV>
            <a:ln w="12700" cap="flat">
              <a:solidFill>
                <a:srgbClr val="F7F7F7"/>
              </a:solidFill>
              <a:prstDash val="solid"/>
              <a:round/>
            </a:ln>
          </a:insideV>
        </a:tcBdr>
        <a:fill>
          <a:solidFill>
            <a:srgbClr val="52525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96247" autoAdjust="0"/>
  </p:normalViewPr>
  <p:slideViewPr>
    <p:cSldViewPr snapToGrid="0">
      <p:cViewPr varScale="1">
        <p:scale>
          <a:sx n="103" d="100"/>
          <a:sy n="103" d="100"/>
        </p:scale>
        <p:origin x="1524" y="102"/>
      </p:cViewPr>
      <p:guideLst>
        <p:guide orient="horz" pos="2273"/>
        <p:guide pos="2880"/>
      </p:guideLst>
    </p:cSldViewPr>
  </p:slideViewPr>
  <p:notesTextViewPr>
    <p:cViewPr>
      <p:scale>
        <a:sx n="1" d="1"/>
        <a:sy n="1" d="1"/>
      </p:scale>
      <p:origin x="0" y="0"/>
    </p:cViewPr>
  </p:notesTextViewPr>
  <p:sorterViewPr>
    <p:cViewPr>
      <p:scale>
        <a:sx n="100" d="100"/>
        <a:sy n="100" d="100"/>
      </p:scale>
      <p:origin x="0" y="-1452"/>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3" Type="http://schemas.openxmlformats.org/officeDocument/2006/relationships/font" Target="fonts/font8.fntdata"/><Relationship Id="rId58" Type="http://schemas.openxmlformats.org/officeDocument/2006/relationships/theme" Target="theme/theme1.xml"/><Relationship Id="rId5" Type="http://schemas.openxmlformats.org/officeDocument/2006/relationships/slideMaster" Target="slideMasters/slideMaster2.xml"/><Relationship Id="rId61" Type="http://schemas.microsoft.com/office/2015/10/relationships/revisionInfo" Target="revisionInfo.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font" Target="fonts/font3.fntdata"/><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1.fntdata"/><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gs" Target="tags/tag1.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4.fntdata"/><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notesMaster" Target="notesMasters/notesMaster1.xml"/><Relationship Id="rId52" Type="http://schemas.openxmlformats.org/officeDocument/2006/relationships/font" Target="fonts/font7.fntdata"/><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ke Bromage Henry" userId="6e79060a-d81a-484a-ae88-fdf1e0aac9f7" providerId="ADAL" clId="{B72F5DD0-814E-4AB9-84A6-E285710D59E7}"/>
    <pc:docChg chg="undo custSel modSld">
      <pc:chgData name="Luke Bromage Henry" userId="6e79060a-d81a-484a-ae88-fdf1e0aac9f7" providerId="ADAL" clId="{B72F5DD0-814E-4AB9-84A6-E285710D59E7}" dt="2024-02-28T15:17:12.370" v="198" actId="20577"/>
      <pc:docMkLst>
        <pc:docMk/>
      </pc:docMkLst>
      <pc:sldChg chg="modSp mod">
        <pc:chgData name="Luke Bromage Henry" userId="6e79060a-d81a-484a-ae88-fdf1e0aac9f7" providerId="ADAL" clId="{B72F5DD0-814E-4AB9-84A6-E285710D59E7}" dt="2024-02-28T10:00:12.861" v="190"/>
        <pc:sldMkLst>
          <pc:docMk/>
          <pc:sldMk cId="131185177" sldId="1410"/>
        </pc:sldMkLst>
        <pc:spChg chg="mod">
          <ac:chgData name="Luke Bromage Henry" userId="6e79060a-d81a-484a-ae88-fdf1e0aac9f7" providerId="ADAL" clId="{B72F5DD0-814E-4AB9-84A6-E285710D59E7}" dt="2024-02-28T10:00:12.861" v="190"/>
          <ac:spMkLst>
            <pc:docMk/>
            <pc:sldMk cId="131185177" sldId="1410"/>
            <ac:spMk id="4" creationId="{7BADAAE9-01DF-2912-4D99-E2CF345230C2}"/>
          </ac:spMkLst>
        </pc:spChg>
        <pc:spChg chg="mod">
          <ac:chgData name="Luke Bromage Henry" userId="6e79060a-d81a-484a-ae88-fdf1e0aac9f7" providerId="ADAL" clId="{B72F5DD0-814E-4AB9-84A6-E285710D59E7}" dt="2024-02-28T09:59:48.858" v="183" actId="947"/>
          <ac:spMkLst>
            <pc:docMk/>
            <pc:sldMk cId="131185177" sldId="1410"/>
            <ac:spMk id="25" creationId="{115F9E64-207F-CF2A-39AA-0288FCE6FF42}"/>
          </ac:spMkLst>
        </pc:spChg>
      </pc:sldChg>
      <pc:sldChg chg="modSp mod">
        <pc:chgData name="Luke Bromage Henry" userId="6e79060a-d81a-484a-ae88-fdf1e0aac9f7" providerId="ADAL" clId="{B72F5DD0-814E-4AB9-84A6-E285710D59E7}" dt="2024-02-28T09:59:13.270" v="169" actId="20577"/>
        <pc:sldMkLst>
          <pc:docMk/>
          <pc:sldMk cId="2057828149" sldId="1423"/>
        </pc:sldMkLst>
        <pc:spChg chg="mod">
          <ac:chgData name="Luke Bromage Henry" userId="6e79060a-d81a-484a-ae88-fdf1e0aac9f7" providerId="ADAL" clId="{B72F5DD0-814E-4AB9-84A6-E285710D59E7}" dt="2024-02-28T09:59:13.270" v="169" actId="20577"/>
          <ac:spMkLst>
            <pc:docMk/>
            <pc:sldMk cId="2057828149" sldId="1423"/>
            <ac:spMk id="4" creationId="{7BADAAE9-01DF-2912-4D99-E2CF345230C2}"/>
          </ac:spMkLst>
        </pc:spChg>
      </pc:sldChg>
      <pc:sldChg chg="addSp modSp mod">
        <pc:chgData name="Luke Bromage Henry" userId="6e79060a-d81a-484a-ae88-fdf1e0aac9f7" providerId="ADAL" clId="{B72F5DD0-814E-4AB9-84A6-E285710D59E7}" dt="2024-02-28T15:17:12.370" v="198" actId="20577"/>
        <pc:sldMkLst>
          <pc:docMk/>
          <pc:sldMk cId="741791385" sldId="1457"/>
        </pc:sldMkLst>
        <pc:spChg chg="mod">
          <ac:chgData name="Luke Bromage Henry" userId="6e79060a-d81a-484a-ae88-fdf1e0aac9f7" providerId="ADAL" clId="{B72F5DD0-814E-4AB9-84A6-E285710D59E7}" dt="2024-02-28T09:57:20.816" v="161" actId="20577"/>
          <ac:spMkLst>
            <pc:docMk/>
            <pc:sldMk cId="741791385" sldId="1457"/>
            <ac:spMk id="4" creationId="{7BADAAE9-01DF-2912-4D99-E2CF345230C2}"/>
          </ac:spMkLst>
        </pc:spChg>
        <pc:spChg chg="mod">
          <ac:chgData name="Luke Bromage Henry" userId="6e79060a-d81a-484a-ae88-fdf1e0aac9f7" providerId="ADAL" clId="{B72F5DD0-814E-4AB9-84A6-E285710D59E7}" dt="2024-02-28T15:17:12.370" v="198" actId="20577"/>
          <ac:spMkLst>
            <pc:docMk/>
            <pc:sldMk cId="741791385" sldId="1457"/>
            <ac:spMk id="7" creationId="{1C73DBA3-F47B-15A2-DE03-0D4B70D1ADA4}"/>
          </ac:spMkLst>
        </pc:spChg>
        <pc:spChg chg="add mod">
          <ac:chgData name="Luke Bromage Henry" userId="6e79060a-d81a-484a-ae88-fdf1e0aac9f7" providerId="ADAL" clId="{B72F5DD0-814E-4AB9-84A6-E285710D59E7}" dt="2024-02-27T16:39:21.949" v="78" actId="14100"/>
          <ac:spMkLst>
            <pc:docMk/>
            <pc:sldMk cId="741791385" sldId="1457"/>
            <ac:spMk id="22" creationId="{BDE305E7-7875-A4AC-98D3-267A2FA776A5}"/>
          </ac:spMkLst>
        </pc:spChg>
        <pc:spChg chg="mod">
          <ac:chgData name="Luke Bromage Henry" userId="6e79060a-d81a-484a-ae88-fdf1e0aac9f7" providerId="ADAL" clId="{B72F5DD0-814E-4AB9-84A6-E285710D59E7}" dt="2024-02-28T15:16:59.947" v="192" actId="20577"/>
          <ac:spMkLst>
            <pc:docMk/>
            <pc:sldMk cId="741791385" sldId="1457"/>
            <ac:spMk id="77" creationId="{898E4F8B-C3A4-FE16-54F2-967208F8C159}"/>
          </ac:spMkLst>
        </pc:spChg>
        <pc:spChg chg="mod">
          <ac:chgData name="Luke Bromage Henry" userId="6e79060a-d81a-484a-ae88-fdf1e0aac9f7" providerId="ADAL" clId="{B72F5DD0-814E-4AB9-84A6-E285710D59E7}" dt="2024-02-28T15:17:09.122" v="196" actId="20577"/>
          <ac:spMkLst>
            <pc:docMk/>
            <pc:sldMk cId="741791385" sldId="1457"/>
            <ac:spMk id="78" creationId="{46691C62-4125-CDCA-B883-C8E4C6C00584}"/>
          </ac:spMkLst>
        </pc:spChg>
        <pc:spChg chg="mod">
          <ac:chgData name="Luke Bromage Henry" userId="6e79060a-d81a-484a-ae88-fdf1e0aac9f7" providerId="ADAL" clId="{B72F5DD0-814E-4AB9-84A6-E285710D59E7}" dt="2024-02-27T16:40:09.254" v="94" actId="14100"/>
          <ac:spMkLst>
            <pc:docMk/>
            <pc:sldMk cId="741791385" sldId="1457"/>
            <ac:spMk id="116" creationId="{3CF04EC3-EAFB-2210-1FC2-CE76DF4B3E3D}"/>
          </ac:spMkLst>
        </pc:spChg>
        <pc:cxnChg chg="add mod">
          <ac:chgData name="Luke Bromage Henry" userId="6e79060a-d81a-484a-ae88-fdf1e0aac9f7" providerId="ADAL" clId="{B72F5DD0-814E-4AB9-84A6-E285710D59E7}" dt="2024-02-27T16:39:21.949" v="78" actId="14100"/>
          <ac:cxnSpMkLst>
            <pc:docMk/>
            <pc:sldMk cId="741791385" sldId="1457"/>
            <ac:cxnSpMk id="10" creationId="{3FD16C3B-CD1A-3316-522E-A05B499AFCB6}"/>
          </ac:cxnSpMkLst>
        </pc:cxnChg>
        <pc:cxnChg chg="mod">
          <ac:chgData name="Luke Bromage Henry" userId="6e79060a-d81a-484a-ae88-fdf1e0aac9f7" providerId="ADAL" clId="{B72F5DD0-814E-4AB9-84A6-E285710D59E7}" dt="2024-02-27T16:40:09.254" v="94" actId="14100"/>
          <ac:cxnSpMkLst>
            <pc:docMk/>
            <pc:sldMk cId="741791385" sldId="1457"/>
            <ac:cxnSpMk id="20" creationId="{34A1B70B-AC2A-2330-5659-BAFC55E10E12}"/>
          </ac:cxnSpMkLst>
        </pc:cxnChg>
      </pc:sldChg>
      <pc:sldChg chg="modSp mod">
        <pc:chgData name="Luke Bromage Henry" userId="6e79060a-d81a-484a-ae88-fdf1e0aac9f7" providerId="ADAL" clId="{B72F5DD0-814E-4AB9-84A6-E285710D59E7}" dt="2024-02-27T17:01:02.441" v="145" actId="20577"/>
        <pc:sldMkLst>
          <pc:docMk/>
          <pc:sldMk cId="794180211" sldId="1472"/>
        </pc:sldMkLst>
        <pc:spChg chg="mod">
          <ac:chgData name="Luke Bromage Henry" userId="6e79060a-d81a-484a-ae88-fdf1e0aac9f7" providerId="ADAL" clId="{B72F5DD0-814E-4AB9-84A6-E285710D59E7}" dt="2024-02-27T16:48:37.228" v="141" actId="14100"/>
          <ac:spMkLst>
            <pc:docMk/>
            <pc:sldMk cId="794180211" sldId="1472"/>
            <ac:spMk id="11" creationId="{7536795E-9B01-17FF-983D-3E919D7D289D}"/>
          </ac:spMkLst>
        </pc:spChg>
        <pc:spChg chg="mod">
          <ac:chgData name="Luke Bromage Henry" userId="6e79060a-d81a-484a-ae88-fdf1e0aac9f7" providerId="ADAL" clId="{B72F5DD0-814E-4AB9-84A6-E285710D59E7}" dt="2024-02-27T17:01:02.441" v="145" actId="20577"/>
          <ac:spMkLst>
            <pc:docMk/>
            <pc:sldMk cId="794180211" sldId="1472"/>
            <ac:spMk id="43" creationId="{0415B2C3-A53A-D8E8-A030-FE59F15B083A}"/>
          </ac:spMkLst>
        </pc:spChg>
      </pc:sldChg>
      <pc:sldChg chg="modSp mod">
        <pc:chgData name="Luke Bromage Henry" userId="6e79060a-d81a-484a-ae88-fdf1e0aac9f7" providerId="ADAL" clId="{B72F5DD0-814E-4AB9-84A6-E285710D59E7}" dt="2024-02-27T16:42:18.483" v="114" actId="20577"/>
        <pc:sldMkLst>
          <pc:docMk/>
          <pc:sldMk cId="1992380516" sldId="1514"/>
        </pc:sldMkLst>
        <pc:spChg chg="mod">
          <ac:chgData name="Luke Bromage Henry" userId="6e79060a-d81a-484a-ae88-fdf1e0aac9f7" providerId="ADAL" clId="{B72F5DD0-814E-4AB9-84A6-E285710D59E7}" dt="2024-02-27T16:42:18.483" v="114" actId="20577"/>
          <ac:spMkLst>
            <pc:docMk/>
            <pc:sldMk cId="1992380516" sldId="1514"/>
            <ac:spMk id="4" creationId="{CCECDBFA-A17B-C4FA-44F6-D25AA624579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thebluefieldgroup.sharepoint.com/sites/bluefieldllp/fundstrategy/Documents/Presentations/Results%20Presentations/2024%20Interim/Verification%20Support.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oleObject" Target="Book3" TargetMode="External"/><Relationship Id="rId1" Type="http://schemas.openxmlformats.org/officeDocument/2006/relationships/themeOverride" Target="../theme/themeOverride5.xml"/></Relationships>
</file>

<file path=ppt/charts/_rels/chart11.xml.rels><?xml version="1.0" encoding="UTF-8" standalone="yes"?>
<Relationships xmlns="http://schemas.openxmlformats.org/package/2006/relationships"><Relationship Id="rId2" Type="http://schemas.openxmlformats.org/officeDocument/2006/relationships/oleObject" Target="Book5" TargetMode="External"/><Relationship Id="rId1" Type="http://schemas.openxmlformats.org/officeDocument/2006/relationships/themeOverride" Target="../theme/themeOverride6.xml"/></Relationships>
</file>

<file path=ppt/charts/_rels/chart12.xml.rels><?xml version="1.0" encoding="UTF-8" standalone="yes"?>
<Relationships xmlns="http://schemas.openxmlformats.org/package/2006/relationships"><Relationship Id="rId2" Type="http://schemas.openxmlformats.org/officeDocument/2006/relationships/oleObject" Target="Book6" TargetMode="External"/><Relationship Id="rId1" Type="http://schemas.openxmlformats.org/officeDocument/2006/relationships/themeOverride" Target="../theme/themeOverride7.xml"/></Relationships>
</file>

<file path=ppt/charts/_rels/chart13.xml.rels><?xml version="1.0" encoding="UTF-8" standalone="yes"?>
<Relationships xmlns="http://schemas.openxmlformats.org/package/2006/relationships"><Relationship Id="rId2" Type="http://schemas.openxmlformats.org/officeDocument/2006/relationships/oleObject" Target="Book7" TargetMode="External"/><Relationship Id="rId1" Type="http://schemas.openxmlformats.org/officeDocument/2006/relationships/themeOverride" Target="../theme/themeOverride8.xml"/></Relationships>
</file>

<file path=ppt/charts/_rels/chart14.xml.rels><?xml version="1.0" encoding="UTF-8" standalone="yes"?>
<Relationships xmlns="http://schemas.openxmlformats.org/package/2006/relationships"><Relationship Id="rId2" Type="http://schemas.openxmlformats.org/officeDocument/2006/relationships/oleObject" Target="Book8" TargetMode="External"/><Relationship Id="rId1" Type="http://schemas.openxmlformats.org/officeDocument/2006/relationships/themeOverride" Target="../theme/themeOverride9.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Book2" TargetMode="External"/></Relationships>
</file>

<file path=ppt/charts/_rels/chart16.xml.rels><?xml version="1.0" encoding="UTF-8" standalone="yes"?>
<Relationships xmlns="http://schemas.openxmlformats.org/package/2006/relationships"><Relationship Id="rId3" Type="http://schemas.openxmlformats.org/officeDocument/2006/relationships/oleObject" Target="https://thebluefieldgroup.sharepoint.com/sites/bluefieldllp/investmentteam/Documents/Subsidy%20Free/Live/1%20Development%20portfolio%20analysis/RtB%20pipeline_20240123.xlsx" TargetMode="External"/><Relationship Id="rId2" Type="http://schemas.microsoft.com/office/2011/relationships/chartColorStyle" Target="colors10.xml"/><Relationship Id="rId1" Type="http://schemas.microsoft.com/office/2011/relationships/chartStyle" Target="style10.xm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Book2" TargetMode="External"/></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https://thebluefieldgroup.sharepoint.com/sites/bluefieldllp/BSIF/Accounting%20&amp;%20Tax/BSIF%20Fund%20Valuation/2023%2012%20December/2%20Model/BSIF%20Valuation%20Dec23%20v14.xlsb" TargetMode="External"/></Relationships>
</file>

<file path=ppt/charts/_rels/chart19.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2.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Book4"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Book5"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Book5"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thebluefieldgroup.sharepoint.com/sites/bluefieldllp/fundstrategy/Documents/Presentations/Results%20Presentations/2024%20Interim/Verification%20Support.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2" Type="http://schemas.openxmlformats.org/officeDocument/2006/relationships/oleObject" Target="Book4" TargetMode="External"/><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8.xml"/><Relationship Id="rId1" Type="http://schemas.microsoft.com/office/2011/relationships/chartStyle" Target="style8.xml"/></Relationships>
</file>

<file path=ppt/charts/_rels/chartEx1.xml.rels><?xml version="1.0" encoding="UTF-8" standalone="yes"?>
<Relationships xmlns="http://schemas.openxmlformats.org/package/2006/relationships"><Relationship Id="rId3" Type="http://schemas.microsoft.com/office/2011/relationships/chartColorStyle" Target="colors11.xml"/><Relationship Id="rId2" Type="http://schemas.microsoft.com/office/2011/relationships/chartStyle" Target="style11.xml"/><Relationship Id="rId1" Type="http://schemas.openxmlformats.org/officeDocument/2006/relationships/oleObject" Target="https://thebluefieldgroup.sharepoint.com/sites/bluefieldllp/investmentteam/Documents/Subsidy%20Free/Live/1%20Development%20portfolio%20analysis/RtB%20pipeline_202401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2">
                    <a:lumMod val="10000"/>
                  </a:schemeClr>
                </a:solidFill>
                <a:latin typeface="+mn-lt"/>
                <a:ea typeface="+mn-ea"/>
                <a:cs typeface="+mn-cs"/>
              </a:defRPr>
            </a:pPr>
            <a:r>
              <a:rPr lang="en-US" dirty="0">
                <a:solidFill>
                  <a:schemeClr val="bg2">
                    <a:lumMod val="10000"/>
                  </a:schemeClr>
                </a:solidFill>
              </a:rPr>
              <a:t>BSIF share</a:t>
            </a:r>
            <a:r>
              <a:rPr lang="en-US" baseline="0" dirty="0">
                <a:solidFill>
                  <a:schemeClr val="bg2">
                    <a:lumMod val="10000"/>
                  </a:schemeClr>
                </a:solidFill>
              </a:rPr>
              <a:t> price p</a:t>
            </a:r>
            <a:r>
              <a:rPr lang="en-US" dirty="0">
                <a:solidFill>
                  <a:schemeClr val="bg2">
                    <a:lumMod val="10000"/>
                  </a:schemeClr>
                </a:solidFill>
              </a:rPr>
              <a:t>remium/discount to NAV</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2">
                  <a:lumMod val="10000"/>
                </a:schemeClr>
              </a:solidFill>
              <a:latin typeface="+mn-lt"/>
              <a:ea typeface="+mn-ea"/>
              <a:cs typeface="+mn-cs"/>
            </a:defRPr>
          </a:pPr>
          <a:endParaRPr lang="en-US"/>
        </a:p>
      </c:txPr>
    </c:title>
    <c:autoTitleDeleted val="0"/>
    <c:plotArea>
      <c:layout>
        <c:manualLayout>
          <c:layoutTarget val="inner"/>
          <c:xMode val="edge"/>
          <c:yMode val="edge"/>
          <c:x val="6.0726905832291199E-2"/>
          <c:y val="0.19396313364055298"/>
          <c:w val="0.92058272261563168"/>
          <c:h val="0.75592111469937218"/>
        </c:manualLayout>
      </c:layout>
      <c:barChart>
        <c:barDir val="col"/>
        <c:grouping val="clustered"/>
        <c:varyColors val="0"/>
        <c:ser>
          <c:idx val="0"/>
          <c:order val="0"/>
          <c:tx>
            <c:strRef>
              <c:f>'BSIF Shareprice and NAV'!$F$5:$F$6</c:f>
              <c:strCache>
                <c:ptCount val="2"/>
                <c:pt idx="0">
                  <c:v>Premium/(Discount)</c:v>
                </c:pt>
              </c:strCache>
            </c:strRef>
          </c:tx>
          <c:spPr>
            <a:solidFill>
              <a:srgbClr val="103952"/>
            </a:solidFill>
            <a:ln>
              <a:noFill/>
            </a:ln>
            <a:effectLst/>
          </c:spPr>
          <c:invertIfNegative val="0"/>
          <c:dPt>
            <c:idx val="1"/>
            <c:invertIfNegative val="0"/>
            <c:bubble3D val="0"/>
            <c:spPr>
              <a:solidFill>
                <a:srgbClr val="103952"/>
              </a:solidFill>
              <a:ln>
                <a:noFill/>
              </a:ln>
              <a:effectLst/>
            </c:spPr>
            <c:extLst>
              <c:ext xmlns:c16="http://schemas.microsoft.com/office/drawing/2014/chart" uri="{C3380CC4-5D6E-409C-BE32-E72D297353CC}">
                <c16:uniqueId val="{00000009-CF5D-428E-B27E-C200E99E7EC1}"/>
              </c:ext>
            </c:extLst>
          </c:dPt>
          <c:dPt>
            <c:idx val="8"/>
            <c:invertIfNegative val="0"/>
            <c:bubble3D val="0"/>
            <c:spPr>
              <a:solidFill>
                <a:schemeClr val="accent5"/>
              </a:solidFill>
              <a:ln>
                <a:noFill/>
              </a:ln>
              <a:effectLst/>
            </c:spPr>
            <c:extLst>
              <c:ext xmlns:c16="http://schemas.microsoft.com/office/drawing/2014/chart" uri="{C3380CC4-5D6E-409C-BE32-E72D297353CC}">
                <c16:uniqueId val="{00000004-3A59-4994-85FA-8C1D022F0961}"/>
              </c:ext>
            </c:extLst>
          </c:dPt>
          <c:dPt>
            <c:idx val="9"/>
            <c:invertIfNegative val="0"/>
            <c:bubble3D val="0"/>
            <c:spPr>
              <a:solidFill>
                <a:schemeClr val="accent5"/>
              </a:solidFill>
              <a:ln>
                <a:noFill/>
              </a:ln>
              <a:effectLst/>
            </c:spPr>
            <c:extLst>
              <c:ext xmlns:c16="http://schemas.microsoft.com/office/drawing/2014/chart" uri="{C3380CC4-5D6E-409C-BE32-E72D297353CC}">
                <c16:uniqueId val="{00000005-3A59-4994-85FA-8C1D022F0961}"/>
              </c:ext>
            </c:extLst>
          </c:dPt>
          <c:dPt>
            <c:idx val="10"/>
            <c:invertIfNegative val="0"/>
            <c:bubble3D val="0"/>
            <c:spPr>
              <a:solidFill>
                <a:schemeClr val="accent5"/>
              </a:solidFill>
              <a:ln>
                <a:noFill/>
              </a:ln>
              <a:effectLst/>
            </c:spPr>
            <c:extLst>
              <c:ext xmlns:c16="http://schemas.microsoft.com/office/drawing/2014/chart" uri="{C3380CC4-5D6E-409C-BE32-E72D297353CC}">
                <c16:uniqueId val="{00000006-3A59-4994-85FA-8C1D022F0961}"/>
              </c:ext>
            </c:extLst>
          </c:dPt>
          <c:dPt>
            <c:idx val="11"/>
            <c:invertIfNegative val="0"/>
            <c:bubble3D val="0"/>
            <c:spPr>
              <a:solidFill>
                <a:schemeClr val="accent5"/>
              </a:solidFill>
              <a:ln>
                <a:noFill/>
              </a:ln>
              <a:effectLst/>
            </c:spPr>
            <c:extLst>
              <c:ext xmlns:c16="http://schemas.microsoft.com/office/drawing/2014/chart" uri="{C3380CC4-5D6E-409C-BE32-E72D297353CC}">
                <c16:uniqueId val="{00000007-3A59-4994-85FA-8C1D022F0961}"/>
              </c:ext>
            </c:extLst>
          </c:dPt>
          <c:dLbls>
            <c:dLbl>
              <c:idx val="0"/>
              <c:layout>
                <c:manualLayout>
                  <c:x val="-3.1150619253461917E-3"/>
                  <c:y val="8.75576036866360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F5D-428E-B27E-C200E99E7EC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'BSIF Shareprice and NAV'!$C$7:$C$18</c:f>
              <c:numCache>
                <c:formatCode>mmm\-yy</c:formatCode>
                <c:ptCount val="12"/>
                <c:pt idx="0">
                  <c:v>41791</c:v>
                </c:pt>
                <c:pt idx="1">
                  <c:v>42156</c:v>
                </c:pt>
                <c:pt idx="2">
                  <c:v>42522</c:v>
                </c:pt>
                <c:pt idx="3">
                  <c:v>42887</c:v>
                </c:pt>
                <c:pt idx="4">
                  <c:v>43252</c:v>
                </c:pt>
                <c:pt idx="5">
                  <c:v>43617</c:v>
                </c:pt>
                <c:pt idx="6">
                  <c:v>43983</c:v>
                </c:pt>
                <c:pt idx="7">
                  <c:v>44348</c:v>
                </c:pt>
                <c:pt idx="8">
                  <c:v>44713</c:v>
                </c:pt>
                <c:pt idx="9">
                  <c:v>45078</c:v>
                </c:pt>
                <c:pt idx="10">
                  <c:v>45261</c:v>
                </c:pt>
                <c:pt idx="11">
                  <c:v>45323</c:v>
                </c:pt>
              </c:numCache>
            </c:numRef>
          </c:cat>
          <c:val>
            <c:numRef>
              <c:f>'BSIF Shareprice and NAV'!$F$7:$F$18</c:f>
              <c:numCache>
                <c:formatCode>0.0%</c:formatCode>
                <c:ptCount val="12"/>
                <c:pt idx="0">
                  <c:v>-3.3022533022531997E-3</c:v>
                </c:pt>
                <c:pt idx="1">
                  <c:v>5.9567484070283783E-2</c:v>
                </c:pt>
                <c:pt idx="2">
                  <c:v>3.6220947781466784E-3</c:v>
                </c:pt>
                <c:pt idx="3">
                  <c:v>4.0818173590370321E-2</c:v>
                </c:pt>
                <c:pt idx="4">
                  <c:v>6.8149717514124353E-2</c:v>
                </c:pt>
                <c:pt idx="5">
                  <c:v>0.15697575860315305</c:v>
                </c:pt>
                <c:pt idx="6">
                  <c:v>0.14947440389710276</c:v>
                </c:pt>
                <c:pt idx="7">
                  <c:v>4.808771475438145E-2</c:v>
                </c:pt>
                <c:pt idx="8">
                  <c:v>-6.6885105776764653E-2</c:v>
                </c:pt>
                <c:pt idx="9">
                  <c:v>-0.14101646385110944</c:v>
                </c:pt>
                <c:pt idx="10">
                  <c:v>-0.12762044869437295</c:v>
                </c:pt>
                <c:pt idx="11">
                  <c:v>-0.27179109966899584</c:v>
                </c:pt>
              </c:numCache>
            </c:numRef>
          </c:val>
          <c:extLst>
            <c:ext xmlns:c16="http://schemas.microsoft.com/office/drawing/2014/chart" uri="{C3380CC4-5D6E-409C-BE32-E72D297353CC}">
              <c16:uniqueId val="{00000000-3A59-4994-85FA-8C1D022F0961}"/>
            </c:ext>
          </c:extLst>
        </c:ser>
        <c:dLbls>
          <c:showLegendKey val="0"/>
          <c:showVal val="0"/>
          <c:showCatName val="0"/>
          <c:showSerName val="0"/>
          <c:showPercent val="0"/>
          <c:showBubbleSize val="0"/>
        </c:dLbls>
        <c:gapWidth val="50"/>
        <c:axId val="496441951"/>
        <c:axId val="419585151"/>
      </c:barChart>
      <c:catAx>
        <c:axId val="496441951"/>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2">
                    <a:lumMod val="10000"/>
                  </a:schemeClr>
                </a:solidFill>
                <a:latin typeface="+mn-lt"/>
                <a:ea typeface="+mn-ea"/>
                <a:cs typeface="+mn-cs"/>
              </a:defRPr>
            </a:pPr>
            <a:endParaRPr lang="en-US"/>
          </a:p>
        </c:txPr>
        <c:crossAx val="419585151"/>
        <c:crosses val="autoZero"/>
        <c:auto val="0"/>
        <c:lblAlgn val="ctr"/>
        <c:lblOffset val="100"/>
        <c:noMultiLvlLbl val="0"/>
      </c:catAx>
      <c:valAx>
        <c:axId val="419585151"/>
        <c:scaling>
          <c:orientation val="minMax"/>
          <c:max val="0.2"/>
          <c:min val="-0.30000000000000004"/>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6441951"/>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'[Presentation Data and Verification Support v1 (Feb24).xlsx]NAV bridge v2'!$C$11</c:f>
              <c:strCache>
                <c:ptCount val="1"/>
                <c:pt idx="0">
                  <c:v>Base</c:v>
                </c:pt>
              </c:strCache>
            </c:strRef>
          </c:tx>
          <c:spPr>
            <a:solidFill>
              <a:srgbClr val="94BCD6"/>
            </a:solidFill>
          </c:spPr>
          <c:invertIfNegative val="0"/>
          <c:cat>
            <c:strRef>
              <c:f>'[1]NAV bridge v2'!$A$12:$A$21</c:f>
              <c:strCache>
                <c:ptCount val="10"/>
                <c:pt idx="0">
                  <c:v>Jun-23</c:v>
                </c:pt>
                <c:pt idx="1">
                  <c:v>Development and construction</c:v>
                </c:pt>
                <c:pt idx="2">
                  <c:v>ROC inflation</c:v>
                </c:pt>
                <c:pt idx="3">
                  <c:v>Power prices</c:v>
                </c:pt>
                <c:pt idx="4">
                  <c:v>REGOs</c:v>
                </c:pt>
                <c:pt idx="5">
                  <c:v>Operational updates</c:v>
                </c:pt>
                <c:pt idx="6">
                  <c:v>FY23 3rd dividend</c:v>
                </c:pt>
                <c:pt idx="7">
                  <c:v>FY23 4th dividend</c:v>
                </c:pt>
                <c:pt idx="8">
                  <c:v>Other movements</c:v>
                </c:pt>
                <c:pt idx="9">
                  <c:v>Dec-23</c:v>
                </c:pt>
              </c:strCache>
            </c:strRef>
          </c:cat>
          <c:val>
            <c:numRef>
              <c:f>'[1]NAV bridge v2'!$C$12:$C$21</c:f>
              <c:numCache>
                <c:formatCode>#,##0;\(#,##0\);\-;@</c:formatCode>
                <c:ptCount val="10"/>
                <c:pt idx="0">
                  <c:v>139.69999999999999</c:v>
                </c:pt>
                <c:pt idx="1">
                  <c:v>0</c:v>
                </c:pt>
                <c:pt idx="2">
                  <c:v>0</c:v>
                </c:pt>
                <c:pt idx="3">
                  <c:v>0</c:v>
                </c:pt>
                <c:pt idx="4">
                  <c:v>0</c:v>
                </c:pt>
                <c:pt idx="5">
                  <c:v>0</c:v>
                </c:pt>
                <c:pt idx="6">
                  <c:v>0</c:v>
                </c:pt>
                <c:pt idx="7">
                  <c:v>0</c:v>
                </c:pt>
                <c:pt idx="8">
                  <c:v>0</c:v>
                </c:pt>
                <c:pt idx="9">
                  <c:v>136</c:v>
                </c:pt>
              </c:numCache>
            </c:numRef>
          </c:val>
          <c:extLst>
            <c:ext xmlns:c16="http://schemas.microsoft.com/office/drawing/2014/chart" uri="{C3380CC4-5D6E-409C-BE32-E72D297353CC}">
              <c16:uniqueId val="{00000000-B5A5-4F74-8A09-5743C117306B}"/>
            </c:ext>
          </c:extLst>
        </c:ser>
        <c:dLbls>
          <c:showLegendKey val="0"/>
          <c:showVal val="0"/>
          <c:showCatName val="0"/>
          <c:showSerName val="0"/>
          <c:showPercent val="0"/>
          <c:showBubbleSize val="0"/>
        </c:dLbls>
        <c:gapWidth val="60"/>
        <c:overlap val="100"/>
        <c:axId val="1216795647"/>
        <c:axId val="1216800639"/>
      </c:barChart>
      <c:lineChart>
        <c:grouping val="standard"/>
        <c:varyColors val="0"/>
        <c:ser>
          <c:idx val="1"/>
          <c:order val="1"/>
          <c:tx>
            <c:strRef>
              <c:f>'[Presentation Data and Verification Support v1 (Feb24).xlsx]NAV bridge v2'!$D$11</c:f>
              <c:strCache>
                <c:ptCount val="1"/>
                <c:pt idx="0">
                  <c:v>Before</c:v>
                </c:pt>
              </c:strCache>
            </c:strRef>
          </c:tx>
          <c:spPr>
            <a:ln w="28575" cap="rnd" cmpd="sng" algn="ctr">
              <a:noFill/>
              <a:prstDash val="solid"/>
              <a:round/>
            </a:ln>
            <a:effectLst/>
            <a:extLst>
              <a:ext uri="{91240B29-F687-4F45-9708-019B960494DF}">
                <a14:hiddenLine xmlns:a14="http://schemas.microsoft.com/office/drawing/2010/main" w="28575" cap="rnd" cmpd="sng" algn="ctr">
                  <a:solidFill>
                    <a:srgbClr val="C0504D">
                      <a:shade val="95000"/>
                      <a:satMod val="105000"/>
                    </a:srgbClr>
                  </a:solidFill>
                  <a:prstDash val="solid"/>
                  <a:round/>
                </a14:hiddenLine>
              </a:ext>
            </a:extLst>
          </c:spPr>
          <c:marker>
            <c:symbol val="none"/>
          </c:marker>
          <c:cat>
            <c:strRef>
              <c:f>'[1]NAV bridge v2'!$A$12:$A$21</c:f>
              <c:strCache>
                <c:ptCount val="10"/>
                <c:pt idx="0">
                  <c:v>Jun-23</c:v>
                </c:pt>
                <c:pt idx="1">
                  <c:v>Development and construction</c:v>
                </c:pt>
                <c:pt idx="2">
                  <c:v>ROC inflation</c:v>
                </c:pt>
                <c:pt idx="3">
                  <c:v>Power prices</c:v>
                </c:pt>
                <c:pt idx="4">
                  <c:v>REGOs</c:v>
                </c:pt>
                <c:pt idx="5">
                  <c:v>Operational updates</c:v>
                </c:pt>
                <c:pt idx="6">
                  <c:v>FY23 3rd dividend</c:v>
                </c:pt>
                <c:pt idx="7">
                  <c:v>FY23 4th dividend</c:v>
                </c:pt>
                <c:pt idx="8">
                  <c:v>Other movements</c:v>
                </c:pt>
                <c:pt idx="9">
                  <c:v>Dec-23</c:v>
                </c:pt>
              </c:strCache>
            </c:strRef>
          </c:cat>
          <c:val>
            <c:numRef>
              <c:f>'[1]NAV bridge v2'!$D$12:$D$21</c:f>
              <c:numCache>
                <c:formatCode>#,##0;\(#,##0\);\-;@</c:formatCode>
                <c:ptCount val="10"/>
                <c:pt idx="0">
                  <c:v>#N/A</c:v>
                </c:pt>
                <c:pt idx="1">
                  <c:v>139.69999999999999</c:v>
                </c:pt>
                <c:pt idx="2">
                  <c:v>140.79999999999998</c:v>
                </c:pt>
                <c:pt idx="3">
                  <c:v>142.69999999999999</c:v>
                </c:pt>
                <c:pt idx="4">
                  <c:v>143.1</c:v>
                </c:pt>
                <c:pt idx="5">
                  <c:v>144</c:v>
                </c:pt>
                <c:pt idx="6">
                  <c:v>141.1</c:v>
                </c:pt>
                <c:pt idx="7">
                  <c:v>139</c:v>
                </c:pt>
                <c:pt idx="8">
                  <c:v>136.69999999999999</c:v>
                </c:pt>
              </c:numCache>
            </c:numRef>
          </c:val>
          <c:smooth val="0"/>
          <c:extLst>
            <c:ext xmlns:c16="http://schemas.microsoft.com/office/drawing/2014/chart" uri="{C3380CC4-5D6E-409C-BE32-E72D297353CC}">
              <c16:uniqueId val="{00000001-B5A5-4F74-8A09-5743C117306B}"/>
            </c:ext>
          </c:extLst>
        </c:ser>
        <c:ser>
          <c:idx val="2"/>
          <c:order val="2"/>
          <c:tx>
            <c:strRef>
              <c:f>'[Presentation Data and Verification Support v1 (Feb24).xlsx]NAV bridge v2'!$E$11</c:f>
              <c:strCache>
                <c:ptCount val="1"/>
                <c:pt idx="0">
                  <c:v>After</c:v>
                </c:pt>
              </c:strCache>
            </c:strRef>
          </c:tx>
          <c:spPr>
            <a:ln w="28575">
              <a:noFill/>
            </a:ln>
          </c:spPr>
          <c:marker>
            <c:symbol val="none"/>
          </c:marker>
          <c:cat>
            <c:strRef>
              <c:f>'[1]NAV bridge v2'!$A$12:$A$21</c:f>
              <c:strCache>
                <c:ptCount val="10"/>
                <c:pt idx="0">
                  <c:v>Jun-23</c:v>
                </c:pt>
                <c:pt idx="1">
                  <c:v>Development and construction</c:v>
                </c:pt>
                <c:pt idx="2">
                  <c:v>ROC inflation</c:v>
                </c:pt>
                <c:pt idx="3">
                  <c:v>Power prices</c:v>
                </c:pt>
                <c:pt idx="4">
                  <c:v>REGOs</c:v>
                </c:pt>
                <c:pt idx="5">
                  <c:v>Operational updates</c:v>
                </c:pt>
                <c:pt idx="6">
                  <c:v>FY23 3rd dividend</c:v>
                </c:pt>
                <c:pt idx="7">
                  <c:v>FY23 4th dividend</c:v>
                </c:pt>
                <c:pt idx="8">
                  <c:v>Other movements</c:v>
                </c:pt>
                <c:pt idx="9">
                  <c:v>Dec-23</c:v>
                </c:pt>
              </c:strCache>
            </c:strRef>
          </c:cat>
          <c:val>
            <c:numRef>
              <c:f>'[1]NAV bridge v2'!$E$12:$E$21</c:f>
              <c:numCache>
                <c:formatCode>#,##0;\(#,##0\);\-;@</c:formatCode>
                <c:ptCount val="10"/>
                <c:pt idx="0">
                  <c:v>#N/A</c:v>
                </c:pt>
                <c:pt idx="1">
                  <c:v>140.79999999999998</c:v>
                </c:pt>
                <c:pt idx="2">
                  <c:v>142.69999999999999</c:v>
                </c:pt>
                <c:pt idx="3">
                  <c:v>143.1</c:v>
                </c:pt>
                <c:pt idx="4">
                  <c:v>144</c:v>
                </c:pt>
                <c:pt idx="5">
                  <c:v>141.1</c:v>
                </c:pt>
                <c:pt idx="6">
                  <c:v>139</c:v>
                </c:pt>
                <c:pt idx="7">
                  <c:v>136.69999999999999</c:v>
                </c:pt>
                <c:pt idx="8">
                  <c:v>136</c:v>
                </c:pt>
              </c:numCache>
            </c:numRef>
          </c:val>
          <c:smooth val="0"/>
          <c:extLst>
            <c:ext xmlns:c16="http://schemas.microsoft.com/office/drawing/2014/chart" uri="{C3380CC4-5D6E-409C-BE32-E72D297353CC}">
              <c16:uniqueId val="{00000002-B5A5-4F74-8A09-5743C117306B}"/>
            </c:ext>
          </c:extLst>
        </c:ser>
        <c:dLbls>
          <c:showLegendKey val="0"/>
          <c:showVal val="0"/>
          <c:showCatName val="0"/>
          <c:showSerName val="0"/>
          <c:showPercent val="0"/>
          <c:showBubbleSize val="0"/>
        </c:dLbls>
        <c:upDownBars>
          <c:gapWidth val="60"/>
          <c:upBars>
            <c:spPr>
              <a:solidFill>
                <a:srgbClr val="C5D33B"/>
              </a:solid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shade val="95000"/>
                        <a:satMod val="105000"/>
                      </a:sysClr>
                    </a:solidFill>
                    <a:prstDash val="solid"/>
                    <a:round/>
                  </a14:hiddenLine>
                </a:ext>
              </a:extLst>
            </c:spPr>
          </c:upBars>
          <c:downBars>
            <c:spPr>
              <a:solidFill>
                <a:srgbClr val="DC5F52"/>
              </a:solid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shade val="95000"/>
                        <a:satMod val="105000"/>
                      </a:sysClr>
                    </a:solidFill>
                    <a:prstDash val="solid"/>
                    <a:round/>
                  </a14:hiddenLine>
                </a:ext>
              </a:extLst>
            </c:spPr>
          </c:downBars>
        </c:upDownBars>
        <c:marker val="1"/>
        <c:smooth val="0"/>
        <c:axId val="1216795647"/>
        <c:axId val="1216800639"/>
      </c:lineChart>
      <c:lineChart>
        <c:grouping val="standard"/>
        <c:varyColors val="0"/>
        <c:ser>
          <c:idx val="3"/>
          <c:order val="3"/>
          <c:tx>
            <c:strRef>
              <c:f>'[Presentation Data and Verification Support v1 (Feb24).xlsx]NAV bridge v2'!$H$11</c:f>
              <c:strCache>
                <c:ptCount val="1"/>
                <c:pt idx="0">
                  <c:v>Middle Y</c:v>
                </c:pt>
              </c:strCache>
            </c:strRef>
          </c:tx>
          <c:spPr>
            <a:ln w="28575">
              <a:noFill/>
            </a:ln>
          </c:spPr>
          <c:marker>
            <c:symbol val="none"/>
          </c:marker>
          <c:dLbls>
            <c:dLbl>
              <c:idx val="0"/>
              <c:tx>
                <c:rich>
                  <a:bodyPr/>
                  <a:lstStyle/>
                  <a:p>
                    <a:endParaRPr lang="en-GB"/>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3-B5A5-4F74-8A09-5743C117306B}"/>
                </c:ext>
              </c:extLst>
            </c:dLbl>
            <c:dLbl>
              <c:idx val="1"/>
              <c:tx>
                <c:rich>
                  <a:bodyPr/>
                  <a:lstStyle/>
                  <a:p>
                    <a:endParaRPr lang="en-GB"/>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4-B5A5-4F74-8A09-5743C117306B}"/>
                </c:ext>
              </c:extLst>
            </c:dLbl>
            <c:dLbl>
              <c:idx val="2"/>
              <c:tx>
                <c:rich>
                  <a:bodyPr/>
                  <a:lstStyle/>
                  <a:p>
                    <a:endParaRPr lang="en-GB"/>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5-B5A5-4F74-8A09-5743C117306B}"/>
                </c:ext>
              </c:extLst>
            </c:dLbl>
            <c:dLbl>
              <c:idx val="3"/>
              <c:tx>
                <c:rich>
                  <a:bodyPr/>
                  <a:lstStyle/>
                  <a:p>
                    <a:endParaRPr lang="en-GB"/>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6-B5A5-4F74-8A09-5743C117306B}"/>
                </c:ext>
              </c:extLst>
            </c:dLbl>
            <c:dLbl>
              <c:idx val="4"/>
              <c:tx>
                <c:rich>
                  <a:bodyPr/>
                  <a:lstStyle/>
                  <a:p>
                    <a:endParaRPr lang="en-GB"/>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7-B5A5-4F74-8A09-5743C117306B}"/>
                </c:ext>
              </c:extLst>
            </c:dLbl>
            <c:dLbl>
              <c:idx val="5"/>
              <c:tx>
                <c:rich>
                  <a:bodyPr/>
                  <a:lstStyle/>
                  <a:p>
                    <a:endParaRPr lang="en-GB"/>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8-B5A5-4F74-8A09-5743C117306B}"/>
                </c:ext>
              </c:extLst>
            </c:dLbl>
            <c:dLbl>
              <c:idx val="6"/>
              <c:tx>
                <c:rich>
                  <a:bodyPr/>
                  <a:lstStyle/>
                  <a:p>
                    <a:endParaRPr lang="en-GB"/>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9-B5A5-4F74-8A09-5743C117306B}"/>
                </c:ext>
              </c:extLst>
            </c:dLbl>
            <c:dLbl>
              <c:idx val="7"/>
              <c:tx>
                <c:rich>
                  <a:bodyPr/>
                  <a:lstStyle/>
                  <a:p>
                    <a:endParaRPr lang="en-GB"/>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A-B5A5-4F74-8A09-5743C117306B}"/>
                </c:ext>
              </c:extLst>
            </c:dLbl>
            <c:dLbl>
              <c:idx val="8"/>
              <c:tx>
                <c:rich>
                  <a:bodyPr/>
                  <a:lstStyle/>
                  <a:p>
                    <a:endParaRPr lang="en-GB"/>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B-B5A5-4F74-8A09-5743C117306B}"/>
                </c:ext>
              </c:extLst>
            </c:dLbl>
            <c:dLbl>
              <c:idx val="9"/>
              <c:tx>
                <c:rich>
                  <a:bodyPr/>
                  <a:lstStyle/>
                  <a:p>
                    <a:endParaRPr lang="en-GB"/>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C-B5A5-4F74-8A09-5743C117306B}"/>
                </c:ext>
              </c:extLst>
            </c:dLbl>
            <c:spPr>
              <a:noFill/>
              <a:ln>
                <a:noFill/>
              </a:ln>
              <a:effectLst/>
            </c:spPr>
            <c:txPr>
              <a:bodyPr wrap="square" lIns="38100" tIns="19050" rIns="38100" bIns="19050" anchor="ctr">
                <a:spAutoFit/>
              </a:bodyPr>
              <a:lstStyle/>
              <a:p>
                <a:pPr>
                  <a:defRPr sz="870">
                    <a:solidFill>
                      <a:srgbClr val="FFFFFF"/>
                    </a:solidFill>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'[1]NAV bridge v2'!$A$12:$A$21</c:f>
              <c:strCache>
                <c:ptCount val="10"/>
                <c:pt idx="0">
                  <c:v>Jun-23</c:v>
                </c:pt>
                <c:pt idx="1">
                  <c:v>Development and construction</c:v>
                </c:pt>
                <c:pt idx="2">
                  <c:v>ROC inflation</c:v>
                </c:pt>
                <c:pt idx="3">
                  <c:v>Power prices</c:v>
                </c:pt>
                <c:pt idx="4">
                  <c:v>REGOs</c:v>
                </c:pt>
                <c:pt idx="5">
                  <c:v>Operational updates</c:v>
                </c:pt>
                <c:pt idx="6">
                  <c:v>FY23 3rd dividend</c:v>
                </c:pt>
                <c:pt idx="7">
                  <c:v>FY23 4th dividend</c:v>
                </c:pt>
                <c:pt idx="8">
                  <c:v>Other movements</c:v>
                </c:pt>
                <c:pt idx="9">
                  <c:v>Dec-23</c:v>
                </c:pt>
              </c:strCache>
            </c:strRef>
          </c:cat>
          <c:val>
            <c:numRef>
              <c:f>'[1]NAV bridge v2'!$H$12:$H$21</c:f>
              <c:numCache>
                <c:formatCode>#,##0;\(#,##0\);\-;@</c:formatCode>
                <c:ptCount val="10"/>
                <c:pt idx="0">
                  <c:v>#N/A</c:v>
                </c:pt>
                <c:pt idx="1">
                  <c:v>#N/A</c:v>
                </c:pt>
                <c:pt idx="2">
                  <c:v>#N/A</c:v>
                </c:pt>
                <c:pt idx="3">
                  <c:v>#N/A</c:v>
                </c:pt>
                <c:pt idx="4">
                  <c:v>#N/A</c:v>
                </c:pt>
                <c:pt idx="5">
                  <c:v>#N/A</c:v>
                </c:pt>
                <c:pt idx="6">
                  <c:v>#N/A</c:v>
                </c:pt>
                <c:pt idx="7">
                  <c:v>#N/A</c:v>
                </c:pt>
                <c:pt idx="8">
                  <c:v>#N/A</c:v>
                </c:pt>
                <c:pt idx="9">
                  <c:v>#N/A</c:v>
                </c:pt>
              </c:numCache>
            </c:numRef>
          </c:val>
          <c:smooth val="0"/>
          <c:extLst>
            <c:ext xmlns:c15="http://schemas.microsoft.com/office/drawing/2012/chart" uri="{02D57815-91ED-43cb-92C2-25804820EDAC}">
              <c15:datalabelsRange>
                <c15:f>{"1160.616961","-13.14143836","2.764219597","-0.365810951","-6.389952355","5.575312841","1149.059292","",""}</c15:f>
                <c15:dlblRangeCache>
                  <c:ptCount val="9"/>
                  <c:pt idx="0">
                    <c:v>1160.616961</c:v>
                  </c:pt>
                  <c:pt idx="1">
                    <c:v>-13.14143836</c:v>
                  </c:pt>
                  <c:pt idx="2">
                    <c:v>2.764219597</c:v>
                  </c:pt>
                  <c:pt idx="3">
                    <c:v>-0.365810951</c:v>
                  </c:pt>
                  <c:pt idx="4">
                    <c:v>-6.389952355</c:v>
                  </c:pt>
                  <c:pt idx="5">
                    <c:v>5.575312841</c:v>
                  </c:pt>
                  <c:pt idx="6">
                    <c:v>1149.059292</c:v>
                  </c:pt>
                </c15:dlblRangeCache>
              </c15:datalabelsRange>
            </c:ext>
            <c:ext xmlns:c16="http://schemas.microsoft.com/office/drawing/2014/chart" uri="{C3380CC4-5D6E-409C-BE32-E72D297353CC}">
              <c16:uniqueId val="{0000000D-B5A5-4F74-8A09-5743C117306B}"/>
            </c:ext>
          </c:extLst>
        </c:ser>
        <c:ser>
          <c:idx val="4"/>
          <c:order val="4"/>
          <c:tx>
            <c:strRef>
              <c:f>'[Presentation Data and Verification Support v1 (Feb24).xlsx]NAV bridge v2'!$I$11</c:f>
              <c:strCache>
                <c:ptCount val="1"/>
                <c:pt idx="0">
                  <c:v>Above Y</c:v>
                </c:pt>
              </c:strCache>
            </c:strRef>
          </c:tx>
          <c:spPr>
            <a:ln w="28575">
              <a:noFill/>
            </a:ln>
          </c:spPr>
          <c:marker>
            <c:symbol val="none"/>
          </c:marker>
          <c:dLbls>
            <c:dLbl>
              <c:idx val="0"/>
              <c:tx>
                <c:strRef>
                  <c:f>'[Presentation Data and Verification Support v1 (Feb24).xlsx]NAV bridge v2'!$K$12</c:f>
                  <c:strCache>
                    <c:ptCount val="1"/>
                    <c:pt idx="0">
                      <c:v>139.7</c:v>
                    </c:pt>
                  </c:strCache>
                </c:strRef>
              </c:tx>
              <c:dLblPos val="t"/>
              <c:showLegendKey val="0"/>
              <c:showVal val="0"/>
              <c:showCatName val="0"/>
              <c:showSerName val="0"/>
              <c:showPercent val="0"/>
              <c:showBubbleSize val="0"/>
              <c:extLst>
                <c:ext xmlns:c15="http://schemas.microsoft.com/office/drawing/2012/chart" uri="{CE6537A1-D6FC-4f65-9D91-7224C49458BB}">
                  <c15:dlblFieldTable>
                    <c15:dlblFTEntry>
                      <c15:txfldGUID>{5CFA3493-FD3A-45C9-B5E6-1FF3EAA220B5}</c15:txfldGUID>
                      <c15:f>'[Presentation Data and Verification Support v1 (Feb24).xlsx]NAV bridge v2'!$K$12</c15:f>
                      <c15:dlblFieldTableCache>
                        <c:ptCount val="1"/>
                        <c:pt idx="0">
                          <c:v>139.7</c:v>
                        </c:pt>
                      </c15:dlblFieldTableCache>
                    </c15:dlblFTEntry>
                  </c15:dlblFieldTable>
                  <c15:showDataLabelsRange val="1"/>
                </c:ext>
                <c:ext xmlns:c16="http://schemas.microsoft.com/office/drawing/2014/chart" uri="{C3380CC4-5D6E-409C-BE32-E72D297353CC}">
                  <c16:uniqueId val="{0000000E-B5A5-4F74-8A09-5743C117306B}"/>
                </c:ext>
              </c:extLst>
            </c:dLbl>
            <c:dLbl>
              <c:idx val="1"/>
              <c:tx>
                <c:strRef>
                  <c:f>'[Presentation Data and Verification Support v1 (Feb24).xlsx]NAV bridge v2'!$K$13</c:f>
                  <c:strCache>
                    <c:ptCount val="1"/>
                    <c:pt idx="0">
                      <c:v>1.1</c:v>
                    </c:pt>
                  </c:strCache>
                </c:strRef>
              </c:tx>
              <c:dLblPos val="t"/>
              <c:showLegendKey val="0"/>
              <c:showVal val="0"/>
              <c:showCatName val="0"/>
              <c:showSerName val="0"/>
              <c:showPercent val="0"/>
              <c:showBubbleSize val="0"/>
              <c:extLst>
                <c:ext xmlns:c15="http://schemas.microsoft.com/office/drawing/2012/chart" uri="{CE6537A1-D6FC-4f65-9D91-7224C49458BB}">
                  <c15:dlblFieldTable>
                    <c15:dlblFTEntry>
                      <c15:txfldGUID>{DE965E41-29A7-4BB6-88E4-AD05B69C32F1}</c15:txfldGUID>
                      <c15:f>'[Presentation Data and Verification Support v1 (Feb24).xlsx]NAV bridge v2'!$K$13</c15:f>
                      <c15:dlblFieldTableCache>
                        <c:ptCount val="1"/>
                        <c:pt idx="0">
                          <c:v>1.1</c:v>
                        </c:pt>
                      </c15:dlblFieldTableCache>
                    </c15:dlblFTEntry>
                  </c15:dlblFieldTable>
                  <c15:showDataLabelsRange val="1"/>
                </c:ext>
                <c:ext xmlns:c16="http://schemas.microsoft.com/office/drawing/2014/chart" uri="{C3380CC4-5D6E-409C-BE32-E72D297353CC}">
                  <c16:uniqueId val="{0000000F-B5A5-4F74-8A09-5743C117306B}"/>
                </c:ext>
              </c:extLst>
            </c:dLbl>
            <c:dLbl>
              <c:idx val="2"/>
              <c:tx>
                <c:strRef>
                  <c:f>'[Presentation Data and Verification Support v1 (Feb24).xlsx]NAV bridge v2'!$K$14</c:f>
                  <c:strCache>
                    <c:ptCount val="1"/>
                    <c:pt idx="0">
                      <c:v>1.9</c:v>
                    </c:pt>
                  </c:strCache>
                </c:strRef>
              </c:tx>
              <c:dLblPos val="t"/>
              <c:showLegendKey val="0"/>
              <c:showVal val="0"/>
              <c:showCatName val="0"/>
              <c:showSerName val="0"/>
              <c:showPercent val="0"/>
              <c:showBubbleSize val="0"/>
              <c:extLst>
                <c:ext xmlns:c15="http://schemas.microsoft.com/office/drawing/2012/chart" uri="{CE6537A1-D6FC-4f65-9D91-7224C49458BB}">
                  <c15:dlblFieldTable>
                    <c15:dlblFTEntry>
                      <c15:txfldGUID>{A697B50E-FD8F-4D75-96A2-59C23798C50A}</c15:txfldGUID>
                      <c15:f>'[Presentation Data and Verification Support v1 (Feb24).xlsx]NAV bridge v2'!$K$14</c15:f>
                      <c15:dlblFieldTableCache>
                        <c:ptCount val="1"/>
                        <c:pt idx="0">
                          <c:v>1.9</c:v>
                        </c:pt>
                      </c15:dlblFieldTableCache>
                    </c15:dlblFTEntry>
                  </c15:dlblFieldTable>
                  <c15:showDataLabelsRange val="1"/>
                </c:ext>
                <c:ext xmlns:c16="http://schemas.microsoft.com/office/drawing/2014/chart" uri="{C3380CC4-5D6E-409C-BE32-E72D297353CC}">
                  <c16:uniqueId val="{00000010-B5A5-4F74-8A09-5743C117306B}"/>
                </c:ext>
              </c:extLst>
            </c:dLbl>
            <c:dLbl>
              <c:idx val="3"/>
              <c:tx>
                <c:strRef>
                  <c:f>'[Presentation Data and Verification Support v1 (Feb24).xlsx]NAV bridge v2'!$K$15</c:f>
                  <c:strCache>
                    <c:ptCount val="1"/>
                    <c:pt idx="0">
                      <c:v>0.4</c:v>
                    </c:pt>
                  </c:strCache>
                </c:strRef>
              </c:tx>
              <c:dLblPos val="t"/>
              <c:showLegendKey val="0"/>
              <c:showVal val="0"/>
              <c:showCatName val="0"/>
              <c:showSerName val="0"/>
              <c:showPercent val="0"/>
              <c:showBubbleSize val="0"/>
              <c:extLst>
                <c:ext xmlns:c15="http://schemas.microsoft.com/office/drawing/2012/chart" uri="{CE6537A1-D6FC-4f65-9D91-7224C49458BB}">
                  <c15:dlblFieldTable>
                    <c15:dlblFTEntry>
                      <c15:txfldGUID>{7C93A7B6-C02A-424B-9A14-4284E7BB1E39}</c15:txfldGUID>
                      <c15:f>'[Presentation Data and Verification Support v1 (Feb24).xlsx]NAV bridge v2'!$K$15</c15:f>
                      <c15:dlblFieldTableCache>
                        <c:ptCount val="1"/>
                        <c:pt idx="0">
                          <c:v>0.4</c:v>
                        </c:pt>
                      </c15:dlblFieldTableCache>
                    </c15:dlblFTEntry>
                  </c15:dlblFieldTable>
                  <c15:showDataLabelsRange val="1"/>
                </c:ext>
                <c:ext xmlns:c16="http://schemas.microsoft.com/office/drawing/2014/chart" uri="{C3380CC4-5D6E-409C-BE32-E72D297353CC}">
                  <c16:uniqueId val="{00000011-B5A5-4F74-8A09-5743C117306B}"/>
                </c:ext>
              </c:extLst>
            </c:dLbl>
            <c:dLbl>
              <c:idx val="4"/>
              <c:tx>
                <c:strRef>
                  <c:f>'[Presentation Data and Verification Support v1 (Feb24).xlsx]NAV bridge v2'!$K$16</c:f>
                  <c:strCache>
                    <c:ptCount val="1"/>
                    <c:pt idx="0">
                      <c:v>0.9</c:v>
                    </c:pt>
                  </c:strCache>
                </c:strRef>
              </c:tx>
              <c:dLblPos val="t"/>
              <c:showLegendKey val="0"/>
              <c:showVal val="0"/>
              <c:showCatName val="0"/>
              <c:showSerName val="0"/>
              <c:showPercent val="0"/>
              <c:showBubbleSize val="0"/>
              <c:extLst>
                <c:ext xmlns:c15="http://schemas.microsoft.com/office/drawing/2012/chart" uri="{CE6537A1-D6FC-4f65-9D91-7224C49458BB}">
                  <c15:dlblFieldTable>
                    <c15:dlblFTEntry>
                      <c15:txfldGUID>{C6484C6E-2B16-4BEB-81D8-CFBA02393187}</c15:txfldGUID>
                      <c15:f>'[Presentation Data and Verification Support v1 (Feb24).xlsx]NAV bridge v2'!$K$16</c15:f>
                      <c15:dlblFieldTableCache>
                        <c:ptCount val="1"/>
                        <c:pt idx="0">
                          <c:v>0.9</c:v>
                        </c:pt>
                      </c15:dlblFieldTableCache>
                    </c15:dlblFTEntry>
                  </c15:dlblFieldTable>
                  <c15:showDataLabelsRange val="1"/>
                </c:ext>
                <c:ext xmlns:c16="http://schemas.microsoft.com/office/drawing/2014/chart" uri="{C3380CC4-5D6E-409C-BE32-E72D297353CC}">
                  <c16:uniqueId val="{00000012-B5A5-4F74-8A09-5743C117306B}"/>
                </c:ext>
              </c:extLst>
            </c:dLbl>
            <c:dLbl>
              <c:idx val="5"/>
              <c:tx>
                <c:rich>
                  <a:bodyPr/>
                  <a:lstStyle/>
                  <a:p>
                    <a:endParaRPr lang="en-GB"/>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3-B5A5-4F74-8A09-5743C117306B}"/>
                </c:ext>
              </c:extLst>
            </c:dLbl>
            <c:dLbl>
              <c:idx val="6"/>
              <c:tx>
                <c:rich>
                  <a:bodyPr/>
                  <a:lstStyle/>
                  <a:p>
                    <a:endParaRPr lang="en-GB"/>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4-B5A5-4F74-8A09-5743C117306B}"/>
                </c:ext>
              </c:extLst>
            </c:dLbl>
            <c:dLbl>
              <c:idx val="7"/>
              <c:tx>
                <c:strRef>
                  <c:f>'[Presentation Data and Verification Support v1 (Feb24).xlsx]NAV bridge v2'!$K$19</c:f>
                  <c:strCache>
                    <c:ptCount val="1"/>
                    <c:pt idx="0">
                      <c:v>(2.3)</c:v>
                    </c:pt>
                  </c:strCache>
                </c:strRef>
              </c:tx>
              <c:dLblPos val="t"/>
              <c:showLegendKey val="0"/>
              <c:showVal val="0"/>
              <c:showCatName val="0"/>
              <c:showSerName val="0"/>
              <c:showPercent val="0"/>
              <c:showBubbleSize val="0"/>
              <c:extLst>
                <c:ext xmlns:c15="http://schemas.microsoft.com/office/drawing/2012/chart" uri="{CE6537A1-D6FC-4f65-9D91-7224C49458BB}">
                  <c15:dlblFieldTable>
                    <c15:dlblFTEntry>
                      <c15:txfldGUID>{23947B7E-C90E-4F4E-8460-DCEBB4F7973C}</c15:txfldGUID>
                      <c15:f>'[Presentation Data and Verification Support v1 (Feb24).xlsx]NAV bridge v2'!$K$19</c15:f>
                      <c15:dlblFieldTableCache>
                        <c:ptCount val="1"/>
                        <c:pt idx="0">
                          <c:v>(2.3)</c:v>
                        </c:pt>
                      </c15:dlblFieldTableCache>
                    </c15:dlblFTEntry>
                  </c15:dlblFieldTable>
                  <c15:showDataLabelsRange val="1"/>
                </c:ext>
                <c:ext xmlns:c16="http://schemas.microsoft.com/office/drawing/2014/chart" uri="{C3380CC4-5D6E-409C-BE32-E72D297353CC}">
                  <c16:uniqueId val="{00000015-B5A5-4F74-8A09-5743C117306B}"/>
                </c:ext>
              </c:extLst>
            </c:dLbl>
            <c:dLbl>
              <c:idx val="8"/>
              <c:tx>
                <c:rich>
                  <a:bodyPr/>
                  <a:lstStyle/>
                  <a:p>
                    <a:endParaRPr lang="en-GB"/>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6-B5A5-4F74-8A09-5743C117306B}"/>
                </c:ext>
              </c:extLst>
            </c:dLbl>
            <c:dLbl>
              <c:idx val="9"/>
              <c:tx>
                <c:strRef>
                  <c:f>'[Presentation Data and Verification Support v1 (Feb24).xlsx]NAV bridge v2'!$K$21</c:f>
                  <c:strCache>
                    <c:ptCount val="1"/>
                    <c:pt idx="0">
                      <c:v>136.0</c:v>
                    </c:pt>
                  </c:strCache>
                </c:strRef>
              </c:tx>
              <c:dLblPos val="t"/>
              <c:showLegendKey val="0"/>
              <c:showVal val="0"/>
              <c:showCatName val="0"/>
              <c:showSerName val="0"/>
              <c:showPercent val="0"/>
              <c:showBubbleSize val="0"/>
              <c:extLst>
                <c:ext xmlns:c15="http://schemas.microsoft.com/office/drawing/2012/chart" uri="{CE6537A1-D6FC-4f65-9D91-7224C49458BB}">
                  <c15:dlblFieldTable>
                    <c15:dlblFTEntry>
                      <c15:txfldGUID>{AB999405-5289-4B30-AE27-32703CAD7F4E}</c15:txfldGUID>
                      <c15:f>'[Presentation Data and Verification Support v1 (Feb24).xlsx]NAV bridge v2'!$K$21</c15:f>
                      <c15:dlblFieldTableCache>
                        <c:ptCount val="1"/>
                        <c:pt idx="0">
                          <c:v>136.0</c:v>
                        </c:pt>
                      </c15:dlblFieldTableCache>
                    </c15:dlblFTEntry>
                  </c15:dlblFieldTable>
                  <c15:showDataLabelsRange val="1"/>
                </c:ext>
                <c:ext xmlns:c16="http://schemas.microsoft.com/office/drawing/2014/chart" uri="{C3380CC4-5D6E-409C-BE32-E72D297353CC}">
                  <c16:uniqueId val="{00000017-B5A5-4F74-8A09-5743C117306B}"/>
                </c:ext>
              </c:extLst>
            </c:dLbl>
            <c:spPr>
              <a:noFill/>
              <a:ln>
                <a:noFill/>
              </a:ln>
              <a:effectLst/>
            </c:spPr>
            <c:txPr>
              <a:bodyPr wrap="square" lIns="38100" tIns="19050" rIns="38100" bIns="19050" anchor="ctr">
                <a:spAutoFit/>
              </a:bodyPr>
              <a:lstStyle/>
              <a:p>
                <a:pPr>
                  <a:defRPr sz="870"/>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'[1]NAV bridge v2'!$A$12:$A$21</c:f>
              <c:strCache>
                <c:ptCount val="10"/>
                <c:pt idx="0">
                  <c:v>Jun-23</c:v>
                </c:pt>
                <c:pt idx="1">
                  <c:v>Development and construction</c:v>
                </c:pt>
                <c:pt idx="2">
                  <c:v>ROC inflation</c:v>
                </c:pt>
                <c:pt idx="3">
                  <c:v>Power prices</c:v>
                </c:pt>
                <c:pt idx="4">
                  <c:v>REGOs</c:v>
                </c:pt>
                <c:pt idx="5">
                  <c:v>Operational updates</c:v>
                </c:pt>
                <c:pt idx="6">
                  <c:v>FY23 3rd dividend</c:v>
                </c:pt>
                <c:pt idx="7">
                  <c:v>FY23 4th dividend</c:v>
                </c:pt>
                <c:pt idx="8">
                  <c:v>Other movements</c:v>
                </c:pt>
                <c:pt idx="9">
                  <c:v>Dec-23</c:v>
                </c:pt>
              </c:strCache>
            </c:strRef>
          </c:cat>
          <c:val>
            <c:numRef>
              <c:f>'[1]NAV bridge v2'!$I$12:$I$21</c:f>
              <c:numCache>
                <c:formatCode>#,##0;\(#,##0\);\-;@</c:formatCode>
                <c:ptCount val="10"/>
                <c:pt idx="0">
                  <c:v>139.69999999999999</c:v>
                </c:pt>
                <c:pt idx="1">
                  <c:v>140.79999999999998</c:v>
                </c:pt>
                <c:pt idx="2">
                  <c:v>142.69999999999999</c:v>
                </c:pt>
                <c:pt idx="3">
                  <c:v>143.1</c:v>
                </c:pt>
                <c:pt idx="4">
                  <c:v>144</c:v>
                </c:pt>
                <c:pt idx="5">
                  <c:v>#N/A</c:v>
                </c:pt>
                <c:pt idx="6">
                  <c:v>#N/A</c:v>
                </c:pt>
                <c:pt idx="7">
                  <c:v>#N/A</c:v>
                </c:pt>
                <c:pt idx="8">
                  <c:v>#N/A</c:v>
                </c:pt>
                <c:pt idx="9">
                  <c:v>136</c:v>
                </c:pt>
              </c:numCache>
            </c:numRef>
          </c:val>
          <c:smooth val="0"/>
          <c:extLst>
            <c:ext xmlns:c15="http://schemas.microsoft.com/office/drawing/2012/chart" uri="{02D57815-91ED-43cb-92C2-25804820EDAC}">
              <c15:datalabelsRange>
                <c15:f>{"139.7","-10.23797295","0.476411776","-0.095782419","-1.045045251","0.911814969","1.959085962","1.143420337","-2.058968712","5.399838768","0.429389155","136.5749831"}</c15:f>
                <c15:dlblRangeCache>
                  <c:ptCount val="12"/>
                  <c:pt idx="0">
                    <c:v>139.7</c:v>
                  </c:pt>
                  <c:pt idx="1">
                    <c:v>-10.23797295</c:v>
                  </c:pt>
                  <c:pt idx="2">
                    <c:v>0.476411776</c:v>
                  </c:pt>
                  <c:pt idx="3">
                    <c:v>-0.095782419</c:v>
                  </c:pt>
                  <c:pt idx="4">
                    <c:v>-1.045045251</c:v>
                  </c:pt>
                  <c:pt idx="5">
                    <c:v>0.911814969</c:v>
                  </c:pt>
                  <c:pt idx="6">
                    <c:v>1.959085962</c:v>
                  </c:pt>
                  <c:pt idx="7">
                    <c:v>1.143420337</c:v>
                  </c:pt>
                  <c:pt idx="8">
                    <c:v>-2.058968712</c:v>
                  </c:pt>
                  <c:pt idx="9">
                    <c:v>5.399838768</c:v>
                  </c:pt>
                  <c:pt idx="10">
                    <c:v>0.429389155</c:v>
                  </c:pt>
                  <c:pt idx="11">
                    <c:v>136.5749831</c:v>
                  </c:pt>
                </c15:dlblRangeCache>
              </c15:datalabelsRange>
            </c:ext>
            <c:ext xmlns:c16="http://schemas.microsoft.com/office/drawing/2014/chart" uri="{C3380CC4-5D6E-409C-BE32-E72D297353CC}">
              <c16:uniqueId val="{00000018-B5A5-4F74-8A09-5743C117306B}"/>
            </c:ext>
          </c:extLst>
        </c:ser>
        <c:ser>
          <c:idx val="5"/>
          <c:order val="5"/>
          <c:tx>
            <c:strRef>
              <c:f>'[Presentation Data and Verification Support v1 (Feb24).xlsx]NAV bridge v2'!$J$11</c:f>
              <c:strCache>
                <c:ptCount val="1"/>
                <c:pt idx="0">
                  <c:v>Below Y</c:v>
                </c:pt>
              </c:strCache>
            </c:strRef>
          </c:tx>
          <c:spPr>
            <a:ln w="28575">
              <a:noFill/>
            </a:ln>
          </c:spPr>
          <c:marker>
            <c:symbol val="none"/>
          </c:marker>
          <c:dLbls>
            <c:dLbl>
              <c:idx val="0"/>
              <c:tx>
                <c:rich>
                  <a:bodyPr/>
                  <a:lstStyle/>
                  <a:p>
                    <a:endParaRPr lang="en-GB"/>
                  </a:p>
                </c:rich>
              </c:tx>
              <c:dLblPos val="b"/>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9-B5A5-4F74-8A09-5743C117306B}"/>
                </c:ext>
              </c:extLst>
            </c:dLbl>
            <c:dLbl>
              <c:idx val="1"/>
              <c:tx>
                <c:rich>
                  <a:bodyPr/>
                  <a:lstStyle/>
                  <a:p>
                    <a:endParaRPr lang="en-GB"/>
                  </a:p>
                </c:rich>
              </c:tx>
              <c:dLblPos val="b"/>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A-B5A5-4F74-8A09-5743C117306B}"/>
                </c:ext>
              </c:extLst>
            </c:dLbl>
            <c:dLbl>
              <c:idx val="2"/>
              <c:tx>
                <c:rich>
                  <a:bodyPr/>
                  <a:lstStyle/>
                  <a:p>
                    <a:endParaRPr lang="en-GB"/>
                  </a:p>
                </c:rich>
              </c:tx>
              <c:dLblPos val="b"/>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B-B5A5-4F74-8A09-5743C117306B}"/>
                </c:ext>
              </c:extLst>
            </c:dLbl>
            <c:dLbl>
              <c:idx val="3"/>
              <c:tx>
                <c:rich>
                  <a:bodyPr/>
                  <a:lstStyle/>
                  <a:p>
                    <a:endParaRPr lang="en-GB"/>
                  </a:p>
                </c:rich>
              </c:tx>
              <c:dLblPos val="b"/>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C-B5A5-4F74-8A09-5743C117306B}"/>
                </c:ext>
              </c:extLst>
            </c:dLbl>
            <c:dLbl>
              <c:idx val="4"/>
              <c:tx>
                <c:strRef>
                  <c:f>'[Presentation Data and Verification Support v1 (Feb24).xlsx]NAV bridge v2'!$K$16</c:f>
                  <c:strCache>
                    <c:ptCount val="1"/>
                    <c:pt idx="0">
                      <c:v>0.9</c:v>
                    </c:pt>
                  </c:strCache>
                </c:strRef>
              </c:tx>
              <c:dLblPos val="b"/>
              <c:showLegendKey val="0"/>
              <c:showVal val="0"/>
              <c:showCatName val="0"/>
              <c:showSerName val="0"/>
              <c:showPercent val="0"/>
              <c:showBubbleSize val="0"/>
              <c:extLst>
                <c:ext xmlns:c15="http://schemas.microsoft.com/office/drawing/2012/chart" uri="{CE6537A1-D6FC-4f65-9D91-7224C49458BB}">
                  <c15:dlblFieldTable>
                    <c15:dlblFTEntry>
                      <c15:txfldGUID>{BA41035C-AFA1-4A67-9509-127132EB7EAC}</c15:txfldGUID>
                      <c15:f>'[Presentation Data and Verification Support v1 (Feb24).xlsx]NAV bridge v2'!$K$16</c15:f>
                      <c15:dlblFieldTableCache>
                        <c:ptCount val="1"/>
                        <c:pt idx="0">
                          <c:v>0.9</c:v>
                        </c:pt>
                      </c15:dlblFieldTableCache>
                    </c15:dlblFTEntry>
                  </c15:dlblFieldTable>
                  <c15:showDataLabelsRange val="1"/>
                </c:ext>
                <c:ext xmlns:c16="http://schemas.microsoft.com/office/drawing/2014/chart" uri="{C3380CC4-5D6E-409C-BE32-E72D297353CC}">
                  <c16:uniqueId val="{0000001D-B5A5-4F74-8A09-5743C117306B}"/>
                </c:ext>
              </c:extLst>
            </c:dLbl>
            <c:dLbl>
              <c:idx val="5"/>
              <c:tx>
                <c:strRef>
                  <c:f>'[Presentation Data and Verification Support v1 (Feb24).xlsx]NAV bridge v2'!$K$17</c:f>
                  <c:strCache>
                    <c:ptCount val="1"/>
                    <c:pt idx="0">
                      <c:v>(2.9)</c:v>
                    </c:pt>
                  </c:strCache>
                </c:strRef>
              </c:tx>
              <c:dLblPos val="b"/>
              <c:showLegendKey val="0"/>
              <c:showVal val="0"/>
              <c:showCatName val="0"/>
              <c:showSerName val="0"/>
              <c:showPercent val="0"/>
              <c:showBubbleSize val="0"/>
              <c:extLst>
                <c:ext xmlns:c15="http://schemas.microsoft.com/office/drawing/2012/chart" uri="{CE6537A1-D6FC-4f65-9D91-7224C49458BB}">
                  <c15:dlblFieldTable>
                    <c15:dlblFTEntry>
                      <c15:txfldGUID>{9F0FF4A6-33DE-413E-817C-CC4C951479EB}</c15:txfldGUID>
                      <c15:f>'[Presentation Data and Verification Support v1 (Feb24).xlsx]NAV bridge v2'!$K$17</c15:f>
                      <c15:dlblFieldTableCache>
                        <c:ptCount val="1"/>
                        <c:pt idx="0">
                          <c:v>(2.9)</c:v>
                        </c:pt>
                      </c15:dlblFieldTableCache>
                    </c15:dlblFTEntry>
                  </c15:dlblFieldTable>
                  <c15:showDataLabelsRange val="1"/>
                </c:ext>
                <c:ext xmlns:c16="http://schemas.microsoft.com/office/drawing/2014/chart" uri="{C3380CC4-5D6E-409C-BE32-E72D297353CC}">
                  <c16:uniqueId val="{0000001E-B5A5-4F74-8A09-5743C117306B}"/>
                </c:ext>
              </c:extLst>
            </c:dLbl>
            <c:dLbl>
              <c:idx val="6"/>
              <c:tx>
                <c:strRef>
                  <c:f>'[Presentation Data and Verification Support v1 (Feb24).xlsx]NAV bridge v2'!$K$18</c:f>
                  <c:strCache>
                    <c:ptCount val="1"/>
                    <c:pt idx="0">
                      <c:v>(2.1)</c:v>
                    </c:pt>
                  </c:strCache>
                </c:strRef>
              </c:tx>
              <c:dLblPos val="b"/>
              <c:showLegendKey val="0"/>
              <c:showVal val="0"/>
              <c:showCatName val="0"/>
              <c:showSerName val="0"/>
              <c:showPercent val="0"/>
              <c:showBubbleSize val="0"/>
              <c:extLst>
                <c:ext xmlns:c15="http://schemas.microsoft.com/office/drawing/2012/chart" uri="{CE6537A1-D6FC-4f65-9D91-7224C49458BB}">
                  <c15:dlblFieldTable>
                    <c15:dlblFTEntry>
                      <c15:txfldGUID>{90A8ECCB-4228-460B-B33F-DDE1FC706FB0}</c15:txfldGUID>
                      <c15:f>'[Presentation Data and Verification Support v1 (Feb24).xlsx]NAV bridge v2'!$K$18</c15:f>
                      <c15:dlblFieldTableCache>
                        <c:ptCount val="1"/>
                        <c:pt idx="0">
                          <c:v>(2.1)</c:v>
                        </c:pt>
                      </c15:dlblFieldTableCache>
                    </c15:dlblFTEntry>
                  </c15:dlblFieldTable>
                  <c15:showDataLabelsRange val="1"/>
                </c:ext>
                <c:ext xmlns:c16="http://schemas.microsoft.com/office/drawing/2014/chart" uri="{C3380CC4-5D6E-409C-BE32-E72D297353CC}">
                  <c16:uniqueId val="{0000001F-B5A5-4F74-8A09-5743C117306B}"/>
                </c:ext>
              </c:extLst>
            </c:dLbl>
            <c:dLbl>
              <c:idx val="7"/>
              <c:tx>
                <c:strRef>
                  <c:f>'[Presentation Data and Verification Support v1 (Feb24).xlsx]NAV bridge v2'!$K$19</c:f>
                  <c:strCache>
                    <c:ptCount val="1"/>
                    <c:pt idx="0">
                      <c:v>(2.3)</c:v>
                    </c:pt>
                  </c:strCache>
                </c:strRef>
              </c:tx>
              <c:dLblPos val="b"/>
              <c:showLegendKey val="0"/>
              <c:showVal val="0"/>
              <c:showCatName val="0"/>
              <c:showSerName val="0"/>
              <c:showPercent val="0"/>
              <c:showBubbleSize val="0"/>
              <c:extLst>
                <c:ext xmlns:c15="http://schemas.microsoft.com/office/drawing/2012/chart" uri="{CE6537A1-D6FC-4f65-9D91-7224C49458BB}">
                  <c15:dlblFieldTable>
                    <c15:dlblFTEntry>
                      <c15:txfldGUID>{B65F7077-5EC8-4DF1-8658-2D3C77B67F2B}</c15:txfldGUID>
                      <c15:f>'[Presentation Data and Verification Support v1 (Feb24).xlsx]NAV bridge v2'!$K$19</c15:f>
                      <c15:dlblFieldTableCache>
                        <c:ptCount val="1"/>
                        <c:pt idx="0">
                          <c:v>(2.3)</c:v>
                        </c:pt>
                      </c15:dlblFieldTableCache>
                    </c15:dlblFTEntry>
                  </c15:dlblFieldTable>
                  <c15:showDataLabelsRange val="1"/>
                </c:ext>
                <c:ext xmlns:c16="http://schemas.microsoft.com/office/drawing/2014/chart" uri="{C3380CC4-5D6E-409C-BE32-E72D297353CC}">
                  <c16:uniqueId val="{00000020-B5A5-4F74-8A09-5743C117306B}"/>
                </c:ext>
              </c:extLst>
            </c:dLbl>
            <c:dLbl>
              <c:idx val="8"/>
              <c:tx>
                <c:strRef>
                  <c:f>'[Presentation Data and Verification Support v1 (Feb24).xlsx]NAV bridge v2'!$K$20</c:f>
                  <c:strCache>
                    <c:ptCount val="1"/>
                    <c:pt idx="0">
                      <c:v>(0.7)</c:v>
                    </c:pt>
                  </c:strCache>
                </c:strRef>
              </c:tx>
              <c:dLblPos val="b"/>
              <c:showLegendKey val="0"/>
              <c:showVal val="0"/>
              <c:showCatName val="0"/>
              <c:showSerName val="0"/>
              <c:showPercent val="0"/>
              <c:showBubbleSize val="0"/>
              <c:extLst>
                <c:ext xmlns:c15="http://schemas.microsoft.com/office/drawing/2012/chart" uri="{CE6537A1-D6FC-4f65-9D91-7224C49458BB}">
                  <c15:dlblFieldTable>
                    <c15:dlblFTEntry>
                      <c15:txfldGUID>{46B45BDA-2954-4425-8486-B1D809CF36C2}</c15:txfldGUID>
                      <c15:f>'[Presentation Data and Verification Support v1 (Feb24).xlsx]NAV bridge v2'!$K$20</c15:f>
                      <c15:dlblFieldTableCache>
                        <c:ptCount val="1"/>
                        <c:pt idx="0">
                          <c:v>(0.7)</c:v>
                        </c:pt>
                      </c15:dlblFieldTableCache>
                    </c15:dlblFTEntry>
                  </c15:dlblFieldTable>
                  <c15:showDataLabelsRange val="1"/>
                </c:ext>
                <c:ext xmlns:c16="http://schemas.microsoft.com/office/drawing/2014/chart" uri="{C3380CC4-5D6E-409C-BE32-E72D297353CC}">
                  <c16:uniqueId val="{00000021-B5A5-4F74-8A09-5743C117306B}"/>
                </c:ext>
              </c:extLst>
            </c:dLbl>
            <c:dLbl>
              <c:idx val="9"/>
              <c:tx>
                <c:rich>
                  <a:bodyPr/>
                  <a:lstStyle/>
                  <a:p>
                    <a:endParaRPr lang="en-GB"/>
                  </a:p>
                </c:rich>
              </c:tx>
              <c:dLblPos val="b"/>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2-B5A5-4F74-8A09-5743C117306B}"/>
                </c:ext>
              </c:extLst>
            </c:dLbl>
            <c:spPr>
              <a:noFill/>
              <a:ln>
                <a:noFill/>
              </a:ln>
              <a:effectLst/>
            </c:spPr>
            <c:txPr>
              <a:bodyPr wrap="square" lIns="38100" tIns="19050" rIns="38100" bIns="19050" anchor="ctr">
                <a:spAutoFit/>
              </a:bodyPr>
              <a:lstStyle/>
              <a:p>
                <a:pPr>
                  <a:defRPr sz="870"/>
                </a:pPr>
                <a:endParaRPr lang="en-US"/>
              </a:p>
            </c:txPr>
            <c:dLblPos val="b"/>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'[1]NAV bridge v2'!$A$12:$A$21</c:f>
              <c:strCache>
                <c:ptCount val="10"/>
                <c:pt idx="0">
                  <c:v>Jun-23</c:v>
                </c:pt>
                <c:pt idx="1">
                  <c:v>Development and construction</c:v>
                </c:pt>
                <c:pt idx="2">
                  <c:v>ROC inflation</c:v>
                </c:pt>
                <c:pt idx="3">
                  <c:v>Power prices</c:v>
                </c:pt>
                <c:pt idx="4">
                  <c:v>REGOs</c:v>
                </c:pt>
                <c:pt idx="5">
                  <c:v>Operational updates</c:v>
                </c:pt>
                <c:pt idx="6">
                  <c:v>FY23 3rd dividend</c:v>
                </c:pt>
                <c:pt idx="7">
                  <c:v>FY23 4th dividend</c:v>
                </c:pt>
                <c:pt idx="8">
                  <c:v>Other movements</c:v>
                </c:pt>
                <c:pt idx="9">
                  <c:v>Dec-23</c:v>
                </c:pt>
              </c:strCache>
            </c:strRef>
          </c:cat>
          <c:val>
            <c:numRef>
              <c:f>'[1]NAV bridge v2'!$J$12:$J$21</c:f>
              <c:numCache>
                <c:formatCode>#,##0;\(#,##0\);\-;@</c:formatCode>
                <c:ptCount val="10"/>
                <c:pt idx="0">
                  <c:v>#N/A</c:v>
                </c:pt>
                <c:pt idx="1">
                  <c:v>#N/A</c:v>
                </c:pt>
                <c:pt idx="2">
                  <c:v>#N/A</c:v>
                </c:pt>
                <c:pt idx="3">
                  <c:v>#N/A</c:v>
                </c:pt>
                <c:pt idx="4">
                  <c:v>#N/A</c:v>
                </c:pt>
                <c:pt idx="5">
                  <c:v>141.1</c:v>
                </c:pt>
                <c:pt idx="6">
                  <c:v>139</c:v>
                </c:pt>
                <c:pt idx="7">
                  <c:v>136.69999999999999</c:v>
                </c:pt>
                <c:pt idx="8">
                  <c:v>136</c:v>
                </c:pt>
                <c:pt idx="9">
                  <c:v>#N/A</c:v>
                </c:pt>
              </c:numCache>
            </c:numRef>
          </c:val>
          <c:smooth val="0"/>
          <c:extLst>
            <c:ext xmlns:c15="http://schemas.microsoft.com/office/drawing/2012/chart" uri="{02D57815-91ED-43cb-92C2-25804820EDAC}">
              <c15:datalabelsRange>
                <c15:f>{"139.7","-10.23797295","0.476411776","-0.095782419","-1.045045251","0.911814969","1.959085962","1.143420337","-2.058968712","5.399838768","0.429389155","136.5749831"}</c15:f>
                <c15:dlblRangeCache>
                  <c:ptCount val="12"/>
                  <c:pt idx="0">
                    <c:v>139.7</c:v>
                  </c:pt>
                  <c:pt idx="1">
                    <c:v>-10.23797295</c:v>
                  </c:pt>
                  <c:pt idx="2">
                    <c:v>0.476411776</c:v>
                  </c:pt>
                  <c:pt idx="3">
                    <c:v>-0.095782419</c:v>
                  </c:pt>
                  <c:pt idx="4">
                    <c:v>-1.045045251</c:v>
                  </c:pt>
                  <c:pt idx="5">
                    <c:v>0.911814969</c:v>
                  </c:pt>
                  <c:pt idx="6">
                    <c:v>1.959085962</c:v>
                  </c:pt>
                  <c:pt idx="7">
                    <c:v>1.143420337</c:v>
                  </c:pt>
                  <c:pt idx="8">
                    <c:v>-2.058968712</c:v>
                  </c:pt>
                  <c:pt idx="9">
                    <c:v>5.399838768</c:v>
                  </c:pt>
                  <c:pt idx="10">
                    <c:v>0.429389155</c:v>
                  </c:pt>
                  <c:pt idx="11">
                    <c:v>136.5749831</c:v>
                  </c:pt>
                </c15:dlblRangeCache>
              </c15:datalabelsRange>
            </c:ext>
            <c:ext xmlns:c16="http://schemas.microsoft.com/office/drawing/2014/chart" uri="{C3380CC4-5D6E-409C-BE32-E72D297353CC}">
              <c16:uniqueId val="{00000023-B5A5-4F74-8A09-5743C117306B}"/>
            </c:ext>
          </c:extLst>
        </c:ser>
        <c:dLbls>
          <c:showLegendKey val="0"/>
          <c:showVal val="0"/>
          <c:showCatName val="0"/>
          <c:showSerName val="0"/>
          <c:showPercent val="0"/>
          <c:showBubbleSize val="0"/>
        </c:dLbls>
        <c:marker val="1"/>
        <c:smooth val="0"/>
        <c:axId val="1216799391"/>
        <c:axId val="1216798975"/>
      </c:lineChart>
      <c:scatterChart>
        <c:scatterStyle val="lineMarker"/>
        <c:varyColors val="0"/>
        <c:ser>
          <c:idx val="6"/>
          <c:order val="6"/>
          <c:tx>
            <c:strRef>
              <c:f>'[Presentation Data and Verification Support v1 (Feb24).xlsx]NAV bridge v2'!$G$11</c:f>
              <c:strCache>
                <c:ptCount val="1"/>
                <c:pt idx="0">
                  <c:v>Elev Y</c:v>
                </c:pt>
              </c:strCache>
            </c:strRef>
          </c:tx>
          <c:spPr>
            <a:ln w="28575">
              <a:noFill/>
            </a:ln>
          </c:spPr>
          <c:marker>
            <c:symbol val="none"/>
          </c:marker>
          <c:xVal>
            <c:numRef>
              <c:f>'[1]NAV bridge v2'!$F$12:$F$21</c:f>
              <c:numCache>
                <c:formatCode>#,##0;\(#,##0\);\-;@</c:formatCode>
                <c:ptCount val="10"/>
                <c:pt idx="0">
                  <c:v>1.5</c:v>
                </c:pt>
                <c:pt idx="1">
                  <c:v>2.5</c:v>
                </c:pt>
                <c:pt idx="2">
                  <c:v>3.5</c:v>
                </c:pt>
                <c:pt idx="3">
                  <c:v>4.5</c:v>
                </c:pt>
                <c:pt idx="4">
                  <c:v>5.5</c:v>
                </c:pt>
                <c:pt idx="5">
                  <c:v>6.5</c:v>
                </c:pt>
                <c:pt idx="6">
                  <c:v>7.5</c:v>
                </c:pt>
                <c:pt idx="7">
                  <c:v>8.5</c:v>
                </c:pt>
                <c:pt idx="8">
                  <c:v>9.5</c:v>
                </c:pt>
              </c:numCache>
            </c:numRef>
          </c:xVal>
          <c:yVal>
            <c:numRef>
              <c:f>'[1]NAV bridge v2'!$G$12:$G$21</c:f>
              <c:numCache>
                <c:formatCode>#,##0;\(#,##0\);\-;@</c:formatCode>
                <c:ptCount val="10"/>
                <c:pt idx="0">
                  <c:v>139.69999999999999</c:v>
                </c:pt>
                <c:pt idx="1">
                  <c:v>140.79999999999998</c:v>
                </c:pt>
                <c:pt idx="2">
                  <c:v>142.69999999999999</c:v>
                </c:pt>
                <c:pt idx="3">
                  <c:v>143.1</c:v>
                </c:pt>
                <c:pt idx="4">
                  <c:v>144</c:v>
                </c:pt>
                <c:pt idx="5">
                  <c:v>141.1</c:v>
                </c:pt>
                <c:pt idx="6">
                  <c:v>139</c:v>
                </c:pt>
                <c:pt idx="7">
                  <c:v>136.69999999999999</c:v>
                </c:pt>
                <c:pt idx="8">
                  <c:v>136</c:v>
                </c:pt>
                <c:pt idx="9">
                  <c:v>136</c:v>
                </c:pt>
              </c:numCache>
            </c:numRef>
          </c:yVal>
          <c:smooth val="0"/>
          <c:extLst>
            <c:ext xmlns:c16="http://schemas.microsoft.com/office/drawing/2014/chart" uri="{C3380CC4-5D6E-409C-BE32-E72D297353CC}">
              <c16:uniqueId val="{00000024-B5A5-4F74-8A09-5743C117306B}"/>
            </c:ext>
          </c:extLst>
        </c:ser>
        <c:dLbls>
          <c:showLegendKey val="0"/>
          <c:showVal val="0"/>
          <c:showCatName val="0"/>
          <c:showSerName val="0"/>
          <c:showPercent val="0"/>
          <c:showBubbleSize val="0"/>
        </c:dLbls>
        <c:axId val="1216799391"/>
        <c:axId val="1216798975"/>
      </c:scatterChart>
      <c:catAx>
        <c:axId val="1216795647"/>
        <c:scaling>
          <c:orientation val="minMax"/>
        </c:scaling>
        <c:delete val="0"/>
        <c:axPos val="b"/>
        <c:numFmt formatCode="General" sourceLinked="0"/>
        <c:majorTickMark val="none"/>
        <c:minorTickMark val="none"/>
        <c:tickLblPos val="low"/>
        <c:txPr>
          <a:bodyPr/>
          <a:lstStyle/>
          <a:p>
            <a:pPr>
              <a:defRPr sz="870"/>
            </a:pPr>
            <a:endParaRPr lang="en-US"/>
          </a:p>
        </c:txPr>
        <c:crossAx val="1216800639"/>
        <c:crosses val="autoZero"/>
        <c:auto val="1"/>
        <c:lblAlgn val="ctr"/>
        <c:lblOffset val="100"/>
        <c:noMultiLvlLbl val="0"/>
      </c:catAx>
      <c:valAx>
        <c:axId val="1216800639"/>
        <c:scaling>
          <c:orientation val="minMax"/>
        </c:scaling>
        <c:delete val="1"/>
        <c:axPos val="l"/>
        <c:numFmt formatCode="#,##0;\(#,##0\);\-;@" sourceLinked="1"/>
        <c:majorTickMark val="none"/>
        <c:minorTickMark val="none"/>
        <c:tickLblPos val="nextTo"/>
        <c:crossAx val="1216795647"/>
        <c:crosses val="autoZero"/>
        <c:crossBetween val="between"/>
      </c:valAx>
      <c:valAx>
        <c:axId val="1216798975"/>
        <c:scaling>
          <c:orientation val="minMax"/>
        </c:scaling>
        <c:delete val="1"/>
        <c:axPos val="r"/>
        <c:numFmt formatCode="#,##0;\(#,##0\);\-;@" sourceLinked="1"/>
        <c:majorTickMark val="out"/>
        <c:minorTickMark val="none"/>
        <c:tickLblPos val="nextTo"/>
        <c:crossAx val="1216799391"/>
        <c:crosses val="max"/>
        <c:crossBetween val="between"/>
      </c:valAx>
      <c:catAx>
        <c:axId val="1216799391"/>
        <c:scaling>
          <c:orientation val="minMax"/>
        </c:scaling>
        <c:delete val="1"/>
        <c:axPos val="b"/>
        <c:numFmt formatCode="General" sourceLinked="1"/>
        <c:majorTickMark val="out"/>
        <c:minorTickMark val="none"/>
        <c:tickLblPos val="nextTo"/>
        <c:crossAx val="1216798975"/>
        <c:crosses val="autoZero"/>
        <c:auto val="1"/>
        <c:lblAlgn val="ctr"/>
        <c:lblOffset val="100"/>
        <c:noMultiLvlLbl val="0"/>
      </c:catAx>
      <c:spPr>
        <a:noFill/>
        <a:ln>
          <a:noFill/>
        </a:ln>
      </c:spPr>
    </c:plotArea>
    <c:plotVisOnly val="1"/>
    <c:dispBlanksAs val="gap"/>
    <c:showDLblsOverMax val="0"/>
    <c:extLst/>
  </c:chart>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'[Presentation Data and Verification Support v1 (Feb24).xlsx]Power Revenue Strategy (1)'!$B$21</c:f>
              <c:strCache>
                <c:ptCount val="1"/>
                <c:pt idx="0">
                  <c:v>2024</c:v>
                </c:pt>
              </c:strCache>
            </c:strRef>
          </c:tx>
          <c:spPr>
            <a:solidFill>
              <a:srgbClr val="1A4766"/>
            </a:solidFill>
            <a:ln>
              <a:noFill/>
            </a:ln>
          </c:spPr>
          <c:dPt>
            <c:idx val="0"/>
            <c:bubble3D val="0"/>
            <c:spPr>
              <a:solidFill>
                <a:srgbClr val="1A4766"/>
              </a:solidFill>
              <a:ln w="19050">
                <a:noFill/>
              </a:ln>
              <a:effectLst/>
            </c:spPr>
            <c:extLst>
              <c:ext xmlns:c16="http://schemas.microsoft.com/office/drawing/2014/chart" uri="{C3380CC4-5D6E-409C-BE32-E72D297353CC}">
                <c16:uniqueId val="{00000001-27AC-4094-B5B3-32F32B4E575D}"/>
              </c:ext>
            </c:extLst>
          </c:dPt>
          <c:dPt>
            <c:idx val="1"/>
            <c:bubble3D val="0"/>
            <c:spPr>
              <a:solidFill>
                <a:srgbClr val="67BF72"/>
              </a:solidFill>
              <a:ln w="19050">
                <a:noFill/>
              </a:ln>
              <a:effectLst/>
            </c:spPr>
            <c:extLst>
              <c:ext xmlns:c16="http://schemas.microsoft.com/office/drawing/2014/chart" uri="{C3380CC4-5D6E-409C-BE32-E72D297353CC}">
                <c16:uniqueId val="{00000003-27AC-4094-B5B3-32F32B4E575D}"/>
              </c:ext>
            </c:extLst>
          </c:dPt>
          <c:dPt>
            <c:idx val="2"/>
            <c:bubble3D val="0"/>
            <c:spPr>
              <a:solidFill>
                <a:srgbClr val="1A4766"/>
              </a:solidFill>
              <a:ln w="19050">
                <a:noFill/>
              </a:ln>
              <a:effectLst/>
            </c:spPr>
            <c:extLst>
              <c:ext xmlns:c16="http://schemas.microsoft.com/office/drawing/2014/chart" uri="{C3380CC4-5D6E-409C-BE32-E72D297353CC}">
                <c16:uniqueId val="{00000005-27AC-4094-B5B3-32F32B4E575D}"/>
              </c:ext>
            </c:extLst>
          </c:dPt>
          <c:cat>
            <c:strRef>
              <c:f>'[1]Power Revenue Strategy (1)'!$A$26:$A$27</c:f>
              <c:strCache>
                <c:ptCount val="2"/>
                <c:pt idx="0">
                  <c:v>Fixed</c:v>
                </c:pt>
                <c:pt idx="1">
                  <c:v>Not Fixed</c:v>
                </c:pt>
              </c:strCache>
            </c:strRef>
          </c:cat>
          <c:val>
            <c:numRef>
              <c:f>'[1]Power Revenue Strategy (1)'!$B$26:$B$27</c:f>
              <c:numCache>
                <c:formatCode>0%;\(0%\);</c:formatCode>
                <c:ptCount val="2"/>
                <c:pt idx="0">
                  <c:v>0.9</c:v>
                </c:pt>
                <c:pt idx="1">
                  <c:v>9.9999999999999978E-2</c:v>
                </c:pt>
              </c:numCache>
            </c:numRef>
          </c:val>
          <c:extLst>
            <c:ext xmlns:c16="http://schemas.microsoft.com/office/drawing/2014/chart" uri="{C3380CC4-5D6E-409C-BE32-E72D297353CC}">
              <c16:uniqueId val="{00000006-27AC-4094-B5B3-32F32B4E575D}"/>
            </c:ext>
          </c:extLst>
        </c:ser>
        <c:dLbls>
          <c:showLegendKey val="0"/>
          <c:showVal val="0"/>
          <c:showCatName val="0"/>
          <c:showSerName val="0"/>
          <c:showPercent val="0"/>
          <c:showBubbleSize val="0"/>
          <c:showLeaderLines val="1"/>
        </c:dLbls>
        <c:firstSliceAng val="0"/>
        <c:holeSize val="75"/>
      </c:doughnutChart>
    </c:plotArea>
    <c:plotVisOnly val="1"/>
    <c:dispBlanksAs val="gap"/>
    <c:showDLblsOverMax val="0"/>
    <c:extLst/>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'[Presentation Data and Verification Support v1 (Feb24).xlsx]Power Revenue Strategy (1)'!$C$21</c:f>
              <c:strCache>
                <c:ptCount val="1"/>
                <c:pt idx="0">
                  <c:v>2025</c:v>
                </c:pt>
              </c:strCache>
            </c:strRef>
          </c:tx>
          <c:spPr>
            <a:solidFill>
              <a:srgbClr val="1A4766"/>
            </a:solidFill>
            <a:ln>
              <a:noFill/>
            </a:ln>
          </c:spPr>
          <c:dPt>
            <c:idx val="0"/>
            <c:bubble3D val="0"/>
            <c:spPr>
              <a:solidFill>
                <a:srgbClr val="1A4766"/>
              </a:solidFill>
              <a:ln w="19050">
                <a:noFill/>
              </a:ln>
              <a:effectLst/>
            </c:spPr>
            <c:extLst>
              <c:ext xmlns:c16="http://schemas.microsoft.com/office/drawing/2014/chart" uri="{C3380CC4-5D6E-409C-BE32-E72D297353CC}">
                <c16:uniqueId val="{00000001-9B61-4C27-A5F1-E1244AAB3DE8}"/>
              </c:ext>
            </c:extLst>
          </c:dPt>
          <c:dPt>
            <c:idx val="1"/>
            <c:bubble3D val="0"/>
            <c:spPr>
              <a:solidFill>
                <a:srgbClr val="67BF72"/>
              </a:solidFill>
              <a:ln w="19050">
                <a:noFill/>
              </a:ln>
              <a:effectLst/>
            </c:spPr>
            <c:extLst>
              <c:ext xmlns:c16="http://schemas.microsoft.com/office/drawing/2014/chart" uri="{C3380CC4-5D6E-409C-BE32-E72D297353CC}">
                <c16:uniqueId val="{00000003-9B61-4C27-A5F1-E1244AAB3DE8}"/>
              </c:ext>
            </c:extLst>
          </c:dPt>
          <c:dPt>
            <c:idx val="2"/>
            <c:bubble3D val="0"/>
            <c:spPr>
              <a:solidFill>
                <a:srgbClr val="1A4766"/>
              </a:solidFill>
              <a:ln w="19050">
                <a:noFill/>
              </a:ln>
              <a:effectLst/>
            </c:spPr>
            <c:extLst>
              <c:ext xmlns:c16="http://schemas.microsoft.com/office/drawing/2014/chart" uri="{C3380CC4-5D6E-409C-BE32-E72D297353CC}">
                <c16:uniqueId val="{00000005-9B61-4C27-A5F1-E1244AAB3DE8}"/>
              </c:ext>
            </c:extLst>
          </c:dPt>
          <c:cat>
            <c:strRef>
              <c:f>'[1]Power Revenue Strategy (1)'!$A$26:$A$27</c:f>
              <c:strCache>
                <c:ptCount val="2"/>
                <c:pt idx="0">
                  <c:v>Fixed</c:v>
                </c:pt>
                <c:pt idx="1">
                  <c:v>Not Fixed</c:v>
                </c:pt>
              </c:strCache>
            </c:strRef>
          </c:cat>
          <c:val>
            <c:numRef>
              <c:f>'[1]Power Revenue Strategy (1)'!$C$26:$C$27</c:f>
              <c:numCache>
                <c:formatCode>0%;\(0%\);</c:formatCode>
                <c:ptCount val="2"/>
                <c:pt idx="0">
                  <c:v>0.78</c:v>
                </c:pt>
                <c:pt idx="1">
                  <c:v>0.21999999999999997</c:v>
                </c:pt>
              </c:numCache>
            </c:numRef>
          </c:val>
          <c:extLst>
            <c:ext xmlns:c16="http://schemas.microsoft.com/office/drawing/2014/chart" uri="{C3380CC4-5D6E-409C-BE32-E72D297353CC}">
              <c16:uniqueId val="{00000006-9B61-4C27-A5F1-E1244AAB3DE8}"/>
            </c:ext>
          </c:extLst>
        </c:ser>
        <c:dLbls>
          <c:showLegendKey val="0"/>
          <c:showVal val="0"/>
          <c:showCatName val="0"/>
          <c:showSerName val="0"/>
          <c:showPercent val="0"/>
          <c:showBubbleSize val="0"/>
          <c:showLeaderLines val="1"/>
        </c:dLbls>
        <c:firstSliceAng val="0"/>
        <c:holeSize val="75"/>
      </c:doughnutChart>
    </c:plotArea>
    <c:plotVisOnly val="1"/>
    <c:dispBlanksAs val="gap"/>
    <c:showDLblsOverMax val="0"/>
    <c:extLst/>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'[Presentation Data and Verification Support v1 (Feb24).xlsx]Power Revenue Strategy (1)'!$D$21</c:f>
              <c:strCache>
                <c:ptCount val="1"/>
                <c:pt idx="0">
                  <c:v>2026</c:v>
                </c:pt>
              </c:strCache>
            </c:strRef>
          </c:tx>
          <c:spPr>
            <a:solidFill>
              <a:srgbClr val="1A4766"/>
            </a:solidFill>
            <a:ln>
              <a:noFill/>
            </a:ln>
          </c:spPr>
          <c:dPt>
            <c:idx val="0"/>
            <c:bubble3D val="0"/>
            <c:spPr>
              <a:solidFill>
                <a:srgbClr val="1A4766"/>
              </a:solidFill>
              <a:ln w="19050">
                <a:noFill/>
              </a:ln>
              <a:effectLst/>
            </c:spPr>
            <c:extLst>
              <c:ext xmlns:c16="http://schemas.microsoft.com/office/drawing/2014/chart" uri="{C3380CC4-5D6E-409C-BE32-E72D297353CC}">
                <c16:uniqueId val="{00000001-B32B-4850-8D46-4053F393C73A}"/>
              </c:ext>
            </c:extLst>
          </c:dPt>
          <c:dPt>
            <c:idx val="1"/>
            <c:bubble3D val="0"/>
            <c:spPr>
              <a:solidFill>
                <a:srgbClr val="67BF72"/>
              </a:solidFill>
              <a:ln w="19050">
                <a:noFill/>
              </a:ln>
              <a:effectLst/>
            </c:spPr>
            <c:extLst>
              <c:ext xmlns:c16="http://schemas.microsoft.com/office/drawing/2014/chart" uri="{C3380CC4-5D6E-409C-BE32-E72D297353CC}">
                <c16:uniqueId val="{00000003-B32B-4850-8D46-4053F393C73A}"/>
              </c:ext>
            </c:extLst>
          </c:dPt>
          <c:dPt>
            <c:idx val="2"/>
            <c:bubble3D val="0"/>
            <c:spPr>
              <a:solidFill>
                <a:srgbClr val="1A4766"/>
              </a:solidFill>
              <a:ln w="19050">
                <a:noFill/>
              </a:ln>
              <a:effectLst/>
            </c:spPr>
            <c:extLst>
              <c:ext xmlns:c16="http://schemas.microsoft.com/office/drawing/2014/chart" uri="{C3380CC4-5D6E-409C-BE32-E72D297353CC}">
                <c16:uniqueId val="{00000005-B32B-4850-8D46-4053F393C73A}"/>
              </c:ext>
            </c:extLst>
          </c:dPt>
          <c:cat>
            <c:strRef>
              <c:f>'[1]Power Revenue Strategy (1)'!$A$26:$A$27</c:f>
              <c:strCache>
                <c:ptCount val="2"/>
                <c:pt idx="0">
                  <c:v>Fixed</c:v>
                </c:pt>
                <c:pt idx="1">
                  <c:v>Not Fixed</c:v>
                </c:pt>
              </c:strCache>
            </c:strRef>
          </c:cat>
          <c:val>
            <c:numRef>
              <c:f>'[1]Power Revenue Strategy (1)'!$D$26:$D$27</c:f>
              <c:numCache>
                <c:formatCode>0%;\(0%\);</c:formatCode>
                <c:ptCount val="2"/>
                <c:pt idx="0">
                  <c:v>0.58265970999999994</c:v>
                </c:pt>
                <c:pt idx="1">
                  <c:v>0.41734029000000006</c:v>
                </c:pt>
              </c:numCache>
            </c:numRef>
          </c:val>
          <c:extLst>
            <c:ext xmlns:c16="http://schemas.microsoft.com/office/drawing/2014/chart" uri="{C3380CC4-5D6E-409C-BE32-E72D297353CC}">
              <c16:uniqueId val="{00000006-B32B-4850-8D46-4053F393C73A}"/>
            </c:ext>
          </c:extLst>
        </c:ser>
        <c:dLbls>
          <c:showLegendKey val="0"/>
          <c:showVal val="0"/>
          <c:showCatName val="0"/>
          <c:showSerName val="0"/>
          <c:showPercent val="0"/>
          <c:showBubbleSize val="0"/>
          <c:showLeaderLines val="1"/>
        </c:dLbls>
        <c:firstSliceAng val="0"/>
        <c:holeSize val="75"/>
      </c:doughnutChart>
    </c:plotArea>
    <c:plotVisOnly val="1"/>
    <c:dispBlanksAs val="gap"/>
    <c:showDLblsOverMax val="0"/>
    <c:extLst/>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'[Presentation Data and Verification Support v1 (Feb24).xlsx]Power Revenue Strategy (1)'!$E$21</c:f>
              <c:strCache>
                <c:ptCount val="1"/>
                <c:pt idx="0">
                  <c:v>2027</c:v>
                </c:pt>
              </c:strCache>
            </c:strRef>
          </c:tx>
          <c:spPr>
            <a:solidFill>
              <a:srgbClr val="1A4766"/>
            </a:solidFill>
            <a:ln>
              <a:noFill/>
            </a:ln>
          </c:spPr>
          <c:dPt>
            <c:idx val="0"/>
            <c:bubble3D val="0"/>
            <c:spPr>
              <a:solidFill>
                <a:srgbClr val="1A4766"/>
              </a:solidFill>
              <a:ln w="19050">
                <a:noFill/>
              </a:ln>
              <a:effectLst/>
            </c:spPr>
            <c:extLst>
              <c:ext xmlns:c16="http://schemas.microsoft.com/office/drawing/2014/chart" uri="{C3380CC4-5D6E-409C-BE32-E72D297353CC}">
                <c16:uniqueId val="{00000001-6B68-4473-89BF-766664471906}"/>
              </c:ext>
            </c:extLst>
          </c:dPt>
          <c:dPt>
            <c:idx val="1"/>
            <c:bubble3D val="0"/>
            <c:spPr>
              <a:solidFill>
                <a:srgbClr val="67BF72"/>
              </a:solidFill>
              <a:ln w="19050">
                <a:noFill/>
              </a:ln>
              <a:effectLst/>
            </c:spPr>
            <c:extLst>
              <c:ext xmlns:c16="http://schemas.microsoft.com/office/drawing/2014/chart" uri="{C3380CC4-5D6E-409C-BE32-E72D297353CC}">
                <c16:uniqueId val="{00000003-6B68-4473-89BF-766664471906}"/>
              </c:ext>
            </c:extLst>
          </c:dPt>
          <c:dPt>
            <c:idx val="2"/>
            <c:bubble3D val="0"/>
            <c:spPr>
              <a:solidFill>
                <a:srgbClr val="1A4766"/>
              </a:solidFill>
              <a:ln w="19050">
                <a:noFill/>
              </a:ln>
              <a:effectLst/>
            </c:spPr>
            <c:extLst>
              <c:ext xmlns:c16="http://schemas.microsoft.com/office/drawing/2014/chart" uri="{C3380CC4-5D6E-409C-BE32-E72D297353CC}">
                <c16:uniqueId val="{00000005-6B68-4473-89BF-766664471906}"/>
              </c:ext>
            </c:extLst>
          </c:dPt>
          <c:cat>
            <c:strRef>
              <c:f>'[1]Power Revenue Strategy (1)'!$A$26:$A$27</c:f>
              <c:strCache>
                <c:ptCount val="2"/>
                <c:pt idx="0">
                  <c:v>Fixed</c:v>
                </c:pt>
                <c:pt idx="1">
                  <c:v>Not Fixed</c:v>
                </c:pt>
              </c:strCache>
            </c:strRef>
          </c:cat>
          <c:val>
            <c:numRef>
              <c:f>'[1]Power Revenue Strategy (1)'!$E$26:$E$27</c:f>
              <c:numCache>
                <c:formatCode>0%;\(0%\);</c:formatCode>
                <c:ptCount val="2"/>
                <c:pt idx="0">
                  <c:v>0.59464763600000003</c:v>
                </c:pt>
                <c:pt idx="1">
                  <c:v>0.40535236399999997</c:v>
                </c:pt>
              </c:numCache>
            </c:numRef>
          </c:val>
          <c:extLst>
            <c:ext xmlns:c16="http://schemas.microsoft.com/office/drawing/2014/chart" uri="{C3380CC4-5D6E-409C-BE32-E72D297353CC}">
              <c16:uniqueId val="{00000006-6B68-4473-89BF-766664471906}"/>
            </c:ext>
          </c:extLst>
        </c:ser>
        <c:dLbls>
          <c:showLegendKey val="0"/>
          <c:showVal val="0"/>
          <c:showCatName val="0"/>
          <c:showSerName val="0"/>
          <c:showPercent val="0"/>
          <c:showBubbleSize val="0"/>
          <c:showLeaderLines val="1"/>
        </c:dLbls>
        <c:firstSliceAng val="0"/>
        <c:holeSize val="75"/>
      </c:doughnutChart>
    </c:plotArea>
    <c:plotVisOnly val="1"/>
    <c:dispBlanksAs val="gap"/>
    <c:showDLblsOverMax val="0"/>
    <c:extLst/>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25855869543199E-2"/>
          <c:y val="7.6521697215092249E-2"/>
          <c:w val="0.91005431479793375"/>
          <c:h val="0.69240523524533504"/>
        </c:manualLayout>
      </c:layout>
      <c:areaChart>
        <c:grouping val="stacked"/>
        <c:varyColors val="0"/>
        <c:ser>
          <c:idx val="2"/>
          <c:order val="2"/>
          <c:tx>
            <c:strRef>
              <c:f>'[Verification Support.xlsx]Power Revenue Strategy (1)'!$A$11</c:f>
              <c:strCache>
                <c:ptCount val="1"/>
                <c:pt idx="0">
                  <c:v>Base</c:v>
                </c:pt>
              </c:strCache>
            </c:strRef>
          </c:tx>
          <c:spPr>
            <a:noFill/>
            <a:ln>
              <a:noFill/>
            </a:ln>
            <a:effectLst/>
          </c:spPr>
          <c:cat>
            <c:numRef>
              <c:f>'[1]Power Revenue Strategy (1)'!$B$6:$E$6</c:f>
              <c:numCache>
                <c:formatCode>mmm\-yy</c:formatCode>
                <c:ptCount val="4"/>
                <c:pt idx="0">
                  <c:v>45292</c:v>
                </c:pt>
                <c:pt idx="1">
                  <c:v>45504</c:v>
                </c:pt>
                <c:pt idx="2">
                  <c:v>45688</c:v>
                </c:pt>
                <c:pt idx="3">
                  <c:v>45869</c:v>
                </c:pt>
              </c:numCache>
            </c:numRef>
          </c:cat>
          <c:val>
            <c:numRef>
              <c:f>'[1]Power Revenue Strategy (1)'!$B$11:$E$11</c:f>
              <c:numCache>
                <c:formatCode>#,##0;\(#,##0\);\-;@</c:formatCode>
                <c:ptCount val="4"/>
                <c:pt idx="0">
                  <c:v>98.563347753287232</c:v>
                </c:pt>
                <c:pt idx="1">
                  <c:v>98.563347753287232</c:v>
                </c:pt>
                <c:pt idx="2">
                  <c:v>89.389065491767283</c:v>
                </c:pt>
                <c:pt idx="3">
                  <c:v>89.389065491767283</c:v>
                </c:pt>
              </c:numCache>
            </c:numRef>
          </c:val>
          <c:extLst>
            <c:ext xmlns:c16="http://schemas.microsoft.com/office/drawing/2014/chart" uri="{C3380CC4-5D6E-409C-BE32-E72D297353CC}">
              <c16:uniqueId val="{00000000-5305-4F55-A7F8-AF8AF6487C53}"/>
            </c:ext>
          </c:extLst>
        </c:ser>
        <c:ser>
          <c:idx val="3"/>
          <c:order val="3"/>
          <c:tx>
            <c:strRef>
              <c:f>'[Verification Support.xlsx]Power Revenue Strategy (1)'!$A$12</c:f>
              <c:strCache>
                <c:ptCount val="1"/>
                <c:pt idx="0">
                  <c:v>Spread</c:v>
                </c:pt>
              </c:strCache>
            </c:strRef>
          </c:tx>
          <c:spPr>
            <a:solidFill>
              <a:srgbClr val="F3F6D8"/>
            </a:solidFill>
            <a:ln>
              <a:noFill/>
            </a:ln>
            <a:effectLst/>
          </c:spPr>
          <c:cat>
            <c:numRef>
              <c:f>'[1]Power Revenue Strategy (1)'!$B$6:$E$6</c:f>
              <c:numCache>
                <c:formatCode>mmm\-yy</c:formatCode>
                <c:ptCount val="4"/>
                <c:pt idx="0">
                  <c:v>45292</c:v>
                </c:pt>
                <c:pt idx="1">
                  <c:v>45504</c:v>
                </c:pt>
                <c:pt idx="2">
                  <c:v>45688</c:v>
                </c:pt>
                <c:pt idx="3">
                  <c:v>45869</c:v>
                </c:pt>
              </c:numCache>
            </c:numRef>
          </c:cat>
          <c:val>
            <c:numRef>
              <c:f>'[1]Power Revenue Strategy (1)'!$B$12:$E$12</c:f>
              <c:numCache>
                <c:formatCode>#,##0;\(#,##0\);\-;@</c:formatCode>
                <c:ptCount val="4"/>
                <c:pt idx="0">
                  <c:v>72.636988960821768</c:v>
                </c:pt>
                <c:pt idx="1">
                  <c:v>49.493615573278348</c:v>
                </c:pt>
                <c:pt idx="2">
                  <c:v>68.14548492079679</c:v>
                </c:pt>
                <c:pt idx="3">
                  <c:v>47.471303345145074</c:v>
                </c:pt>
              </c:numCache>
            </c:numRef>
          </c:val>
          <c:extLst>
            <c:ext xmlns:c16="http://schemas.microsoft.com/office/drawing/2014/chart" uri="{C3380CC4-5D6E-409C-BE32-E72D297353CC}">
              <c16:uniqueId val="{00000001-5305-4F55-A7F8-AF8AF6487C53}"/>
            </c:ext>
          </c:extLst>
        </c:ser>
        <c:dLbls>
          <c:showLegendKey val="0"/>
          <c:showVal val="0"/>
          <c:showCatName val="0"/>
          <c:showSerName val="0"/>
          <c:showPercent val="0"/>
          <c:showBubbleSize val="0"/>
        </c:dLbls>
        <c:axId val="1818018400"/>
        <c:axId val="908855696"/>
      </c:areaChart>
      <c:lineChart>
        <c:grouping val="standard"/>
        <c:varyColors val="0"/>
        <c:ser>
          <c:idx val="0"/>
          <c:order val="0"/>
          <c:tx>
            <c:strRef>
              <c:f>'[Verification Support.xlsx]Power Revenue Strategy (1)'!$A$7</c:f>
              <c:strCache>
                <c:ptCount val="1"/>
                <c:pt idx="0">
                  <c:v>Wtd Avg Fixed PPA Price (£/MWh)</c:v>
                </c:pt>
              </c:strCache>
            </c:strRef>
          </c:tx>
          <c:spPr>
            <a:ln w="28575" cap="rnd">
              <a:solidFill>
                <a:srgbClr val="104862"/>
              </a:solidFill>
              <a:round/>
            </a:ln>
            <a:effectLst/>
          </c:spPr>
          <c:marker>
            <c:symbol val="none"/>
          </c:marker>
          <c:cat>
            <c:numRef>
              <c:f>'[1]Power Revenue Strategy (1)'!$B$6:$E$6</c:f>
              <c:numCache>
                <c:formatCode>mmm\-yy</c:formatCode>
                <c:ptCount val="4"/>
                <c:pt idx="0">
                  <c:v>45292</c:v>
                </c:pt>
                <c:pt idx="1">
                  <c:v>45504</c:v>
                </c:pt>
                <c:pt idx="2">
                  <c:v>45688</c:v>
                </c:pt>
                <c:pt idx="3">
                  <c:v>45869</c:v>
                </c:pt>
              </c:numCache>
            </c:numRef>
          </c:cat>
          <c:val>
            <c:numRef>
              <c:f>'[1]Power Revenue Strategy (1)'!$B$7:$E$7</c:f>
              <c:numCache>
                <c:formatCode>#,##0;\(#,##0\);\-;@</c:formatCode>
                <c:ptCount val="4"/>
                <c:pt idx="0">
                  <c:v>171.200336714109</c:v>
                </c:pt>
                <c:pt idx="1">
                  <c:v>148.05696332656558</c:v>
                </c:pt>
                <c:pt idx="2">
                  <c:v>157.53455041256407</c:v>
                </c:pt>
                <c:pt idx="3">
                  <c:v>136.86036883691236</c:v>
                </c:pt>
              </c:numCache>
            </c:numRef>
          </c:val>
          <c:smooth val="0"/>
          <c:extLst>
            <c:ext xmlns:c16="http://schemas.microsoft.com/office/drawing/2014/chart" uri="{C3380CC4-5D6E-409C-BE32-E72D297353CC}">
              <c16:uniqueId val="{00000002-5305-4F55-A7F8-AF8AF6487C53}"/>
            </c:ext>
          </c:extLst>
        </c:ser>
        <c:ser>
          <c:idx val="1"/>
          <c:order val="1"/>
          <c:tx>
            <c:strRef>
              <c:f>'[Verification Support.xlsx]Power Revenue Strategy (1)'!$A$8</c:f>
              <c:strCache>
                <c:ptCount val="1"/>
                <c:pt idx="0">
                  <c:v>Power Price Forecast (£/MWh)</c:v>
                </c:pt>
              </c:strCache>
            </c:strRef>
          </c:tx>
          <c:spPr>
            <a:ln w="28575" cap="rnd">
              <a:solidFill>
                <a:srgbClr val="67BF72"/>
              </a:solidFill>
              <a:round/>
            </a:ln>
            <a:effectLst/>
          </c:spPr>
          <c:marker>
            <c:symbol val="none"/>
          </c:marker>
          <c:cat>
            <c:numRef>
              <c:f>'[1]Power Revenue Strategy (1)'!$B$6:$E$6</c:f>
              <c:numCache>
                <c:formatCode>mmm\-yy</c:formatCode>
                <c:ptCount val="4"/>
                <c:pt idx="0">
                  <c:v>45292</c:v>
                </c:pt>
                <c:pt idx="1">
                  <c:v>45504</c:v>
                </c:pt>
                <c:pt idx="2">
                  <c:v>45688</c:v>
                </c:pt>
                <c:pt idx="3">
                  <c:v>45869</c:v>
                </c:pt>
              </c:numCache>
            </c:numRef>
          </c:cat>
          <c:val>
            <c:numRef>
              <c:f>'[1]Power Revenue Strategy (1)'!$B$8:$E$8</c:f>
              <c:numCache>
                <c:formatCode>#,##0;\(#,##0\);\-;@</c:formatCode>
                <c:ptCount val="4"/>
                <c:pt idx="0">
                  <c:v>98.563347753287232</c:v>
                </c:pt>
                <c:pt idx="1">
                  <c:v>98.563347753287232</c:v>
                </c:pt>
                <c:pt idx="2">
                  <c:v>89.389065491767283</c:v>
                </c:pt>
                <c:pt idx="3">
                  <c:v>89.389065491767283</c:v>
                </c:pt>
              </c:numCache>
            </c:numRef>
          </c:val>
          <c:smooth val="0"/>
          <c:extLst>
            <c:ext xmlns:c16="http://schemas.microsoft.com/office/drawing/2014/chart" uri="{C3380CC4-5D6E-409C-BE32-E72D297353CC}">
              <c16:uniqueId val="{00000003-5305-4F55-A7F8-AF8AF6487C53}"/>
            </c:ext>
          </c:extLst>
        </c:ser>
        <c:dLbls>
          <c:showLegendKey val="0"/>
          <c:showVal val="0"/>
          <c:showCatName val="0"/>
          <c:showSerName val="0"/>
          <c:showPercent val="0"/>
          <c:showBubbleSize val="0"/>
        </c:dLbls>
        <c:marker val="1"/>
        <c:smooth val="0"/>
        <c:axId val="1818018400"/>
        <c:axId val="908855696"/>
      </c:lineChart>
      <c:dateAx>
        <c:axId val="1818018400"/>
        <c:scaling>
          <c:orientation val="minMax"/>
        </c:scaling>
        <c:delete val="0"/>
        <c:axPos val="b"/>
        <c:numFmt formatCode="mmm\-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08855696"/>
        <c:crosses val="autoZero"/>
        <c:auto val="1"/>
        <c:lblOffset val="100"/>
        <c:baseTimeUnit val="months"/>
        <c:majorUnit val="6"/>
        <c:majorTimeUnit val="months"/>
        <c:minorUnit val="6"/>
        <c:minorTimeUnit val="months"/>
      </c:dateAx>
      <c:valAx>
        <c:axId val="908855696"/>
        <c:scaling>
          <c:orientation val="minMax"/>
          <c:max val="190"/>
          <c:min val="50"/>
        </c:scaling>
        <c:delete val="0"/>
        <c:axPos val="l"/>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GB" sz="900"/>
                  <a:t>£/MWh</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8018400"/>
        <c:crosses val="autoZero"/>
        <c:crossBetween val="between"/>
        <c:majorUnit val="20"/>
        <c:minorUnit val="5"/>
      </c:valAx>
      <c:spPr>
        <a:noFill/>
        <a:ln>
          <a:noFill/>
        </a:ln>
        <a:effectLst/>
      </c:spPr>
    </c:plotArea>
    <c:legend>
      <c:legendPos val="b"/>
      <c:legendEntry>
        <c:idx val="0"/>
        <c:delete val="1"/>
      </c:legendEntry>
      <c:legendEntry>
        <c:idx val="1"/>
        <c:delete val="1"/>
      </c:legendEntry>
      <c:layout>
        <c:manualLayout>
          <c:xMode val="edge"/>
          <c:yMode val="edge"/>
          <c:x val="0.23853478838834602"/>
          <c:y val="0.88785139991848727"/>
          <c:w val="0.51665969850898708"/>
          <c:h val="0.1058745939804122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a:extLst>
      <a:ext uri="{91240B29-F687-4F45-9708-019B960494DF}">
        <a14:hiddenLine xmlns:a14="http://schemas.microsoft.com/office/drawing/2010/main">
          <a:noFill/>
        </a14:hiddenLine>
      </a:ext>
    </a:ex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1A4766"/>
                </a:solidFill>
                <a:latin typeface="Calibri" panose="020F0502020204030204" pitchFamily="34" charset="0"/>
                <a:ea typeface="Calibri" panose="020F0502020204030204" pitchFamily="34" charset="0"/>
                <a:cs typeface="Calibri" panose="020F0502020204030204" pitchFamily="34" charset="0"/>
              </a:defRPr>
            </a:pPr>
            <a:r>
              <a:rPr lang="en-GB" b="1" dirty="0">
                <a:solidFill>
                  <a:srgbClr val="1E455C"/>
                </a:solidFill>
                <a:latin typeface="Calibri" panose="020F0502020204030204" pitchFamily="34" charset="0"/>
                <a:ea typeface="Calibri" panose="020F0502020204030204" pitchFamily="34" charset="0"/>
                <a:cs typeface="Calibri" panose="020F0502020204030204" pitchFamily="34" charset="0"/>
              </a:rPr>
              <a:t>Construction</a:t>
            </a:r>
            <a:r>
              <a:rPr lang="en-GB" b="1" baseline="0" dirty="0">
                <a:solidFill>
                  <a:srgbClr val="1E455C"/>
                </a:solidFill>
                <a:latin typeface="Calibri" panose="020F0502020204030204" pitchFamily="34" charset="0"/>
                <a:ea typeface="Calibri" panose="020F0502020204030204" pitchFamily="34" charset="0"/>
                <a:cs typeface="Calibri" panose="020F0502020204030204" pitchFamily="34" charset="0"/>
              </a:rPr>
              <a:t> and Consented Projects</a:t>
            </a:r>
          </a:p>
          <a:p>
            <a:pPr>
              <a:defRPr>
                <a:solidFill>
                  <a:srgbClr val="1A4766"/>
                </a:solidFill>
                <a:latin typeface="Calibri" panose="020F0502020204030204" pitchFamily="34" charset="0"/>
                <a:ea typeface="Calibri" panose="020F0502020204030204" pitchFamily="34" charset="0"/>
                <a:cs typeface="Calibri" panose="020F0502020204030204" pitchFamily="34" charset="0"/>
              </a:defRPr>
            </a:pPr>
            <a:r>
              <a:rPr lang="en-GB" b="1" baseline="0" dirty="0" err="1">
                <a:solidFill>
                  <a:srgbClr val="1E455C"/>
                </a:solidFill>
                <a:latin typeface="Calibri" panose="020F0502020204030204" pitchFamily="34" charset="0"/>
                <a:ea typeface="Calibri" panose="020F0502020204030204" pitchFamily="34" charset="0"/>
                <a:cs typeface="Calibri" panose="020F0502020204030204" pitchFamily="34" charset="0"/>
              </a:rPr>
              <a:t>CfDs</a:t>
            </a:r>
            <a:r>
              <a:rPr lang="en-GB" b="1" baseline="0" dirty="0">
                <a:solidFill>
                  <a:srgbClr val="1E455C"/>
                </a:solidFill>
                <a:latin typeface="Calibri" panose="020F0502020204030204" pitchFamily="34" charset="0"/>
                <a:ea typeface="Calibri" panose="020F0502020204030204" pitchFamily="34" charset="0"/>
                <a:cs typeface="Calibri" panose="020F0502020204030204" pitchFamily="34" charset="0"/>
              </a:rPr>
              <a:t> secured and eligible</a:t>
            </a:r>
            <a:endParaRPr lang="en-GB" b="1" dirty="0">
              <a:solidFill>
                <a:srgbClr val="1E455C"/>
              </a:solidFill>
              <a:latin typeface="Calibri" panose="020F0502020204030204" pitchFamily="34" charset="0"/>
              <a:ea typeface="Calibri" panose="020F0502020204030204" pitchFamily="34" charset="0"/>
              <a:cs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1A4766"/>
              </a:solidFill>
              <a:latin typeface="Calibri" panose="020F0502020204030204" pitchFamily="34" charset="0"/>
              <a:ea typeface="Calibri" panose="020F0502020204030204" pitchFamily="34" charset="0"/>
              <a:cs typeface="Calibri" panose="020F0502020204030204" pitchFamily="34" charset="0"/>
            </a:defRPr>
          </a:pPr>
          <a:endParaRPr lang="en-US"/>
        </a:p>
      </c:txPr>
    </c:title>
    <c:autoTitleDeleted val="0"/>
    <c:plotArea>
      <c:layout/>
      <c:doughnutChart>
        <c:varyColors val="1"/>
        <c:ser>
          <c:idx val="0"/>
          <c:order val="0"/>
          <c:dPt>
            <c:idx val="0"/>
            <c:bubble3D val="0"/>
            <c:spPr>
              <a:solidFill>
                <a:srgbClr val="1A4766"/>
              </a:solidFill>
              <a:ln w="19050">
                <a:solidFill>
                  <a:schemeClr val="lt1"/>
                </a:solidFill>
              </a:ln>
              <a:effectLst/>
            </c:spPr>
            <c:extLst>
              <c:ext xmlns:c16="http://schemas.microsoft.com/office/drawing/2014/chart" uri="{C3380CC4-5D6E-409C-BE32-E72D297353CC}">
                <c16:uniqueId val="{00000001-35A0-4B4A-86C2-DE49AA5BABB1}"/>
              </c:ext>
            </c:extLst>
          </c:dPt>
          <c:dPt>
            <c:idx val="1"/>
            <c:bubble3D val="0"/>
            <c:spPr>
              <a:solidFill>
                <a:srgbClr val="67BF72"/>
              </a:solidFill>
              <a:ln w="19050">
                <a:solidFill>
                  <a:schemeClr val="lt1"/>
                </a:solidFill>
              </a:ln>
              <a:effectLst/>
            </c:spPr>
            <c:extLst>
              <c:ext xmlns:c16="http://schemas.microsoft.com/office/drawing/2014/chart" uri="{C3380CC4-5D6E-409C-BE32-E72D297353CC}">
                <c16:uniqueId val="{00000003-35A0-4B4A-86C2-DE49AA5BABB1}"/>
              </c:ext>
            </c:extLst>
          </c:dPt>
          <c:dPt>
            <c:idx val="2"/>
            <c:bubble3D val="0"/>
            <c:spPr>
              <a:pattFill prst="wdUpDiag">
                <a:fgClr>
                  <a:srgbClr val="1A4766"/>
                </a:fgClr>
                <a:bgClr>
                  <a:schemeClr val="bg1"/>
                </a:bgClr>
              </a:pattFill>
              <a:ln w="19050">
                <a:solidFill>
                  <a:schemeClr val="lt1"/>
                </a:solidFill>
              </a:ln>
              <a:effectLst/>
            </c:spPr>
            <c:extLst>
              <c:ext xmlns:c16="http://schemas.microsoft.com/office/drawing/2014/chart" uri="{C3380CC4-5D6E-409C-BE32-E72D297353CC}">
                <c16:uniqueId val="{00000005-35A0-4B4A-86C2-DE49AA5BABB1}"/>
              </c:ext>
            </c:extLst>
          </c:dPt>
          <c:dPt>
            <c:idx val="3"/>
            <c:bubble3D val="0"/>
            <c:spPr>
              <a:solidFill>
                <a:srgbClr val="6F8DA1"/>
              </a:solidFill>
              <a:ln w="19050">
                <a:solidFill>
                  <a:schemeClr val="lt1"/>
                </a:solidFill>
              </a:ln>
              <a:effectLst/>
            </c:spPr>
            <c:extLst>
              <c:ext xmlns:c16="http://schemas.microsoft.com/office/drawing/2014/chart" uri="{C3380CC4-5D6E-409C-BE32-E72D297353CC}">
                <c16:uniqueId val="{00000007-35A0-4B4A-86C2-DE49AA5BABB1}"/>
              </c:ext>
            </c:extLst>
          </c:dPt>
          <c:dLbls>
            <c:dLbl>
              <c:idx val="0"/>
              <c:layout>
                <c:manualLayout>
                  <c:x val="0.31650934404999276"/>
                  <c:y val="-3.23144071481603E-2"/>
                </c:manualLayout>
              </c:layout>
              <c:spPr>
                <a:solidFill>
                  <a:srgbClr val="FFFFFF"/>
                </a:solidFill>
                <a:ln>
                  <a:noFill/>
                </a:ln>
                <a:effectLst/>
              </c:spPr>
              <c:txPr>
                <a:bodyPr rot="0" spcFirstLastPara="1" vertOverflow="clip" horzOverflow="clip" vert="horz" wrap="square" lIns="38100" tIns="19050" rIns="38100" bIns="19050" anchor="ctr" anchorCtr="0">
                  <a:spAutoFit/>
                </a:bodyPr>
                <a:lstStyle/>
                <a:p>
                  <a:pPr algn="ctr">
                    <a:defRPr sz="1200" b="1" i="0" u="none" strike="noStrike" kern="1200" baseline="0">
                      <a:solidFill>
                        <a:srgbClr val="1A4766"/>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1851389943829693"/>
                      <c:h val="0.18551057946287589"/>
                    </c:manualLayout>
                  </c15:layout>
                </c:ext>
                <c:ext xmlns:c16="http://schemas.microsoft.com/office/drawing/2014/chart" uri="{C3380CC4-5D6E-409C-BE32-E72D297353CC}">
                  <c16:uniqueId val="{00000001-35A0-4B4A-86C2-DE49AA5BABB1}"/>
                </c:ext>
              </c:extLst>
            </c:dLbl>
            <c:dLbl>
              <c:idx val="1"/>
              <c:layout>
                <c:manualLayout>
                  <c:x val="0.19228252764073167"/>
                  <c:y val="4.0532428667720069E-2"/>
                </c:manualLayout>
              </c:layout>
              <c:spPr>
                <a:noFill/>
                <a:ln>
                  <a:noFill/>
                </a:ln>
                <a:effectLst/>
              </c:spPr>
              <c:txPr>
                <a:bodyPr rot="0" spcFirstLastPara="1" vertOverflow="clip" horzOverflow="clip" vert="horz" wrap="square" lIns="38100" tIns="19050" rIns="38100" bIns="19050" anchor="ctr" anchorCtr="0">
                  <a:spAutoFit/>
                </a:bodyPr>
                <a:lstStyle/>
                <a:p>
                  <a:pPr algn="ctr">
                    <a:defRPr sz="1200" b="1" i="0" u="none" strike="noStrike" kern="1200" baseline="0">
                      <a:solidFill>
                        <a:srgbClr val="67BF72"/>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3-35A0-4B4A-86C2-DE49AA5BABB1}"/>
                </c:ext>
              </c:extLst>
            </c:dLbl>
            <c:dLbl>
              <c:idx val="2"/>
              <c:layout>
                <c:manualLayout>
                  <c:x val="0.34535758068277039"/>
                  <c:y val="4.289363454235845E-2"/>
                </c:manualLayout>
              </c:layout>
              <c:spPr>
                <a:noFill/>
                <a:ln>
                  <a:noFill/>
                </a:ln>
                <a:effectLst/>
              </c:spPr>
              <c:txPr>
                <a:bodyPr rot="0" spcFirstLastPara="1" vertOverflow="clip" horzOverflow="clip" vert="horz" wrap="square" lIns="38100" tIns="19050" rIns="38100" bIns="19050" anchor="ctr" anchorCtr="0">
                  <a:spAutoFit/>
                </a:bodyPr>
                <a:lstStyle/>
                <a:p>
                  <a:pPr algn="ctr">
                    <a:defRPr sz="1200" b="1" i="0" u="none" strike="noStrike" kern="1200" baseline="0">
                      <a:solidFill>
                        <a:srgbClr val="1A4766"/>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5-35A0-4B4A-86C2-DE49AA5BABB1}"/>
                </c:ext>
              </c:extLst>
            </c:dLbl>
            <c:dLbl>
              <c:idx val="3"/>
              <c:layout>
                <c:manualLayout>
                  <c:x val="-0.1695184313870349"/>
                  <c:y val="-0.20339197645921242"/>
                </c:manualLayout>
              </c:layout>
              <c:spPr>
                <a:noFill/>
                <a:ln>
                  <a:noFill/>
                </a:ln>
                <a:effectLst/>
              </c:spPr>
              <c:txPr>
                <a:bodyPr rot="0" spcFirstLastPara="1" vertOverflow="clip" horzOverflow="clip" vert="horz" wrap="square" lIns="38100" tIns="19050" rIns="38100" bIns="19050" anchor="ctr" anchorCtr="0">
                  <a:spAutoFit/>
                </a:bodyPr>
                <a:lstStyle/>
                <a:p>
                  <a:pPr algn="ctr">
                    <a:defRPr sz="1200" b="1" i="0" u="none" strike="noStrike" kern="1200" baseline="0">
                      <a:solidFill>
                        <a:srgbClr val="6F8DA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3627059635643327"/>
                      <c:h val="0.20635389288649275"/>
                    </c:manualLayout>
                  </c15:layout>
                </c:ext>
                <c:ext xmlns:c16="http://schemas.microsoft.com/office/drawing/2014/chart" uri="{C3380CC4-5D6E-409C-BE32-E72D297353CC}">
                  <c16:uniqueId val="{00000007-35A0-4B4A-86C2-DE49AA5BABB1}"/>
                </c:ext>
              </c:extLst>
            </c:dLbl>
            <c:spPr>
              <a:noFill/>
              <a:ln>
                <a:noFill/>
              </a:ln>
              <a:effectLst/>
            </c:spPr>
            <c:txPr>
              <a:bodyPr rot="0" spcFirstLastPara="1" vertOverflow="clip" horzOverflow="clip" vert="horz" wrap="square" lIns="38100" tIns="19050" rIns="38100" bIns="19050" anchor="ctr" anchorCtr="0">
                <a:spAutoFit/>
              </a:bodyPr>
              <a:lstStyle/>
              <a:p>
                <a:pPr algn="ctr">
                  <a:defRPr sz="1200" b="1"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'[RtB pipeline_20240123.xlsx]Pipeline summary'!$J$43:$J$46</c:f>
              <c:strCache>
                <c:ptCount val="4"/>
                <c:pt idx="0">
                  <c:v>AR4 (Secured)</c:v>
                </c:pt>
                <c:pt idx="1">
                  <c:v>AR5 (Secured)</c:v>
                </c:pt>
                <c:pt idx="2">
                  <c:v>AR6 (Eligible)</c:v>
                </c:pt>
                <c:pt idx="3">
                  <c:v>Remainder (solar and battery)</c:v>
                </c:pt>
              </c:strCache>
            </c:strRef>
          </c:cat>
          <c:val>
            <c:numRef>
              <c:f>'[RtB pipeline_20240123.xlsx]Pipeline summary'!$K$43:$K$46</c:f>
              <c:numCache>
                <c:formatCode>0</c:formatCode>
                <c:ptCount val="4"/>
                <c:pt idx="0">
                  <c:v>64.89</c:v>
                </c:pt>
                <c:pt idx="1">
                  <c:v>212.5</c:v>
                </c:pt>
                <c:pt idx="2">
                  <c:v>291.5</c:v>
                </c:pt>
                <c:pt idx="3">
                  <c:v>302.52999999999997</c:v>
                </c:pt>
              </c:numCache>
            </c:numRef>
          </c:val>
          <c:extLst>
            <c:ext xmlns:c16="http://schemas.microsoft.com/office/drawing/2014/chart" uri="{C3380CC4-5D6E-409C-BE32-E72D297353CC}">
              <c16:uniqueId val="{00000008-35A0-4B4A-86C2-DE49AA5BABB1}"/>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038326065578276E-2"/>
          <c:y val="4.4349069042426012E-2"/>
          <c:w val="0.86477787641441706"/>
          <c:h val="0.76727176091417526"/>
        </c:manualLayout>
      </c:layout>
      <c:barChart>
        <c:barDir val="col"/>
        <c:grouping val="stacked"/>
        <c:varyColors val="0"/>
        <c:ser>
          <c:idx val="1"/>
          <c:order val="0"/>
          <c:tx>
            <c:strRef>
              <c:f>'[Presentation Data and Verification Support v1 (Feb24).xlsx]Capital Allocation'!$C$80</c:f>
              <c:strCache>
                <c:ptCount val="1"/>
                <c:pt idx="0">
                  <c:v>Base</c:v>
                </c:pt>
              </c:strCache>
            </c:strRef>
          </c:tx>
          <c:spPr>
            <a:noFill/>
            <a:ln>
              <a:noFill/>
            </a:ln>
            <a:effectLst/>
          </c:spPr>
          <c:invertIfNegative val="0"/>
          <c:cat>
            <c:numRef>
              <c:f>'[1]Capital Allocation'!$D$78:$N$78</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'[1]Capital Allocation'!$D$80:$N$80</c:f>
              <c:numCache>
                <c:formatCode>0</c:formatCode>
                <c:ptCount val="11"/>
                <c:pt idx="0">
                  <c:v>0</c:v>
                </c:pt>
                <c:pt idx="1">
                  <c:v>112.16000000000001</c:v>
                </c:pt>
                <c:pt idx="2">
                  <c:v>187.10000000000002</c:v>
                </c:pt>
                <c:pt idx="3">
                  <c:v>318.92600000000004</c:v>
                </c:pt>
                <c:pt idx="4">
                  <c:v>487.771569</c:v>
                </c:pt>
                <c:pt idx="5">
                  <c:v>512.95456899999999</c:v>
                </c:pt>
                <c:pt idx="6">
                  <c:v>539.36456899999996</c:v>
                </c:pt>
                <c:pt idx="7">
                  <c:v>539.36456899999996</c:v>
                </c:pt>
                <c:pt idx="8">
                  <c:v>655.26456899999994</c:v>
                </c:pt>
                <c:pt idx="9">
                  <c:v>807.26456899999994</c:v>
                </c:pt>
                <c:pt idx="10">
                  <c:v>944.16456899999991</c:v>
                </c:pt>
              </c:numCache>
            </c:numRef>
          </c:val>
          <c:extLst>
            <c:ext xmlns:c16="http://schemas.microsoft.com/office/drawing/2014/chart" uri="{C3380CC4-5D6E-409C-BE32-E72D297353CC}">
              <c16:uniqueId val="{00000000-8920-489D-8BE5-C5A078D5F199}"/>
            </c:ext>
          </c:extLst>
        </c:ser>
        <c:ser>
          <c:idx val="0"/>
          <c:order val="1"/>
          <c:tx>
            <c:strRef>
              <c:f>'[Presentation Data and Verification Support v1 (Feb24).xlsx]Capital Allocation'!$C$79</c:f>
              <c:strCache>
                <c:ptCount val="1"/>
                <c:pt idx="0">
                  <c:v>New Investments</c:v>
                </c:pt>
              </c:strCache>
            </c:strRef>
          </c:tx>
          <c:spPr>
            <a:solidFill>
              <a:srgbClr val="67BF72"/>
            </a:solidFill>
            <a:ln>
              <a:noFill/>
            </a:ln>
            <a:effectLst/>
          </c:spPr>
          <c:invertIfNegative val="0"/>
          <c:dLbls>
            <c:dLbl>
              <c:idx val="1"/>
              <c:layout>
                <c:manualLayout>
                  <c:x val="0"/>
                  <c:y val="-5.7901192919235082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20-489D-8BE5-C5A078D5F199}"/>
                </c:ext>
              </c:extLst>
            </c:dLbl>
            <c:dLbl>
              <c:idx val="3"/>
              <c:layout>
                <c:manualLayout>
                  <c:x val="0"/>
                  <c:y val="5.419577434065298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920-489D-8BE5-C5A078D5F199}"/>
                </c:ext>
              </c:extLst>
            </c:dLbl>
            <c:dLbl>
              <c:idx val="6"/>
              <c:delete val="1"/>
              <c:extLst>
                <c:ext xmlns:c15="http://schemas.microsoft.com/office/drawing/2012/chart" uri="{CE6537A1-D6FC-4f65-9D91-7224C49458BB}"/>
                <c:ext xmlns:c16="http://schemas.microsoft.com/office/drawing/2014/chart" uri="{C3380CC4-5D6E-409C-BE32-E72D297353CC}">
                  <c16:uniqueId val="{00000003-8920-489D-8BE5-C5A078D5F199}"/>
                </c:ext>
              </c:extLst>
            </c:dLbl>
            <c:dLbl>
              <c:idx val="7"/>
              <c:layout>
                <c:manualLayout>
                  <c:x val="0"/>
                  <c:y val="4.323095745116102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920-489D-8BE5-C5A078D5F199}"/>
                </c:ext>
              </c:extLst>
            </c:dLbl>
            <c:dLbl>
              <c:idx val="8"/>
              <c:layout>
                <c:manualLayout>
                  <c:x val="0"/>
                  <c:y val="3.580723188155033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920-489D-8BE5-C5A078D5F199}"/>
                </c:ext>
              </c:extLst>
            </c:dLbl>
            <c:dLbl>
              <c:idx val="9"/>
              <c:layout>
                <c:manualLayout>
                  <c:x val="0"/>
                  <c:y val="5.55935284404658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920-489D-8BE5-C5A078D5F199}"/>
                </c:ext>
              </c:extLst>
            </c:dLbl>
            <c:dLbl>
              <c:idx val="10"/>
              <c:layout>
                <c:manualLayout>
                  <c:x val="0"/>
                  <c:y val="9.2084245907501168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920-489D-8BE5-C5A078D5F19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1A4766"/>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'[1]Capital Allocation'!$D$78:$N$78</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'[1]Capital Allocation'!$D$79:$N$79</c:f>
              <c:numCache>
                <c:formatCode>0</c:formatCode>
                <c:ptCount val="11"/>
                <c:pt idx="0">
                  <c:v>112.16000000000001</c:v>
                </c:pt>
                <c:pt idx="1">
                  <c:v>74.94</c:v>
                </c:pt>
                <c:pt idx="2">
                  <c:v>131.82599999999999</c:v>
                </c:pt>
                <c:pt idx="3">
                  <c:v>168.84556899999998</c:v>
                </c:pt>
                <c:pt idx="4">
                  <c:v>25.183</c:v>
                </c:pt>
                <c:pt idx="5">
                  <c:v>26.41</c:v>
                </c:pt>
                <c:pt idx="6">
                  <c:v>0</c:v>
                </c:pt>
                <c:pt idx="7">
                  <c:v>115.9</c:v>
                </c:pt>
                <c:pt idx="8">
                  <c:v>152</c:v>
                </c:pt>
                <c:pt idx="9">
                  <c:v>136.9</c:v>
                </c:pt>
                <c:pt idx="10">
                  <c:v>98.76</c:v>
                </c:pt>
              </c:numCache>
            </c:numRef>
          </c:val>
          <c:extLst>
            <c:ext xmlns:c16="http://schemas.microsoft.com/office/drawing/2014/chart" uri="{C3380CC4-5D6E-409C-BE32-E72D297353CC}">
              <c16:uniqueId val="{00000008-8920-489D-8BE5-C5A078D5F199}"/>
            </c:ext>
          </c:extLst>
        </c:ser>
        <c:dLbls>
          <c:showLegendKey val="0"/>
          <c:showVal val="0"/>
          <c:showCatName val="0"/>
          <c:showSerName val="0"/>
          <c:showPercent val="0"/>
          <c:showBubbleSize val="0"/>
        </c:dLbls>
        <c:gapWidth val="150"/>
        <c:overlap val="100"/>
        <c:axId val="644485808"/>
        <c:axId val="634821568"/>
      </c:barChart>
      <c:lineChart>
        <c:grouping val="standard"/>
        <c:varyColors val="0"/>
        <c:ser>
          <c:idx val="2"/>
          <c:order val="2"/>
          <c:tx>
            <c:strRef>
              <c:f>'[Presentation Data and Verification Support v1 (Feb24).xlsx]Capital Allocation'!$C$84</c:f>
              <c:strCache>
                <c:ptCount val="1"/>
                <c:pt idx="0">
                  <c:v>Cumulative MW</c:v>
                </c:pt>
              </c:strCache>
            </c:strRef>
          </c:tx>
          <c:spPr>
            <a:ln w="28575" cap="rnd">
              <a:solidFill>
                <a:srgbClr val="1A4766"/>
              </a:solidFill>
              <a:round/>
            </a:ln>
            <a:effectLst/>
          </c:spPr>
          <c:marker>
            <c:symbol val="none"/>
          </c:marker>
          <c:cat>
            <c:numRef>
              <c:f>'[1]Capital Allocation'!$D$78:$N$78</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'[1]Capital Allocation'!$D$87:$N$87</c:f>
              <c:numCache>
                <c:formatCode>0.0</c:formatCode>
                <c:ptCount val="11"/>
                <c:pt idx="0">
                  <c:v>97.996000000000024</c:v>
                </c:pt>
                <c:pt idx="1">
                  <c:v>165.18500000000003</c:v>
                </c:pt>
                <c:pt idx="2">
                  <c:v>283.00982500000003</c:v>
                </c:pt>
                <c:pt idx="3">
                  <c:v>424.39098500000006</c:v>
                </c:pt>
                <c:pt idx="4">
                  <c:v>446.44738500000005</c:v>
                </c:pt>
                <c:pt idx="5">
                  <c:v>465.34436500000004</c:v>
                </c:pt>
                <c:pt idx="6">
                  <c:v>465.34436500000004</c:v>
                </c:pt>
                <c:pt idx="7">
                  <c:v>543.02963</c:v>
                </c:pt>
                <c:pt idx="8">
                  <c:v>625.40803000000005</c:v>
                </c:pt>
                <c:pt idx="9">
                  <c:v>766.1166300000001</c:v>
                </c:pt>
                <c:pt idx="10">
                  <c:v>905.39175000000012</c:v>
                </c:pt>
              </c:numCache>
            </c:numRef>
          </c:val>
          <c:smooth val="0"/>
          <c:extLst>
            <c:ext xmlns:c16="http://schemas.microsoft.com/office/drawing/2014/chart" uri="{C3380CC4-5D6E-409C-BE32-E72D297353CC}">
              <c16:uniqueId val="{00000009-8920-489D-8BE5-C5A078D5F199}"/>
            </c:ext>
          </c:extLst>
        </c:ser>
        <c:dLbls>
          <c:showLegendKey val="0"/>
          <c:showVal val="0"/>
          <c:showCatName val="0"/>
          <c:showSerName val="0"/>
          <c:showPercent val="0"/>
          <c:showBubbleSize val="0"/>
        </c:dLbls>
        <c:marker val="1"/>
        <c:smooth val="0"/>
        <c:axId val="683673232"/>
        <c:axId val="639468464"/>
      </c:lineChart>
      <c:catAx>
        <c:axId val="64448580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4821568"/>
        <c:crosses val="autoZero"/>
        <c:auto val="1"/>
        <c:lblAlgn val="ctr"/>
        <c:lblOffset val="100"/>
        <c:noMultiLvlLbl val="0"/>
      </c:catAx>
      <c:valAx>
        <c:axId val="634821568"/>
        <c:scaling>
          <c:orientation val="minMax"/>
        </c:scaling>
        <c:delete val="0"/>
        <c:axPos val="l"/>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GB" sz="900"/>
                  <a:t>£m </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4485808"/>
        <c:crosses val="autoZero"/>
        <c:crossBetween val="between"/>
      </c:valAx>
      <c:valAx>
        <c:axId val="639468464"/>
        <c:scaling>
          <c:orientation val="minMax"/>
          <c:max val="900"/>
          <c:min val="0"/>
        </c:scaling>
        <c:delete val="0"/>
        <c:axPos val="r"/>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GB" sz="900"/>
                  <a:t>MW</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3673232"/>
        <c:crosses val="max"/>
        <c:crossBetween val="between"/>
        <c:majorUnit val="100"/>
        <c:minorUnit val="50"/>
      </c:valAx>
      <c:catAx>
        <c:axId val="683673232"/>
        <c:scaling>
          <c:orientation val="minMax"/>
        </c:scaling>
        <c:delete val="1"/>
        <c:axPos val="b"/>
        <c:numFmt formatCode="General" sourceLinked="1"/>
        <c:majorTickMark val="out"/>
        <c:minorTickMark val="none"/>
        <c:tickLblPos val="nextTo"/>
        <c:crossAx val="639468464"/>
        <c:crosses val="autoZero"/>
        <c:auto val="1"/>
        <c:lblAlgn val="ctr"/>
        <c:lblOffset val="100"/>
        <c:noMultiLvlLbl val="0"/>
      </c:cat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a:extLst>
      <a:ext uri="{91240B29-F687-4F45-9708-019B960494DF}">
        <a14:hiddenLine xmlns:a14="http://schemas.microsoft.com/office/drawing/2010/main">
          <a:noFill/>
        </a14:hiddenLine>
      </a:ext>
    </a:extLst>
  </c:spPr>
  <c:txPr>
    <a:bodyPr/>
    <a:lstStyle/>
    <a:p>
      <a:pPr>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28630075505570518"/>
          <c:y val="3.7341346296907801E-2"/>
          <c:w val="0.63418602125792145"/>
          <c:h val="0.93051377322007267"/>
        </c:manualLayout>
      </c:layout>
      <c:barChart>
        <c:barDir val="bar"/>
        <c:grouping val="clustered"/>
        <c:varyColors val="0"/>
        <c:ser>
          <c:idx val="0"/>
          <c:order val="0"/>
          <c:tx>
            <c:v>Low</c:v>
          </c:tx>
          <c:spPr>
            <a:solidFill>
              <a:srgbClr val="1A4766"/>
            </a:solidFill>
          </c:spPr>
          <c:invertIfNegative val="0"/>
          <c:dLbls>
            <c:dLbl>
              <c:idx val="0"/>
              <c:tx>
                <c:rich>
                  <a:bodyPr/>
                  <a:lstStyle/>
                  <a:p>
                    <a:fld id="{6B817F7C-3002-441B-8785-BCF4E893A5D8}" type="CELLRANGE">
                      <a:rPr lang="en-US"/>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8B11-4C65-86AB-FE9889F0E8D0}"/>
                </c:ext>
              </c:extLst>
            </c:dLbl>
            <c:dLbl>
              <c:idx val="1"/>
              <c:tx>
                <c:rich>
                  <a:bodyPr/>
                  <a:lstStyle/>
                  <a:p>
                    <a:fld id="{99FDD5FD-4B3D-42B7-8948-DE04ADFCC1A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B11-4C65-86AB-FE9889F0E8D0}"/>
                </c:ext>
              </c:extLst>
            </c:dLbl>
            <c:dLbl>
              <c:idx val="2"/>
              <c:tx>
                <c:rich>
                  <a:bodyPr/>
                  <a:lstStyle/>
                  <a:p>
                    <a:fld id="{6B8CC29D-3B7C-407F-87CC-D8F2333F18D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B11-4C65-86AB-FE9889F0E8D0}"/>
                </c:ext>
              </c:extLst>
            </c:dLbl>
            <c:dLbl>
              <c:idx val="3"/>
              <c:tx>
                <c:rich>
                  <a:bodyPr/>
                  <a:lstStyle/>
                  <a:p>
                    <a:fld id="{F8967ACD-70D8-463B-A4AF-1D7313F32C8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B11-4C65-86AB-FE9889F0E8D0}"/>
                </c:ext>
              </c:extLst>
            </c:dLbl>
            <c:dLbl>
              <c:idx val="4"/>
              <c:tx>
                <c:rich>
                  <a:bodyPr/>
                  <a:lstStyle/>
                  <a:p>
                    <a:fld id="{4D275C81-2522-4C66-A7D2-60787414EB7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B11-4C65-86AB-FE9889F0E8D0}"/>
                </c:ext>
              </c:extLst>
            </c:dLbl>
            <c:spPr>
              <a:noFill/>
              <a:ln>
                <a:noFill/>
              </a:ln>
              <a:effectLst/>
            </c:spPr>
            <c:txPr>
              <a:bodyPr wrap="square" lIns="38100" tIns="19050" rIns="38100" bIns="19050" anchor="ctr">
                <a:spAutoFit/>
              </a:bodyPr>
              <a:lstStyle/>
              <a:p>
                <a:pPr>
                  <a:defRPr b="1">
                    <a:solidFill>
                      <a:srgbClr val="1A4766"/>
                    </a:solidFill>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'[BSIF Valuation Dec23 v14.xlsb]Chart Workings'!$B$22:$B$28</c:f>
              <c:strCache>
                <c:ptCount val="5"/>
                <c:pt idx="0">
                  <c:v>Inflation rate  ± 0.50%</c:v>
                </c:pt>
                <c:pt idx="1">
                  <c:v>Discount rate ± 0.50%</c:v>
                </c:pt>
                <c:pt idx="2">
                  <c:v>Power price ± 10.00%</c:v>
                </c:pt>
                <c:pt idx="3">
                  <c:v>O&amp;M ± 10.00%</c:v>
                </c:pt>
                <c:pt idx="4">
                  <c:v>Energy yield (10 yr P90/P10)</c:v>
                </c:pt>
              </c:strCache>
              <c:extLst/>
            </c:strRef>
          </c:cat>
          <c:val>
            <c:numRef>
              <c:f>'[BSIF Valuation Dec23 v14.xlsb]Chart Workings'!$J$22:$J$29</c:f>
              <c:numCache>
                <c:formatCode>#,##0;\(#,##0\);\-;@</c:formatCode>
                <c:ptCount val="5"/>
                <c:pt idx="0">
                  <c:v>-40.390704717835661</c:v>
                </c:pt>
                <c:pt idx="1">
                  <c:v>-18.465743692007209</c:v>
                </c:pt>
                <c:pt idx="2">
                  <c:v>-59.944264068316215</c:v>
                </c:pt>
                <c:pt idx="3">
                  <c:v>-9.2308612463148165</c:v>
                </c:pt>
                <c:pt idx="4">
                  <c:v>-101.79270172697306</c:v>
                </c:pt>
              </c:numCache>
              <c:extLst/>
            </c:numRef>
          </c:val>
          <c:extLst>
            <c:ext xmlns:c15="http://schemas.microsoft.com/office/drawing/2012/chart" uri="{02D57815-91ED-43cb-92C2-25804820EDAC}">
              <c15:datalabelsRange>
                <c15:f>'[BSIF Valuation Dec23 v14.xlsb]Chart Workings'!$N$22:$N$29</c15:f>
                <c15:dlblRangeCache>
                  <c:ptCount val="8"/>
                  <c:pt idx="0">
                    <c:v>-£40.4m (-3.5%)</c:v>
                  </c:pt>
                  <c:pt idx="1">
                    <c:v>-£18.5m (-1.6%)</c:v>
                  </c:pt>
                  <c:pt idx="2">
                    <c:v>-£59.9m (-5.2%)</c:v>
                  </c:pt>
                  <c:pt idx="3">
                    <c:v>-£9.2m (-0.8%)</c:v>
                  </c:pt>
                  <c:pt idx="4">
                    <c:v>-£101.8m (-8.9%)</c:v>
                  </c:pt>
                  <c:pt idx="5">
                    <c:v>-£-m (0.0%)</c:v>
                  </c:pt>
                  <c:pt idx="6">
                    <c:v>-£23.0m (-2.0%)</c:v>
                  </c:pt>
                </c15:dlblRangeCache>
              </c15:datalabelsRange>
            </c:ext>
            <c:ext xmlns:c16="http://schemas.microsoft.com/office/drawing/2014/chart" uri="{C3380CC4-5D6E-409C-BE32-E72D297353CC}">
              <c16:uniqueId val="{00000005-8B11-4C65-86AB-FE9889F0E8D0}"/>
            </c:ext>
          </c:extLst>
        </c:ser>
        <c:ser>
          <c:idx val="1"/>
          <c:order val="1"/>
          <c:tx>
            <c:v>High</c:v>
          </c:tx>
          <c:spPr>
            <a:solidFill>
              <a:srgbClr val="67BF72"/>
            </a:solidFill>
          </c:spPr>
          <c:invertIfNegative val="0"/>
          <c:dLbls>
            <c:dLbl>
              <c:idx val="0"/>
              <c:tx>
                <c:rich>
                  <a:bodyPr/>
                  <a:lstStyle/>
                  <a:p>
                    <a:fld id="{AEBDAB99-2EA3-45DF-BABC-EBA57F4D9E41}" type="CELLRANGE">
                      <a:rPr lang="en-US"/>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8B11-4C65-86AB-FE9889F0E8D0}"/>
                </c:ext>
              </c:extLst>
            </c:dLbl>
            <c:dLbl>
              <c:idx val="1"/>
              <c:tx>
                <c:rich>
                  <a:bodyPr/>
                  <a:lstStyle/>
                  <a:p>
                    <a:fld id="{B9E90CEB-167A-4D43-8C34-BFE0B15E37C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8B11-4C65-86AB-FE9889F0E8D0}"/>
                </c:ext>
              </c:extLst>
            </c:dLbl>
            <c:dLbl>
              <c:idx val="2"/>
              <c:tx>
                <c:rich>
                  <a:bodyPr/>
                  <a:lstStyle/>
                  <a:p>
                    <a:fld id="{1DC9F9A6-0013-4D18-A0C1-46F11C46F3C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8B11-4C65-86AB-FE9889F0E8D0}"/>
                </c:ext>
              </c:extLst>
            </c:dLbl>
            <c:dLbl>
              <c:idx val="3"/>
              <c:tx>
                <c:rich>
                  <a:bodyPr/>
                  <a:lstStyle/>
                  <a:p>
                    <a:fld id="{9F35A818-3881-4CBD-8C59-1E7F5BD5208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8B11-4C65-86AB-FE9889F0E8D0}"/>
                </c:ext>
              </c:extLst>
            </c:dLbl>
            <c:dLbl>
              <c:idx val="4"/>
              <c:tx>
                <c:rich>
                  <a:bodyPr/>
                  <a:lstStyle/>
                  <a:p>
                    <a:fld id="{30DE312A-BF12-4A29-B4E6-5E52E6F1EC3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8B11-4C65-86AB-FE9889F0E8D0}"/>
                </c:ext>
              </c:extLst>
            </c:dLbl>
            <c:spPr>
              <a:noFill/>
              <a:ln>
                <a:noFill/>
              </a:ln>
              <a:effectLst/>
            </c:spPr>
            <c:txPr>
              <a:bodyPr wrap="square" lIns="38100" tIns="19050" rIns="38100" bIns="19050" anchor="ctr">
                <a:spAutoFit/>
              </a:bodyPr>
              <a:lstStyle/>
              <a:p>
                <a:pPr>
                  <a:defRPr b="1">
                    <a:solidFill>
                      <a:srgbClr val="67BF72"/>
                    </a:solidFill>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'[BSIF Valuation Dec23 v14.xlsb]Chart Workings'!$B$22:$B$28</c:f>
              <c:strCache>
                <c:ptCount val="5"/>
                <c:pt idx="0">
                  <c:v>Inflation rate  ± 0.50%</c:v>
                </c:pt>
                <c:pt idx="1">
                  <c:v>Discount rate ± 0.50%</c:v>
                </c:pt>
                <c:pt idx="2">
                  <c:v>Power price ± 10.00%</c:v>
                </c:pt>
                <c:pt idx="3">
                  <c:v>O&amp;M ± 10.00%</c:v>
                </c:pt>
                <c:pt idx="4">
                  <c:v>Energy yield (10 yr P90/P10)</c:v>
                </c:pt>
              </c:strCache>
              <c:extLst/>
            </c:strRef>
          </c:cat>
          <c:val>
            <c:numRef>
              <c:f>'[BSIF Valuation Dec23 v14.xlsb]Chart Workings'!$K$22:$K$29</c:f>
              <c:numCache>
                <c:formatCode>#,##0;\(#,##0\);\-;@</c:formatCode>
                <c:ptCount val="5"/>
                <c:pt idx="0">
                  <c:v>42.68278038655717</c:v>
                </c:pt>
                <c:pt idx="1">
                  <c:v>19.03636985272351</c:v>
                </c:pt>
                <c:pt idx="2">
                  <c:v>58.254619237254019</c:v>
                </c:pt>
                <c:pt idx="3">
                  <c:v>9.2308612463143618</c:v>
                </c:pt>
                <c:pt idx="4">
                  <c:v>108.46376280513073</c:v>
                </c:pt>
              </c:numCache>
              <c:extLst/>
            </c:numRef>
          </c:val>
          <c:extLst>
            <c:ext xmlns:c15="http://schemas.microsoft.com/office/drawing/2012/chart" uri="{02D57815-91ED-43cb-92C2-25804820EDAC}">
              <c15:datalabelsRange>
                <c15:f>'[BSIF Valuation Dec23 v14.xlsb]Chart Workings'!$O$22:$O$29</c15:f>
                <c15:dlblRangeCache>
                  <c:ptCount val="8"/>
                  <c:pt idx="0">
                    <c:v>+£42.7m (+3.7%)</c:v>
                  </c:pt>
                  <c:pt idx="1">
                    <c:v>+£19.0m (+1.7%)</c:v>
                  </c:pt>
                  <c:pt idx="2">
                    <c:v>+£58.3m (+5.1%)</c:v>
                  </c:pt>
                  <c:pt idx="3">
                    <c:v>+£9.2m (+0.8%)</c:v>
                  </c:pt>
                  <c:pt idx="4">
                    <c:v>+£108.5m (+9.4%)</c:v>
                  </c:pt>
                  <c:pt idx="5">
                    <c:v>+£-m (+0.0%)</c:v>
                  </c:pt>
                  <c:pt idx="6">
                    <c:v>+£26.8m (+2.3%)</c:v>
                  </c:pt>
                </c15:dlblRangeCache>
              </c15:datalabelsRange>
            </c:ext>
            <c:ext xmlns:c16="http://schemas.microsoft.com/office/drawing/2014/chart" uri="{C3380CC4-5D6E-409C-BE32-E72D297353CC}">
              <c16:uniqueId val="{0000000B-8B11-4C65-86AB-FE9889F0E8D0}"/>
            </c:ext>
          </c:extLst>
        </c:ser>
        <c:dLbls>
          <c:dLblPos val="outEnd"/>
          <c:showLegendKey val="0"/>
          <c:showVal val="1"/>
          <c:showCatName val="0"/>
          <c:showSerName val="0"/>
          <c:showPercent val="0"/>
          <c:showBubbleSize val="0"/>
        </c:dLbls>
        <c:gapWidth val="50"/>
        <c:overlap val="100"/>
        <c:axId val="299216184"/>
        <c:axId val="295333968"/>
      </c:barChart>
      <c:catAx>
        <c:axId val="299216184"/>
        <c:scaling>
          <c:orientation val="maxMin"/>
        </c:scaling>
        <c:delete val="0"/>
        <c:axPos val="l"/>
        <c:numFmt formatCode="General" sourceLinked="1"/>
        <c:majorTickMark val="none"/>
        <c:minorTickMark val="none"/>
        <c:tickLblPos val="low"/>
        <c:txPr>
          <a:bodyPr rot="0" vert="horz"/>
          <a:lstStyle/>
          <a:p>
            <a:pPr>
              <a:defRPr sz="1200"/>
            </a:pPr>
            <a:endParaRPr lang="en-US"/>
          </a:p>
        </c:txPr>
        <c:crossAx val="295333968"/>
        <c:crosses val="autoZero"/>
        <c:auto val="1"/>
        <c:lblAlgn val="ctr"/>
        <c:lblOffset val="1000"/>
        <c:noMultiLvlLbl val="0"/>
      </c:catAx>
      <c:valAx>
        <c:axId val="295333968"/>
        <c:scaling>
          <c:orientation val="minMax"/>
        </c:scaling>
        <c:delete val="1"/>
        <c:axPos val="t"/>
        <c:numFmt formatCode="&quot;£&quot;#,##0&quot;m&quot;" sourceLinked="0"/>
        <c:majorTickMark val="out"/>
        <c:minorTickMark val="none"/>
        <c:tickLblPos val="nextTo"/>
        <c:crossAx val="299216184"/>
        <c:crossesAt val="1"/>
        <c:crossBetween val="between"/>
      </c:valAx>
    </c:plotArea>
    <c:plotVisOnly val="1"/>
    <c:dispBlanksAs val="gap"/>
    <c:showDLblsOverMax val="0"/>
  </c:chart>
  <c:spPr>
    <a:noFill/>
    <a:ln>
      <a:noFill/>
    </a:ln>
  </c:spPr>
  <c:txPr>
    <a:bodyPr/>
    <a:lstStyle/>
    <a:p>
      <a:pPr>
        <a:defRPr sz="1100">
          <a:latin typeface="Calibri (Body)"/>
          <a:cs typeface="Calibri Light" panose="020F0302020204030204" pitchFamily="34" charset="0"/>
        </a:defRPr>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6825084110715986E-2"/>
          <c:y val="3.6883621744597951E-2"/>
          <c:w val="0.89399672041119471"/>
          <c:h val="0.80042107806419727"/>
        </c:manualLayout>
      </c:layout>
      <c:lineChart>
        <c:grouping val="standard"/>
        <c:varyColors val="0"/>
        <c:ser>
          <c:idx val="0"/>
          <c:order val="0"/>
          <c:tx>
            <c:strRef>
              <c:f>'[Presentation Data and Verification Support v1 (Feb24).xlsx]Investment Performance'!$N$8</c:f>
              <c:strCache>
                <c:ptCount val="1"/>
                <c:pt idx="0">
                  <c:v>BSIF Total Return</c:v>
                </c:pt>
              </c:strCache>
            </c:strRef>
          </c:tx>
          <c:spPr>
            <a:ln w="12700" cap="rnd">
              <a:solidFill>
                <a:srgbClr val="1A4766"/>
              </a:solidFill>
              <a:round/>
            </a:ln>
            <a:effectLst/>
          </c:spPr>
          <c:marker>
            <c:symbol val="none"/>
          </c:marker>
          <c:dLbls>
            <c:dLbl>
              <c:idx val="2606"/>
              <c:layout>
                <c:manualLayout>
                  <c:x val="0"/>
                  <c:y val="-2.800636599717683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627-4600-A8B2-CCB460467060}"/>
                </c:ext>
              </c:extLst>
            </c:dLbl>
            <c:spPr>
              <a:noFill/>
              <a:ln>
                <a:noFill/>
              </a:ln>
              <a:effectLst/>
            </c:spPr>
            <c:txPr>
              <a:bodyPr wrap="square" lIns="38100" tIns="19050" rIns="38100" bIns="19050" anchor="ctr">
                <a:spAutoFit/>
              </a:bodyPr>
              <a:lstStyle/>
              <a:p>
                <a:pPr>
                  <a:defRPr sz="1000" b="1">
                    <a:solidFill>
                      <a:srgbClr val="1A4766"/>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'[1]Investment Performance'!$M$9:$M$2615</c:f>
              <c:numCache>
                <c:formatCode>mmm\-yy</c:formatCode>
                <c:ptCount val="2607"/>
                <c:pt idx="0">
                  <c:v>41641</c:v>
                </c:pt>
                <c:pt idx="1">
                  <c:v>41642</c:v>
                </c:pt>
                <c:pt idx="2">
                  <c:v>41645</c:v>
                </c:pt>
                <c:pt idx="3">
                  <c:v>41646</c:v>
                </c:pt>
                <c:pt idx="4">
                  <c:v>41647</c:v>
                </c:pt>
                <c:pt idx="5">
                  <c:v>41648</c:v>
                </c:pt>
                <c:pt idx="6">
                  <c:v>41649</c:v>
                </c:pt>
                <c:pt idx="7">
                  <c:v>41652</c:v>
                </c:pt>
                <c:pt idx="8">
                  <c:v>41653</c:v>
                </c:pt>
                <c:pt idx="9">
                  <c:v>41654</c:v>
                </c:pt>
                <c:pt idx="10">
                  <c:v>41655</c:v>
                </c:pt>
                <c:pt idx="11">
                  <c:v>41656</c:v>
                </c:pt>
                <c:pt idx="12">
                  <c:v>41659</c:v>
                </c:pt>
                <c:pt idx="13">
                  <c:v>41660</c:v>
                </c:pt>
                <c:pt idx="14">
                  <c:v>41661</c:v>
                </c:pt>
                <c:pt idx="15">
                  <c:v>41662</c:v>
                </c:pt>
                <c:pt idx="16">
                  <c:v>41663</c:v>
                </c:pt>
                <c:pt idx="17">
                  <c:v>41666</c:v>
                </c:pt>
                <c:pt idx="18">
                  <c:v>41667</c:v>
                </c:pt>
                <c:pt idx="19">
                  <c:v>41668</c:v>
                </c:pt>
                <c:pt idx="20">
                  <c:v>41669</c:v>
                </c:pt>
                <c:pt idx="21">
                  <c:v>41670</c:v>
                </c:pt>
                <c:pt idx="22">
                  <c:v>41673</c:v>
                </c:pt>
                <c:pt idx="23">
                  <c:v>41674</c:v>
                </c:pt>
                <c:pt idx="24">
                  <c:v>41675</c:v>
                </c:pt>
                <c:pt idx="25">
                  <c:v>41676</c:v>
                </c:pt>
                <c:pt idx="26">
                  <c:v>41677</c:v>
                </c:pt>
                <c:pt idx="27">
                  <c:v>41680</c:v>
                </c:pt>
                <c:pt idx="28">
                  <c:v>41681</c:v>
                </c:pt>
                <c:pt idx="29">
                  <c:v>41682</c:v>
                </c:pt>
                <c:pt idx="30">
                  <c:v>41683</c:v>
                </c:pt>
                <c:pt idx="31">
                  <c:v>41684</c:v>
                </c:pt>
                <c:pt idx="32">
                  <c:v>41687</c:v>
                </c:pt>
                <c:pt idx="33">
                  <c:v>41688</c:v>
                </c:pt>
                <c:pt idx="34">
                  <c:v>41689</c:v>
                </c:pt>
                <c:pt idx="35">
                  <c:v>41690</c:v>
                </c:pt>
                <c:pt idx="36">
                  <c:v>41691</c:v>
                </c:pt>
                <c:pt idx="37">
                  <c:v>41694</c:v>
                </c:pt>
                <c:pt idx="38">
                  <c:v>41695</c:v>
                </c:pt>
                <c:pt idx="39">
                  <c:v>41696</c:v>
                </c:pt>
                <c:pt idx="40">
                  <c:v>41697</c:v>
                </c:pt>
                <c:pt idx="41">
                  <c:v>41698</c:v>
                </c:pt>
                <c:pt idx="42">
                  <c:v>41701</c:v>
                </c:pt>
                <c:pt idx="43">
                  <c:v>41702</c:v>
                </c:pt>
                <c:pt idx="44">
                  <c:v>41703</c:v>
                </c:pt>
                <c:pt idx="45">
                  <c:v>41704</c:v>
                </c:pt>
                <c:pt idx="46">
                  <c:v>41705</c:v>
                </c:pt>
                <c:pt idx="47">
                  <c:v>41708</c:v>
                </c:pt>
                <c:pt idx="48">
                  <c:v>41709</c:v>
                </c:pt>
                <c:pt idx="49">
                  <c:v>41710</c:v>
                </c:pt>
                <c:pt idx="50">
                  <c:v>41711</c:v>
                </c:pt>
                <c:pt idx="51">
                  <c:v>41712</c:v>
                </c:pt>
                <c:pt idx="52">
                  <c:v>41715</c:v>
                </c:pt>
                <c:pt idx="53">
                  <c:v>41716</c:v>
                </c:pt>
                <c:pt idx="54">
                  <c:v>41717</c:v>
                </c:pt>
                <c:pt idx="55">
                  <c:v>41718</c:v>
                </c:pt>
                <c:pt idx="56">
                  <c:v>41719</c:v>
                </c:pt>
                <c:pt idx="57">
                  <c:v>41722</c:v>
                </c:pt>
                <c:pt idx="58">
                  <c:v>41723</c:v>
                </c:pt>
                <c:pt idx="59">
                  <c:v>41724</c:v>
                </c:pt>
                <c:pt idx="60">
                  <c:v>41725</c:v>
                </c:pt>
                <c:pt idx="61">
                  <c:v>41726</c:v>
                </c:pt>
                <c:pt idx="62">
                  <c:v>41729</c:v>
                </c:pt>
                <c:pt idx="63">
                  <c:v>41730</c:v>
                </c:pt>
                <c:pt idx="64">
                  <c:v>41731</c:v>
                </c:pt>
                <c:pt idx="65">
                  <c:v>41732</c:v>
                </c:pt>
                <c:pt idx="66">
                  <c:v>41733</c:v>
                </c:pt>
                <c:pt idx="67">
                  <c:v>41736</c:v>
                </c:pt>
                <c:pt idx="68">
                  <c:v>41737</c:v>
                </c:pt>
                <c:pt idx="69">
                  <c:v>41738</c:v>
                </c:pt>
                <c:pt idx="70">
                  <c:v>41739</c:v>
                </c:pt>
                <c:pt idx="71">
                  <c:v>41740</c:v>
                </c:pt>
                <c:pt idx="72">
                  <c:v>41743</c:v>
                </c:pt>
                <c:pt idx="73">
                  <c:v>41744</c:v>
                </c:pt>
                <c:pt idx="74">
                  <c:v>41745</c:v>
                </c:pt>
                <c:pt idx="75">
                  <c:v>41746</c:v>
                </c:pt>
                <c:pt idx="76">
                  <c:v>41747</c:v>
                </c:pt>
                <c:pt idx="77">
                  <c:v>41750</c:v>
                </c:pt>
                <c:pt idx="78">
                  <c:v>41751</c:v>
                </c:pt>
                <c:pt idx="79">
                  <c:v>41752</c:v>
                </c:pt>
                <c:pt idx="80">
                  <c:v>41753</c:v>
                </c:pt>
                <c:pt idx="81">
                  <c:v>41754</c:v>
                </c:pt>
                <c:pt idx="82">
                  <c:v>41757</c:v>
                </c:pt>
                <c:pt idx="83">
                  <c:v>41758</c:v>
                </c:pt>
                <c:pt idx="84">
                  <c:v>41759</c:v>
                </c:pt>
                <c:pt idx="85">
                  <c:v>41760</c:v>
                </c:pt>
                <c:pt idx="86">
                  <c:v>41761</c:v>
                </c:pt>
                <c:pt idx="87">
                  <c:v>41764</c:v>
                </c:pt>
                <c:pt idx="88">
                  <c:v>41765</c:v>
                </c:pt>
                <c:pt idx="89">
                  <c:v>41766</c:v>
                </c:pt>
                <c:pt idx="90">
                  <c:v>41767</c:v>
                </c:pt>
                <c:pt idx="91">
                  <c:v>41768</c:v>
                </c:pt>
                <c:pt idx="92">
                  <c:v>41771</c:v>
                </c:pt>
                <c:pt idx="93">
                  <c:v>41772</c:v>
                </c:pt>
                <c:pt idx="94">
                  <c:v>41773</c:v>
                </c:pt>
                <c:pt idx="95">
                  <c:v>41774</c:v>
                </c:pt>
                <c:pt idx="96">
                  <c:v>41775</c:v>
                </c:pt>
                <c:pt idx="97">
                  <c:v>41778</c:v>
                </c:pt>
                <c:pt idx="98">
                  <c:v>41779</c:v>
                </c:pt>
                <c:pt idx="99">
                  <c:v>41780</c:v>
                </c:pt>
                <c:pt idx="100">
                  <c:v>41781</c:v>
                </c:pt>
                <c:pt idx="101">
                  <c:v>41782</c:v>
                </c:pt>
                <c:pt idx="102">
                  <c:v>41785</c:v>
                </c:pt>
                <c:pt idx="103">
                  <c:v>41786</c:v>
                </c:pt>
                <c:pt idx="104">
                  <c:v>41787</c:v>
                </c:pt>
                <c:pt idx="105">
                  <c:v>41788</c:v>
                </c:pt>
                <c:pt idx="106">
                  <c:v>41789</c:v>
                </c:pt>
                <c:pt idx="107">
                  <c:v>41792</c:v>
                </c:pt>
                <c:pt idx="108">
                  <c:v>41793</c:v>
                </c:pt>
                <c:pt idx="109">
                  <c:v>41794</c:v>
                </c:pt>
                <c:pt idx="110">
                  <c:v>41795</c:v>
                </c:pt>
                <c:pt idx="111">
                  <c:v>41796</c:v>
                </c:pt>
                <c:pt idx="112">
                  <c:v>41799</c:v>
                </c:pt>
                <c:pt idx="113">
                  <c:v>41800</c:v>
                </c:pt>
                <c:pt idx="114">
                  <c:v>41801</c:v>
                </c:pt>
                <c:pt idx="115">
                  <c:v>41802</c:v>
                </c:pt>
                <c:pt idx="116">
                  <c:v>41803</c:v>
                </c:pt>
                <c:pt idx="117">
                  <c:v>41806</c:v>
                </c:pt>
                <c:pt idx="118">
                  <c:v>41807</c:v>
                </c:pt>
                <c:pt idx="119">
                  <c:v>41808</c:v>
                </c:pt>
                <c:pt idx="120">
                  <c:v>41809</c:v>
                </c:pt>
                <c:pt idx="121">
                  <c:v>41810</c:v>
                </c:pt>
                <c:pt idx="122">
                  <c:v>41813</c:v>
                </c:pt>
                <c:pt idx="123">
                  <c:v>41814</c:v>
                </c:pt>
                <c:pt idx="124">
                  <c:v>41815</c:v>
                </c:pt>
                <c:pt idx="125">
                  <c:v>41816</c:v>
                </c:pt>
                <c:pt idx="126">
                  <c:v>41817</c:v>
                </c:pt>
                <c:pt idx="127">
                  <c:v>41820</c:v>
                </c:pt>
                <c:pt idx="128">
                  <c:v>41821</c:v>
                </c:pt>
                <c:pt idx="129">
                  <c:v>41822</c:v>
                </c:pt>
                <c:pt idx="130">
                  <c:v>41823</c:v>
                </c:pt>
                <c:pt idx="131">
                  <c:v>41824</c:v>
                </c:pt>
                <c:pt idx="132">
                  <c:v>41827</c:v>
                </c:pt>
                <c:pt idx="133">
                  <c:v>41828</c:v>
                </c:pt>
                <c:pt idx="134">
                  <c:v>41829</c:v>
                </c:pt>
                <c:pt idx="135">
                  <c:v>41830</c:v>
                </c:pt>
                <c:pt idx="136">
                  <c:v>41831</c:v>
                </c:pt>
                <c:pt idx="137">
                  <c:v>41834</c:v>
                </c:pt>
                <c:pt idx="138">
                  <c:v>41835</c:v>
                </c:pt>
                <c:pt idx="139">
                  <c:v>41836</c:v>
                </c:pt>
                <c:pt idx="140">
                  <c:v>41837</c:v>
                </c:pt>
                <c:pt idx="141">
                  <c:v>41838</c:v>
                </c:pt>
                <c:pt idx="142">
                  <c:v>41841</c:v>
                </c:pt>
                <c:pt idx="143">
                  <c:v>41842</c:v>
                </c:pt>
                <c:pt idx="144">
                  <c:v>41843</c:v>
                </c:pt>
                <c:pt idx="145">
                  <c:v>41844</c:v>
                </c:pt>
                <c:pt idx="146">
                  <c:v>41845</c:v>
                </c:pt>
                <c:pt idx="147">
                  <c:v>41848</c:v>
                </c:pt>
                <c:pt idx="148">
                  <c:v>41849</c:v>
                </c:pt>
                <c:pt idx="149">
                  <c:v>41850</c:v>
                </c:pt>
                <c:pt idx="150">
                  <c:v>41851</c:v>
                </c:pt>
                <c:pt idx="151">
                  <c:v>41852</c:v>
                </c:pt>
                <c:pt idx="152">
                  <c:v>41855</c:v>
                </c:pt>
                <c:pt idx="153">
                  <c:v>41856</c:v>
                </c:pt>
                <c:pt idx="154">
                  <c:v>41857</c:v>
                </c:pt>
                <c:pt idx="155">
                  <c:v>41858</c:v>
                </c:pt>
                <c:pt idx="156">
                  <c:v>41859</c:v>
                </c:pt>
                <c:pt idx="157">
                  <c:v>41862</c:v>
                </c:pt>
                <c:pt idx="158">
                  <c:v>41863</c:v>
                </c:pt>
                <c:pt idx="159">
                  <c:v>41864</c:v>
                </c:pt>
                <c:pt idx="160">
                  <c:v>41865</c:v>
                </c:pt>
                <c:pt idx="161">
                  <c:v>41866</c:v>
                </c:pt>
                <c:pt idx="162">
                  <c:v>41869</c:v>
                </c:pt>
                <c:pt idx="163">
                  <c:v>41870</c:v>
                </c:pt>
                <c:pt idx="164">
                  <c:v>41871</c:v>
                </c:pt>
                <c:pt idx="165">
                  <c:v>41872</c:v>
                </c:pt>
                <c:pt idx="166">
                  <c:v>41873</c:v>
                </c:pt>
                <c:pt idx="167">
                  <c:v>41876</c:v>
                </c:pt>
                <c:pt idx="168">
                  <c:v>41877</c:v>
                </c:pt>
                <c:pt idx="169">
                  <c:v>41878</c:v>
                </c:pt>
                <c:pt idx="170">
                  <c:v>41879</c:v>
                </c:pt>
                <c:pt idx="171">
                  <c:v>41880</c:v>
                </c:pt>
                <c:pt idx="172">
                  <c:v>41883</c:v>
                </c:pt>
                <c:pt idx="173">
                  <c:v>41884</c:v>
                </c:pt>
                <c:pt idx="174">
                  <c:v>41885</c:v>
                </c:pt>
                <c:pt idx="175">
                  <c:v>41886</c:v>
                </c:pt>
                <c:pt idx="176">
                  <c:v>41887</c:v>
                </c:pt>
                <c:pt idx="177">
                  <c:v>41890</c:v>
                </c:pt>
                <c:pt idx="178">
                  <c:v>41891</c:v>
                </c:pt>
                <c:pt idx="179">
                  <c:v>41892</c:v>
                </c:pt>
                <c:pt idx="180">
                  <c:v>41893</c:v>
                </c:pt>
                <c:pt idx="181">
                  <c:v>41894</c:v>
                </c:pt>
                <c:pt idx="182">
                  <c:v>41897</c:v>
                </c:pt>
                <c:pt idx="183">
                  <c:v>41898</c:v>
                </c:pt>
                <c:pt idx="184">
                  <c:v>41899</c:v>
                </c:pt>
                <c:pt idx="185">
                  <c:v>41900</c:v>
                </c:pt>
                <c:pt idx="186">
                  <c:v>41901</c:v>
                </c:pt>
                <c:pt idx="187">
                  <c:v>41904</c:v>
                </c:pt>
                <c:pt idx="188">
                  <c:v>41905</c:v>
                </c:pt>
                <c:pt idx="189">
                  <c:v>41906</c:v>
                </c:pt>
                <c:pt idx="190">
                  <c:v>41907</c:v>
                </c:pt>
                <c:pt idx="191">
                  <c:v>41908</c:v>
                </c:pt>
                <c:pt idx="192">
                  <c:v>41911</c:v>
                </c:pt>
                <c:pt idx="193">
                  <c:v>41912</c:v>
                </c:pt>
                <c:pt idx="194">
                  <c:v>41913</c:v>
                </c:pt>
                <c:pt idx="195">
                  <c:v>41914</c:v>
                </c:pt>
                <c:pt idx="196">
                  <c:v>41915</c:v>
                </c:pt>
                <c:pt idx="197">
                  <c:v>41918</c:v>
                </c:pt>
                <c:pt idx="198">
                  <c:v>41919</c:v>
                </c:pt>
                <c:pt idx="199">
                  <c:v>41920</c:v>
                </c:pt>
                <c:pt idx="200">
                  <c:v>41921</c:v>
                </c:pt>
                <c:pt idx="201">
                  <c:v>41922</c:v>
                </c:pt>
                <c:pt idx="202">
                  <c:v>41925</c:v>
                </c:pt>
                <c:pt idx="203">
                  <c:v>41926</c:v>
                </c:pt>
                <c:pt idx="204">
                  <c:v>41927</c:v>
                </c:pt>
                <c:pt idx="205">
                  <c:v>41928</c:v>
                </c:pt>
                <c:pt idx="206">
                  <c:v>41929</c:v>
                </c:pt>
                <c:pt idx="207">
                  <c:v>41932</c:v>
                </c:pt>
                <c:pt idx="208">
                  <c:v>41933</c:v>
                </c:pt>
                <c:pt idx="209">
                  <c:v>41934</c:v>
                </c:pt>
                <c:pt idx="210">
                  <c:v>41935</c:v>
                </c:pt>
                <c:pt idx="211">
                  <c:v>41936</c:v>
                </c:pt>
                <c:pt idx="212">
                  <c:v>41939</c:v>
                </c:pt>
                <c:pt idx="213">
                  <c:v>41940</c:v>
                </c:pt>
                <c:pt idx="214">
                  <c:v>41941</c:v>
                </c:pt>
                <c:pt idx="215">
                  <c:v>41942</c:v>
                </c:pt>
                <c:pt idx="216">
                  <c:v>41943</c:v>
                </c:pt>
                <c:pt idx="217">
                  <c:v>41946</c:v>
                </c:pt>
                <c:pt idx="218">
                  <c:v>41947</c:v>
                </c:pt>
                <c:pt idx="219">
                  <c:v>41948</c:v>
                </c:pt>
                <c:pt idx="220">
                  <c:v>41949</c:v>
                </c:pt>
                <c:pt idx="221">
                  <c:v>41950</c:v>
                </c:pt>
                <c:pt idx="222">
                  <c:v>41953</c:v>
                </c:pt>
                <c:pt idx="223">
                  <c:v>41954</c:v>
                </c:pt>
                <c:pt idx="224">
                  <c:v>41955</c:v>
                </c:pt>
                <c:pt idx="225">
                  <c:v>41956</c:v>
                </c:pt>
                <c:pt idx="226">
                  <c:v>41957</c:v>
                </c:pt>
                <c:pt idx="227">
                  <c:v>41960</c:v>
                </c:pt>
                <c:pt idx="228">
                  <c:v>41961</c:v>
                </c:pt>
                <c:pt idx="229">
                  <c:v>41962</c:v>
                </c:pt>
                <c:pt idx="230">
                  <c:v>41963</c:v>
                </c:pt>
                <c:pt idx="231">
                  <c:v>41964</c:v>
                </c:pt>
                <c:pt idx="232">
                  <c:v>41967</c:v>
                </c:pt>
                <c:pt idx="233">
                  <c:v>41968</c:v>
                </c:pt>
                <c:pt idx="234">
                  <c:v>41969</c:v>
                </c:pt>
                <c:pt idx="235">
                  <c:v>41970</c:v>
                </c:pt>
                <c:pt idx="236">
                  <c:v>41971</c:v>
                </c:pt>
                <c:pt idx="237">
                  <c:v>41974</c:v>
                </c:pt>
                <c:pt idx="238">
                  <c:v>41975</c:v>
                </c:pt>
                <c:pt idx="239">
                  <c:v>41976</c:v>
                </c:pt>
                <c:pt idx="240">
                  <c:v>41977</c:v>
                </c:pt>
                <c:pt idx="241">
                  <c:v>41978</c:v>
                </c:pt>
                <c:pt idx="242">
                  <c:v>41981</c:v>
                </c:pt>
                <c:pt idx="243">
                  <c:v>41982</c:v>
                </c:pt>
                <c:pt idx="244">
                  <c:v>41983</c:v>
                </c:pt>
                <c:pt idx="245">
                  <c:v>41984</c:v>
                </c:pt>
                <c:pt idx="246">
                  <c:v>41985</c:v>
                </c:pt>
                <c:pt idx="247">
                  <c:v>41988</c:v>
                </c:pt>
                <c:pt idx="248">
                  <c:v>41989</c:v>
                </c:pt>
                <c:pt idx="249">
                  <c:v>41990</c:v>
                </c:pt>
                <c:pt idx="250">
                  <c:v>41991</c:v>
                </c:pt>
                <c:pt idx="251">
                  <c:v>41992</c:v>
                </c:pt>
                <c:pt idx="252">
                  <c:v>41995</c:v>
                </c:pt>
                <c:pt idx="253">
                  <c:v>41996</c:v>
                </c:pt>
                <c:pt idx="254">
                  <c:v>41997</c:v>
                </c:pt>
                <c:pt idx="255">
                  <c:v>41998</c:v>
                </c:pt>
                <c:pt idx="256">
                  <c:v>41999</c:v>
                </c:pt>
                <c:pt idx="257">
                  <c:v>42002</c:v>
                </c:pt>
                <c:pt idx="258">
                  <c:v>42003</c:v>
                </c:pt>
                <c:pt idx="259">
                  <c:v>42004</c:v>
                </c:pt>
                <c:pt idx="260">
                  <c:v>42005</c:v>
                </c:pt>
                <c:pt idx="261">
                  <c:v>42006</c:v>
                </c:pt>
                <c:pt idx="262">
                  <c:v>42009</c:v>
                </c:pt>
                <c:pt idx="263">
                  <c:v>42010</c:v>
                </c:pt>
                <c:pt idx="264">
                  <c:v>42011</c:v>
                </c:pt>
                <c:pt idx="265">
                  <c:v>42012</c:v>
                </c:pt>
                <c:pt idx="266">
                  <c:v>42013</c:v>
                </c:pt>
                <c:pt idx="267">
                  <c:v>42016</c:v>
                </c:pt>
                <c:pt idx="268">
                  <c:v>42017</c:v>
                </c:pt>
                <c:pt idx="269">
                  <c:v>42018</c:v>
                </c:pt>
                <c:pt idx="270">
                  <c:v>42019</c:v>
                </c:pt>
                <c:pt idx="271">
                  <c:v>42020</c:v>
                </c:pt>
                <c:pt idx="272">
                  <c:v>42023</c:v>
                </c:pt>
                <c:pt idx="273">
                  <c:v>42024</c:v>
                </c:pt>
                <c:pt idx="274">
                  <c:v>42025</c:v>
                </c:pt>
                <c:pt idx="275">
                  <c:v>42026</c:v>
                </c:pt>
                <c:pt idx="276">
                  <c:v>42027</c:v>
                </c:pt>
                <c:pt idx="277">
                  <c:v>42030</c:v>
                </c:pt>
                <c:pt idx="278">
                  <c:v>42031</c:v>
                </c:pt>
                <c:pt idx="279">
                  <c:v>42032</c:v>
                </c:pt>
                <c:pt idx="280">
                  <c:v>42033</c:v>
                </c:pt>
                <c:pt idx="281">
                  <c:v>42034</c:v>
                </c:pt>
                <c:pt idx="282">
                  <c:v>42037</c:v>
                </c:pt>
                <c:pt idx="283">
                  <c:v>42038</c:v>
                </c:pt>
                <c:pt idx="284">
                  <c:v>42039</c:v>
                </c:pt>
                <c:pt idx="285">
                  <c:v>42040</c:v>
                </c:pt>
                <c:pt idx="286">
                  <c:v>42041</c:v>
                </c:pt>
                <c:pt idx="287">
                  <c:v>42044</c:v>
                </c:pt>
                <c:pt idx="288">
                  <c:v>42045</c:v>
                </c:pt>
                <c:pt idx="289">
                  <c:v>42046</c:v>
                </c:pt>
                <c:pt idx="290">
                  <c:v>42047</c:v>
                </c:pt>
                <c:pt idx="291">
                  <c:v>42048</c:v>
                </c:pt>
                <c:pt idx="292">
                  <c:v>42051</c:v>
                </c:pt>
                <c:pt idx="293">
                  <c:v>42052</c:v>
                </c:pt>
                <c:pt idx="294">
                  <c:v>42053</c:v>
                </c:pt>
                <c:pt idx="295">
                  <c:v>42054</c:v>
                </c:pt>
                <c:pt idx="296">
                  <c:v>42055</c:v>
                </c:pt>
                <c:pt idx="297">
                  <c:v>42058</c:v>
                </c:pt>
                <c:pt idx="298">
                  <c:v>42059</c:v>
                </c:pt>
                <c:pt idx="299">
                  <c:v>42060</c:v>
                </c:pt>
                <c:pt idx="300">
                  <c:v>42061</c:v>
                </c:pt>
                <c:pt idx="301">
                  <c:v>42062</c:v>
                </c:pt>
                <c:pt idx="302">
                  <c:v>42065</c:v>
                </c:pt>
                <c:pt idx="303">
                  <c:v>42066</c:v>
                </c:pt>
                <c:pt idx="304">
                  <c:v>42067</c:v>
                </c:pt>
                <c:pt idx="305">
                  <c:v>42068</c:v>
                </c:pt>
                <c:pt idx="306">
                  <c:v>42069</c:v>
                </c:pt>
                <c:pt idx="307">
                  <c:v>42072</c:v>
                </c:pt>
                <c:pt idx="308">
                  <c:v>42073</c:v>
                </c:pt>
                <c:pt idx="309">
                  <c:v>42074</c:v>
                </c:pt>
                <c:pt idx="310">
                  <c:v>42075</c:v>
                </c:pt>
                <c:pt idx="311">
                  <c:v>42076</c:v>
                </c:pt>
                <c:pt idx="312">
                  <c:v>42079</c:v>
                </c:pt>
                <c:pt idx="313">
                  <c:v>42080</c:v>
                </c:pt>
                <c:pt idx="314">
                  <c:v>42081</c:v>
                </c:pt>
                <c:pt idx="315">
                  <c:v>42082</c:v>
                </c:pt>
                <c:pt idx="316">
                  <c:v>42083</c:v>
                </c:pt>
                <c:pt idx="317">
                  <c:v>42086</c:v>
                </c:pt>
                <c:pt idx="318">
                  <c:v>42087</c:v>
                </c:pt>
                <c:pt idx="319">
                  <c:v>42088</c:v>
                </c:pt>
                <c:pt idx="320">
                  <c:v>42089</c:v>
                </c:pt>
                <c:pt idx="321">
                  <c:v>42090</c:v>
                </c:pt>
                <c:pt idx="322">
                  <c:v>42093</c:v>
                </c:pt>
                <c:pt idx="323">
                  <c:v>42094</c:v>
                </c:pt>
                <c:pt idx="324">
                  <c:v>42095</c:v>
                </c:pt>
                <c:pt idx="325">
                  <c:v>42096</c:v>
                </c:pt>
                <c:pt idx="326">
                  <c:v>42097</c:v>
                </c:pt>
                <c:pt idx="327">
                  <c:v>42100</c:v>
                </c:pt>
                <c:pt idx="328">
                  <c:v>42101</c:v>
                </c:pt>
                <c:pt idx="329">
                  <c:v>42102</c:v>
                </c:pt>
                <c:pt idx="330">
                  <c:v>42103</c:v>
                </c:pt>
                <c:pt idx="331">
                  <c:v>42104</c:v>
                </c:pt>
                <c:pt idx="332">
                  <c:v>42107</c:v>
                </c:pt>
                <c:pt idx="333">
                  <c:v>42108</c:v>
                </c:pt>
                <c:pt idx="334">
                  <c:v>42109</c:v>
                </c:pt>
                <c:pt idx="335">
                  <c:v>42110</c:v>
                </c:pt>
                <c:pt idx="336">
                  <c:v>42111</c:v>
                </c:pt>
                <c:pt idx="337">
                  <c:v>42114</c:v>
                </c:pt>
                <c:pt idx="338">
                  <c:v>42115</c:v>
                </c:pt>
                <c:pt idx="339">
                  <c:v>42116</c:v>
                </c:pt>
                <c:pt idx="340">
                  <c:v>42117</c:v>
                </c:pt>
                <c:pt idx="341">
                  <c:v>42118</c:v>
                </c:pt>
                <c:pt idx="342">
                  <c:v>42121</c:v>
                </c:pt>
                <c:pt idx="343">
                  <c:v>42122</c:v>
                </c:pt>
                <c:pt idx="344">
                  <c:v>42123</c:v>
                </c:pt>
                <c:pt idx="345">
                  <c:v>42124</c:v>
                </c:pt>
                <c:pt idx="346">
                  <c:v>42125</c:v>
                </c:pt>
                <c:pt idx="347">
                  <c:v>42128</c:v>
                </c:pt>
                <c:pt idx="348">
                  <c:v>42129</c:v>
                </c:pt>
                <c:pt idx="349">
                  <c:v>42130</c:v>
                </c:pt>
                <c:pt idx="350">
                  <c:v>42131</c:v>
                </c:pt>
                <c:pt idx="351">
                  <c:v>42132</c:v>
                </c:pt>
                <c:pt idx="352">
                  <c:v>42135</c:v>
                </c:pt>
                <c:pt idx="353">
                  <c:v>42136</c:v>
                </c:pt>
                <c:pt idx="354">
                  <c:v>42137</c:v>
                </c:pt>
                <c:pt idx="355">
                  <c:v>42138</c:v>
                </c:pt>
                <c:pt idx="356">
                  <c:v>42139</c:v>
                </c:pt>
                <c:pt idx="357">
                  <c:v>42142</c:v>
                </c:pt>
                <c:pt idx="358">
                  <c:v>42143</c:v>
                </c:pt>
                <c:pt idx="359">
                  <c:v>42144</c:v>
                </c:pt>
                <c:pt idx="360">
                  <c:v>42145</c:v>
                </c:pt>
                <c:pt idx="361">
                  <c:v>42146</c:v>
                </c:pt>
                <c:pt idx="362">
                  <c:v>42149</c:v>
                </c:pt>
                <c:pt idx="363">
                  <c:v>42150</c:v>
                </c:pt>
                <c:pt idx="364">
                  <c:v>42151</c:v>
                </c:pt>
                <c:pt idx="365">
                  <c:v>42152</c:v>
                </c:pt>
                <c:pt idx="366">
                  <c:v>42153</c:v>
                </c:pt>
                <c:pt idx="367">
                  <c:v>42156</c:v>
                </c:pt>
                <c:pt idx="368">
                  <c:v>42157</c:v>
                </c:pt>
                <c:pt idx="369">
                  <c:v>42158</c:v>
                </c:pt>
                <c:pt idx="370">
                  <c:v>42159</c:v>
                </c:pt>
                <c:pt idx="371">
                  <c:v>42160</c:v>
                </c:pt>
                <c:pt idx="372">
                  <c:v>42163</c:v>
                </c:pt>
                <c:pt idx="373">
                  <c:v>42164</c:v>
                </c:pt>
                <c:pt idx="374">
                  <c:v>42165</c:v>
                </c:pt>
                <c:pt idx="375">
                  <c:v>42166</c:v>
                </c:pt>
                <c:pt idx="376">
                  <c:v>42167</c:v>
                </c:pt>
                <c:pt idx="377">
                  <c:v>42170</c:v>
                </c:pt>
                <c:pt idx="378">
                  <c:v>42171</c:v>
                </c:pt>
                <c:pt idx="379">
                  <c:v>42172</c:v>
                </c:pt>
                <c:pt idx="380">
                  <c:v>42173</c:v>
                </c:pt>
                <c:pt idx="381">
                  <c:v>42174</c:v>
                </c:pt>
                <c:pt idx="382">
                  <c:v>42177</c:v>
                </c:pt>
                <c:pt idx="383">
                  <c:v>42178</c:v>
                </c:pt>
                <c:pt idx="384">
                  <c:v>42179</c:v>
                </c:pt>
                <c:pt idx="385">
                  <c:v>42180</c:v>
                </c:pt>
                <c:pt idx="386">
                  <c:v>42181</c:v>
                </c:pt>
                <c:pt idx="387">
                  <c:v>42184</c:v>
                </c:pt>
                <c:pt idx="388">
                  <c:v>42185</c:v>
                </c:pt>
                <c:pt idx="389">
                  <c:v>42186</c:v>
                </c:pt>
                <c:pt idx="390">
                  <c:v>42187</c:v>
                </c:pt>
                <c:pt idx="391">
                  <c:v>42188</c:v>
                </c:pt>
                <c:pt idx="392">
                  <c:v>42191</c:v>
                </c:pt>
                <c:pt idx="393">
                  <c:v>42192</c:v>
                </c:pt>
                <c:pt idx="394">
                  <c:v>42193</c:v>
                </c:pt>
                <c:pt idx="395">
                  <c:v>42194</c:v>
                </c:pt>
                <c:pt idx="396">
                  <c:v>42195</c:v>
                </c:pt>
                <c:pt idx="397">
                  <c:v>42198</c:v>
                </c:pt>
                <c:pt idx="398">
                  <c:v>42199</c:v>
                </c:pt>
                <c:pt idx="399">
                  <c:v>42200</c:v>
                </c:pt>
                <c:pt idx="400">
                  <c:v>42201</c:v>
                </c:pt>
                <c:pt idx="401">
                  <c:v>42202</c:v>
                </c:pt>
                <c:pt idx="402">
                  <c:v>42205</c:v>
                </c:pt>
                <c:pt idx="403">
                  <c:v>42206</c:v>
                </c:pt>
                <c:pt idx="404">
                  <c:v>42207</c:v>
                </c:pt>
                <c:pt idx="405">
                  <c:v>42208</c:v>
                </c:pt>
                <c:pt idx="406">
                  <c:v>42209</c:v>
                </c:pt>
                <c:pt idx="407">
                  <c:v>42212</c:v>
                </c:pt>
                <c:pt idx="408">
                  <c:v>42213</c:v>
                </c:pt>
                <c:pt idx="409">
                  <c:v>42214</c:v>
                </c:pt>
                <c:pt idx="410">
                  <c:v>42215</c:v>
                </c:pt>
                <c:pt idx="411">
                  <c:v>42216</c:v>
                </c:pt>
                <c:pt idx="412">
                  <c:v>42219</c:v>
                </c:pt>
                <c:pt idx="413">
                  <c:v>42220</c:v>
                </c:pt>
                <c:pt idx="414">
                  <c:v>42221</c:v>
                </c:pt>
                <c:pt idx="415">
                  <c:v>42222</c:v>
                </c:pt>
                <c:pt idx="416">
                  <c:v>42223</c:v>
                </c:pt>
                <c:pt idx="417">
                  <c:v>42226</c:v>
                </c:pt>
                <c:pt idx="418">
                  <c:v>42227</c:v>
                </c:pt>
                <c:pt idx="419">
                  <c:v>42228</c:v>
                </c:pt>
                <c:pt idx="420">
                  <c:v>42229</c:v>
                </c:pt>
                <c:pt idx="421">
                  <c:v>42230</c:v>
                </c:pt>
                <c:pt idx="422">
                  <c:v>42233</c:v>
                </c:pt>
                <c:pt idx="423">
                  <c:v>42234</c:v>
                </c:pt>
                <c:pt idx="424">
                  <c:v>42235</c:v>
                </c:pt>
                <c:pt idx="425">
                  <c:v>42236</c:v>
                </c:pt>
                <c:pt idx="426">
                  <c:v>42237</c:v>
                </c:pt>
                <c:pt idx="427">
                  <c:v>42240</c:v>
                </c:pt>
                <c:pt idx="428">
                  <c:v>42241</c:v>
                </c:pt>
                <c:pt idx="429">
                  <c:v>42242</c:v>
                </c:pt>
                <c:pt idx="430">
                  <c:v>42243</c:v>
                </c:pt>
                <c:pt idx="431">
                  <c:v>42244</c:v>
                </c:pt>
                <c:pt idx="432">
                  <c:v>42247</c:v>
                </c:pt>
                <c:pt idx="433">
                  <c:v>42248</c:v>
                </c:pt>
                <c:pt idx="434">
                  <c:v>42249</c:v>
                </c:pt>
                <c:pt idx="435">
                  <c:v>42250</c:v>
                </c:pt>
                <c:pt idx="436">
                  <c:v>42251</c:v>
                </c:pt>
                <c:pt idx="437">
                  <c:v>42254</c:v>
                </c:pt>
                <c:pt idx="438">
                  <c:v>42255</c:v>
                </c:pt>
                <c:pt idx="439">
                  <c:v>42256</c:v>
                </c:pt>
                <c:pt idx="440">
                  <c:v>42257</c:v>
                </c:pt>
                <c:pt idx="441">
                  <c:v>42258</c:v>
                </c:pt>
                <c:pt idx="442">
                  <c:v>42261</c:v>
                </c:pt>
                <c:pt idx="443">
                  <c:v>42262</c:v>
                </c:pt>
                <c:pt idx="444">
                  <c:v>42263</c:v>
                </c:pt>
                <c:pt idx="445">
                  <c:v>42264</c:v>
                </c:pt>
                <c:pt idx="446">
                  <c:v>42265</c:v>
                </c:pt>
                <c:pt idx="447">
                  <c:v>42268</c:v>
                </c:pt>
                <c:pt idx="448">
                  <c:v>42269</c:v>
                </c:pt>
                <c:pt idx="449">
                  <c:v>42270</c:v>
                </c:pt>
                <c:pt idx="450">
                  <c:v>42271</c:v>
                </c:pt>
                <c:pt idx="451">
                  <c:v>42272</c:v>
                </c:pt>
                <c:pt idx="452">
                  <c:v>42275</c:v>
                </c:pt>
                <c:pt idx="453">
                  <c:v>42276</c:v>
                </c:pt>
                <c:pt idx="454">
                  <c:v>42277</c:v>
                </c:pt>
                <c:pt idx="455">
                  <c:v>42278</c:v>
                </c:pt>
                <c:pt idx="456">
                  <c:v>42279</c:v>
                </c:pt>
                <c:pt idx="457">
                  <c:v>42282</c:v>
                </c:pt>
                <c:pt idx="458">
                  <c:v>42283</c:v>
                </c:pt>
                <c:pt idx="459">
                  <c:v>42284</c:v>
                </c:pt>
                <c:pt idx="460">
                  <c:v>42285</c:v>
                </c:pt>
                <c:pt idx="461">
                  <c:v>42286</c:v>
                </c:pt>
                <c:pt idx="462">
                  <c:v>42289</c:v>
                </c:pt>
                <c:pt idx="463">
                  <c:v>42290</c:v>
                </c:pt>
                <c:pt idx="464">
                  <c:v>42291</c:v>
                </c:pt>
                <c:pt idx="465">
                  <c:v>42292</c:v>
                </c:pt>
                <c:pt idx="466">
                  <c:v>42293</c:v>
                </c:pt>
                <c:pt idx="467">
                  <c:v>42296</c:v>
                </c:pt>
                <c:pt idx="468">
                  <c:v>42297</c:v>
                </c:pt>
                <c:pt idx="469">
                  <c:v>42298</c:v>
                </c:pt>
                <c:pt idx="470">
                  <c:v>42299</c:v>
                </c:pt>
                <c:pt idx="471">
                  <c:v>42300</c:v>
                </c:pt>
                <c:pt idx="472">
                  <c:v>42303</c:v>
                </c:pt>
                <c:pt idx="473">
                  <c:v>42304</c:v>
                </c:pt>
                <c:pt idx="474">
                  <c:v>42305</c:v>
                </c:pt>
                <c:pt idx="475">
                  <c:v>42306</c:v>
                </c:pt>
                <c:pt idx="476">
                  <c:v>42307</c:v>
                </c:pt>
                <c:pt idx="477">
                  <c:v>42310</c:v>
                </c:pt>
                <c:pt idx="478">
                  <c:v>42311</c:v>
                </c:pt>
                <c:pt idx="479">
                  <c:v>42312</c:v>
                </c:pt>
                <c:pt idx="480">
                  <c:v>42313</c:v>
                </c:pt>
                <c:pt idx="481">
                  <c:v>42314</c:v>
                </c:pt>
                <c:pt idx="482">
                  <c:v>42317</c:v>
                </c:pt>
                <c:pt idx="483">
                  <c:v>42318</c:v>
                </c:pt>
                <c:pt idx="484">
                  <c:v>42319</c:v>
                </c:pt>
                <c:pt idx="485">
                  <c:v>42320</c:v>
                </c:pt>
                <c:pt idx="486">
                  <c:v>42321</c:v>
                </c:pt>
                <c:pt idx="487">
                  <c:v>42324</c:v>
                </c:pt>
                <c:pt idx="488">
                  <c:v>42325</c:v>
                </c:pt>
                <c:pt idx="489">
                  <c:v>42326</c:v>
                </c:pt>
                <c:pt idx="490">
                  <c:v>42327</c:v>
                </c:pt>
                <c:pt idx="491">
                  <c:v>42328</c:v>
                </c:pt>
                <c:pt idx="492">
                  <c:v>42331</c:v>
                </c:pt>
                <c:pt idx="493">
                  <c:v>42332</c:v>
                </c:pt>
                <c:pt idx="494">
                  <c:v>42333</c:v>
                </c:pt>
                <c:pt idx="495">
                  <c:v>42334</c:v>
                </c:pt>
                <c:pt idx="496">
                  <c:v>42335</c:v>
                </c:pt>
                <c:pt idx="497">
                  <c:v>42338</c:v>
                </c:pt>
                <c:pt idx="498">
                  <c:v>42339</c:v>
                </c:pt>
                <c:pt idx="499">
                  <c:v>42340</c:v>
                </c:pt>
                <c:pt idx="500">
                  <c:v>42341</c:v>
                </c:pt>
                <c:pt idx="501">
                  <c:v>42342</c:v>
                </c:pt>
                <c:pt idx="502">
                  <c:v>42345</c:v>
                </c:pt>
                <c:pt idx="503">
                  <c:v>42346</c:v>
                </c:pt>
                <c:pt idx="504">
                  <c:v>42347</c:v>
                </c:pt>
                <c:pt idx="505">
                  <c:v>42348</c:v>
                </c:pt>
                <c:pt idx="506">
                  <c:v>42349</c:v>
                </c:pt>
                <c:pt idx="507">
                  <c:v>42352</c:v>
                </c:pt>
                <c:pt idx="508">
                  <c:v>42353</c:v>
                </c:pt>
                <c:pt idx="509">
                  <c:v>42354</c:v>
                </c:pt>
                <c:pt idx="510">
                  <c:v>42355</c:v>
                </c:pt>
                <c:pt idx="511">
                  <c:v>42356</c:v>
                </c:pt>
                <c:pt idx="512">
                  <c:v>42359</c:v>
                </c:pt>
                <c:pt idx="513">
                  <c:v>42360</c:v>
                </c:pt>
                <c:pt idx="514">
                  <c:v>42361</c:v>
                </c:pt>
                <c:pt idx="515">
                  <c:v>42362</c:v>
                </c:pt>
                <c:pt idx="516">
                  <c:v>42363</c:v>
                </c:pt>
                <c:pt idx="517">
                  <c:v>42366</c:v>
                </c:pt>
                <c:pt idx="518">
                  <c:v>42367</c:v>
                </c:pt>
                <c:pt idx="519">
                  <c:v>42368</c:v>
                </c:pt>
                <c:pt idx="520">
                  <c:v>42369</c:v>
                </c:pt>
                <c:pt idx="521">
                  <c:v>42370</c:v>
                </c:pt>
                <c:pt idx="522">
                  <c:v>42373</c:v>
                </c:pt>
                <c:pt idx="523">
                  <c:v>42374</c:v>
                </c:pt>
                <c:pt idx="524">
                  <c:v>42375</c:v>
                </c:pt>
                <c:pt idx="525">
                  <c:v>42376</c:v>
                </c:pt>
                <c:pt idx="526">
                  <c:v>42377</c:v>
                </c:pt>
                <c:pt idx="527">
                  <c:v>42380</c:v>
                </c:pt>
                <c:pt idx="528">
                  <c:v>42381</c:v>
                </c:pt>
                <c:pt idx="529">
                  <c:v>42382</c:v>
                </c:pt>
                <c:pt idx="530">
                  <c:v>42383</c:v>
                </c:pt>
                <c:pt idx="531">
                  <c:v>42384</c:v>
                </c:pt>
                <c:pt idx="532">
                  <c:v>42387</c:v>
                </c:pt>
                <c:pt idx="533">
                  <c:v>42388</c:v>
                </c:pt>
                <c:pt idx="534">
                  <c:v>42389</c:v>
                </c:pt>
                <c:pt idx="535">
                  <c:v>42390</c:v>
                </c:pt>
                <c:pt idx="536">
                  <c:v>42391</c:v>
                </c:pt>
                <c:pt idx="537">
                  <c:v>42394</c:v>
                </c:pt>
                <c:pt idx="538">
                  <c:v>42395</c:v>
                </c:pt>
                <c:pt idx="539">
                  <c:v>42396</c:v>
                </c:pt>
                <c:pt idx="540">
                  <c:v>42397</c:v>
                </c:pt>
                <c:pt idx="541">
                  <c:v>42398</c:v>
                </c:pt>
                <c:pt idx="542">
                  <c:v>42401</c:v>
                </c:pt>
                <c:pt idx="543">
                  <c:v>42402</c:v>
                </c:pt>
                <c:pt idx="544">
                  <c:v>42403</c:v>
                </c:pt>
                <c:pt idx="545">
                  <c:v>42404</c:v>
                </c:pt>
                <c:pt idx="546">
                  <c:v>42405</c:v>
                </c:pt>
                <c:pt idx="547">
                  <c:v>42408</c:v>
                </c:pt>
                <c:pt idx="548">
                  <c:v>42409</c:v>
                </c:pt>
                <c:pt idx="549">
                  <c:v>42410</c:v>
                </c:pt>
                <c:pt idx="550">
                  <c:v>42411</c:v>
                </c:pt>
                <c:pt idx="551">
                  <c:v>42412</c:v>
                </c:pt>
                <c:pt idx="552">
                  <c:v>42415</c:v>
                </c:pt>
                <c:pt idx="553">
                  <c:v>42416</c:v>
                </c:pt>
                <c:pt idx="554">
                  <c:v>42417</c:v>
                </c:pt>
                <c:pt idx="555">
                  <c:v>42418</c:v>
                </c:pt>
                <c:pt idx="556">
                  <c:v>42419</c:v>
                </c:pt>
                <c:pt idx="557">
                  <c:v>42422</c:v>
                </c:pt>
                <c:pt idx="558">
                  <c:v>42423</c:v>
                </c:pt>
                <c:pt idx="559">
                  <c:v>42424</c:v>
                </c:pt>
                <c:pt idx="560">
                  <c:v>42425</c:v>
                </c:pt>
                <c:pt idx="561">
                  <c:v>42426</c:v>
                </c:pt>
                <c:pt idx="562">
                  <c:v>42429</c:v>
                </c:pt>
                <c:pt idx="563">
                  <c:v>42430</c:v>
                </c:pt>
                <c:pt idx="564">
                  <c:v>42431</c:v>
                </c:pt>
                <c:pt idx="565">
                  <c:v>42432</c:v>
                </c:pt>
                <c:pt idx="566">
                  <c:v>42433</c:v>
                </c:pt>
                <c:pt idx="567">
                  <c:v>42436</c:v>
                </c:pt>
                <c:pt idx="568">
                  <c:v>42437</c:v>
                </c:pt>
                <c:pt idx="569">
                  <c:v>42438</c:v>
                </c:pt>
                <c:pt idx="570">
                  <c:v>42439</c:v>
                </c:pt>
                <c:pt idx="571">
                  <c:v>42440</c:v>
                </c:pt>
                <c:pt idx="572">
                  <c:v>42443</c:v>
                </c:pt>
                <c:pt idx="573">
                  <c:v>42444</c:v>
                </c:pt>
                <c:pt idx="574">
                  <c:v>42445</c:v>
                </c:pt>
                <c:pt idx="575">
                  <c:v>42446</c:v>
                </c:pt>
                <c:pt idx="576">
                  <c:v>42447</c:v>
                </c:pt>
                <c:pt idx="577">
                  <c:v>42450</c:v>
                </c:pt>
                <c:pt idx="578">
                  <c:v>42451</c:v>
                </c:pt>
                <c:pt idx="579">
                  <c:v>42452</c:v>
                </c:pt>
                <c:pt idx="580">
                  <c:v>42453</c:v>
                </c:pt>
                <c:pt idx="581">
                  <c:v>42454</c:v>
                </c:pt>
                <c:pt idx="582">
                  <c:v>42457</c:v>
                </c:pt>
                <c:pt idx="583">
                  <c:v>42458</c:v>
                </c:pt>
                <c:pt idx="584">
                  <c:v>42459</c:v>
                </c:pt>
                <c:pt idx="585">
                  <c:v>42460</c:v>
                </c:pt>
                <c:pt idx="586">
                  <c:v>42461</c:v>
                </c:pt>
                <c:pt idx="587">
                  <c:v>42464</c:v>
                </c:pt>
                <c:pt idx="588">
                  <c:v>42465</c:v>
                </c:pt>
                <c:pt idx="589">
                  <c:v>42466</c:v>
                </c:pt>
                <c:pt idx="590">
                  <c:v>42467</c:v>
                </c:pt>
                <c:pt idx="591">
                  <c:v>42468</c:v>
                </c:pt>
                <c:pt idx="592">
                  <c:v>42471</c:v>
                </c:pt>
                <c:pt idx="593">
                  <c:v>42472</c:v>
                </c:pt>
                <c:pt idx="594">
                  <c:v>42473</c:v>
                </c:pt>
                <c:pt idx="595">
                  <c:v>42474</c:v>
                </c:pt>
                <c:pt idx="596">
                  <c:v>42475</c:v>
                </c:pt>
                <c:pt idx="597">
                  <c:v>42478</c:v>
                </c:pt>
                <c:pt idx="598">
                  <c:v>42479</c:v>
                </c:pt>
                <c:pt idx="599">
                  <c:v>42480</c:v>
                </c:pt>
                <c:pt idx="600">
                  <c:v>42481</c:v>
                </c:pt>
                <c:pt idx="601">
                  <c:v>42482</c:v>
                </c:pt>
                <c:pt idx="602">
                  <c:v>42485</c:v>
                </c:pt>
                <c:pt idx="603">
                  <c:v>42486</c:v>
                </c:pt>
                <c:pt idx="604">
                  <c:v>42487</c:v>
                </c:pt>
                <c:pt idx="605">
                  <c:v>42488</c:v>
                </c:pt>
                <c:pt idx="606">
                  <c:v>42489</c:v>
                </c:pt>
                <c:pt idx="607">
                  <c:v>42492</c:v>
                </c:pt>
                <c:pt idx="608">
                  <c:v>42493</c:v>
                </c:pt>
                <c:pt idx="609">
                  <c:v>42494</c:v>
                </c:pt>
                <c:pt idx="610">
                  <c:v>42495</c:v>
                </c:pt>
                <c:pt idx="611">
                  <c:v>42496</c:v>
                </c:pt>
                <c:pt idx="612">
                  <c:v>42499</c:v>
                </c:pt>
                <c:pt idx="613">
                  <c:v>42500</c:v>
                </c:pt>
                <c:pt idx="614">
                  <c:v>42501</c:v>
                </c:pt>
                <c:pt idx="615">
                  <c:v>42502</c:v>
                </c:pt>
                <c:pt idx="616">
                  <c:v>42503</c:v>
                </c:pt>
                <c:pt idx="617">
                  <c:v>42506</c:v>
                </c:pt>
                <c:pt idx="618">
                  <c:v>42507</c:v>
                </c:pt>
                <c:pt idx="619">
                  <c:v>42508</c:v>
                </c:pt>
                <c:pt idx="620">
                  <c:v>42509</c:v>
                </c:pt>
                <c:pt idx="621">
                  <c:v>42510</c:v>
                </c:pt>
                <c:pt idx="622">
                  <c:v>42513</c:v>
                </c:pt>
                <c:pt idx="623">
                  <c:v>42514</c:v>
                </c:pt>
                <c:pt idx="624">
                  <c:v>42515</c:v>
                </c:pt>
                <c:pt idx="625">
                  <c:v>42516</c:v>
                </c:pt>
                <c:pt idx="626">
                  <c:v>42517</c:v>
                </c:pt>
                <c:pt idx="627">
                  <c:v>42520</c:v>
                </c:pt>
                <c:pt idx="628">
                  <c:v>42521</c:v>
                </c:pt>
                <c:pt idx="629">
                  <c:v>42522</c:v>
                </c:pt>
                <c:pt idx="630">
                  <c:v>42523</c:v>
                </c:pt>
                <c:pt idx="631">
                  <c:v>42524</c:v>
                </c:pt>
                <c:pt idx="632">
                  <c:v>42527</c:v>
                </c:pt>
                <c:pt idx="633">
                  <c:v>42528</c:v>
                </c:pt>
                <c:pt idx="634">
                  <c:v>42529</c:v>
                </c:pt>
                <c:pt idx="635">
                  <c:v>42530</c:v>
                </c:pt>
                <c:pt idx="636">
                  <c:v>42531</c:v>
                </c:pt>
                <c:pt idx="637">
                  <c:v>42534</c:v>
                </c:pt>
                <c:pt idx="638">
                  <c:v>42535</c:v>
                </c:pt>
                <c:pt idx="639">
                  <c:v>42536</c:v>
                </c:pt>
                <c:pt idx="640">
                  <c:v>42537</c:v>
                </c:pt>
                <c:pt idx="641">
                  <c:v>42538</c:v>
                </c:pt>
                <c:pt idx="642">
                  <c:v>42541</c:v>
                </c:pt>
                <c:pt idx="643">
                  <c:v>42542</c:v>
                </c:pt>
                <c:pt idx="644">
                  <c:v>42543</c:v>
                </c:pt>
                <c:pt idx="645">
                  <c:v>42544</c:v>
                </c:pt>
                <c:pt idx="646">
                  <c:v>42545</c:v>
                </c:pt>
                <c:pt idx="647">
                  <c:v>42548</c:v>
                </c:pt>
                <c:pt idx="648">
                  <c:v>42549</c:v>
                </c:pt>
                <c:pt idx="649">
                  <c:v>42550</c:v>
                </c:pt>
                <c:pt idx="650">
                  <c:v>42551</c:v>
                </c:pt>
                <c:pt idx="651">
                  <c:v>42552</c:v>
                </c:pt>
                <c:pt idx="652">
                  <c:v>42555</c:v>
                </c:pt>
                <c:pt idx="653">
                  <c:v>42556</c:v>
                </c:pt>
                <c:pt idx="654">
                  <c:v>42557</c:v>
                </c:pt>
                <c:pt idx="655">
                  <c:v>42558</c:v>
                </c:pt>
                <c:pt idx="656">
                  <c:v>42559</c:v>
                </c:pt>
                <c:pt idx="657">
                  <c:v>42562</c:v>
                </c:pt>
                <c:pt idx="658">
                  <c:v>42563</c:v>
                </c:pt>
                <c:pt idx="659">
                  <c:v>42564</c:v>
                </c:pt>
                <c:pt idx="660">
                  <c:v>42565</c:v>
                </c:pt>
                <c:pt idx="661">
                  <c:v>42566</c:v>
                </c:pt>
                <c:pt idx="662">
                  <c:v>42569</c:v>
                </c:pt>
                <c:pt idx="663">
                  <c:v>42570</c:v>
                </c:pt>
                <c:pt idx="664">
                  <c:v>42571</c:v>
                </c:pt>
                <c:pt idx="665">
                  <c:v>42572</c:v>
                </c:pt>
                <c:pt idx="666">
                  <c:v>42573</c:v>
                </c:pt>
                <c:pt idx="667">
                  <c:v>42576</c:v>
                </c:pt>
                <c:pt idx="668">
                  <c:v>42577</c:v>
                </c:pt>
                <c:pt idx="669">
                  <c:v>42578</c:v>
                </c:pt>
                <c:pt idx="670">
                  <c:v>42579</c:v>
                </c:pt>
                <c:pt idx="671">
                  <c:v>42580</c:v>
                </c:pt>
                <c:pt idx="672">
                  <c:v>42583</c:v>
                </c:pt>
                <c:pt idx="673">
                  <c:v>42584</c:v>
                </c:pt>
                <c:pt idx="674">
                  <c:v>42585</c:v>
                </c:pt>
                <c:pt idx="675">
                  <c:v>42586</c:v>
                </c:pt>
                <c:pt idx="676">
                  <c:v>42587</c:v>
                </c:pt>
                <c:pt idx="677">
                  <c:v>42590</c:v>
                </c:pt>
                <c:pt idx="678">
                  <c:v>42591</c:v>
                </c:pt>
                <c:pt idx="679">
                  <c:v>42592</c:v>
                </c:pt>
                <c:pt idx="680">
                  <c:v>42593</c:v>
                </c:pt>
                <c:pt idx="681">
                  <c:v>42594</c:v>
                </c:pt>
                <c:pt idx="682">
                  <c:v>42597</c:v>
                </c:pt>
                <c:pt idx="683">
                  <c:v>42598</c:v>
                </c:pt>
                <c:pt idx="684">
                  <c:v>42599</c:v>
                </c:pt>
                <c:pt idx="685">
                  <c:v>42600</c:v>
                </c:pt>
                <c:pt idx="686">
                  <c:v>42601</c:v>
                </c:pt>
                <c:pt idx="687">
                  <c:v>42604</c:v>
                </c:pt>
                <c:pt idx="688">
                  <c:v>42605</c:v>
                </c:pt>
                <c:pt idx="689">
                  <c:v>42606</c:v>
                </c:pt>
                <c:pt idx="690">
                  <c:v>42607</c:v>
                </c:pt>
                <c:pt idx="691">
                  <c:v>42608</c:v>
                </c:pt>
                <c:pt idx="692">
                  <c:v>42611</c:v>
                </c:pt>
                <c:pt idx="693">
                  <c:v>42612</c:v>
                </c:pt>
                <c:pt idx="694">
                  <c:v>42613</c:v>
                </c:pt>
                <c:pt idx="695">
                  <c:v>42614</c:v>
                </c:pt>
                <c:pt idx="696">
                  <c:v>42615</c:v>
                </c:pt>
                <c:pt idx="697">
                  <c:v>42618</c:v>
                </c:pt>
                <c:pt idx="698">
                  <c:v>42619</c:v>
                </c:pt>
                <c:pt idx="699">
                  <c:v>42620</c:v>
                </c:pt>
                <c:pt idx="700">
                  <c:v>42621</c:v>
                </c:pt>
                <c:pt idx="701">
                  <c:v>42622</c:v>
                </c:pt>
                <c:pt idx="702">
                  <c:v>42625</c:v>
                </c:pt>
                <c:pt idx="703">
                  <c:v>42626</c:v>
                </c:pt>
                <c:pt idx="704">
                  <c:v>42627</c:v>
                </c:pt>
                <c:pt idx="705">
                  <c:v>42628</c:v>
                </c:pt>
                <c:pt idx="706">
                  <c:v>42629</c:v>
                </c:pt>
                <c:pt idx="707">
                  <c:v>42632</c:v>
                </c:pt>
                <c:pt idx="708">
                  <c:v>42633</c:v>
                </c:pt>
                <c:pt idx="709">
                  <c:v>42634</c:v>
                </c:pt>
                <c:pt idx="710">
                  <c:v>42635</c:v>
                </c:pt>
                <c:pt idx="711">
                  <c:v>42636</c:v>
                </c:pt>
                <c:pt idx="712">
                  <c:v>42639</c:v>
                </c:pt>
                <c:pt idx="713">
                  <c:v>42640</c:v>
                </c:pt>
                <c:pt idx="714">
                  <c:v>42641</c:v>
                </c:pt>
                <c:pt idx="715">
                  <c:v>42642</c:v>
                </c:pt>
                <c:pt idx="716">
                  <c:v>42643</c:v>
                </c:pt>
                <c:pt idx="717">
                  <c:v>42646</c:v>
                </c:pt>
                <c:pt idx="718">
                  <c:v>42647</c:v>
                </c:pt>
                <c:pt idx="719">
                  <c:v>42648</c:v>
                </c:pt>
                <c:pt idx="720">
                  <c:v>42649</c:v>
                </c:pt>
                <c:pt idx="721">
                  <c:v>42650</c:v>
                </c:pt>
                <c:pt idx="722">
                  <c:v>42653</c:v>
                </c:pt>
                <c:pt idx="723">
                  <c:v>42654</c:v>
                </c:pt>
                <c:pt idx="724">
                  <c:v>42655</c:v>
                </c:pt>
                <c:pt idx="725">
                  <c:v>42656</c:v>
                </c:pt>
                <c:pt idx="726">
                  <c:v>42657</c:v>
                </c:pt>
                <c:pt idx="727">
                  <c:v>42660</c:v>
                </c:pt>
                <c:pt idx="728">
                  <c:v>42661</c:v>
                </c:pt>
                <c:pt idx="729">
                  <c:v>42662</c:v>
                </c:pt>
                <c:pt idx="730">
                  <c:v>42663</c:v>
                </c:pt>
                <c:pt idx="731">
                  <c:v>42664</c:v>
                </c:pt>
                <c:pt idx="732">
                  <c:v>42667</c:v>
                </c:pt>
                <c:pt idx="733">
                  <c:v>42668</c:v>
                </c:pt>
                <c:pt idx="734">
                  <c:v>42669</c:v>
                </c:pt>
                <c:pt idx="735">
                  <c:v>42670</c:v>
                </c:pt>
                <c:pt idx="736">
                  <c:v>42671</c:v>
                </c:pt>
                <c:pt idx="737">
                  <c:v>42674</c:v>
                </c:pt>
                <c:pt idx="738">
                  <c:v>42675</c:v>
                </c:pt>
                <c:pt idx="739">
                  <c:v>42676</c:v>
                </c:pt>
                <c:pt idx="740">
                  <c:v>42677</c:v>
                </c:pt>
                <c:pt idx="741">
                  <c:v>42678</c:v>
                </c:pt>
                <c:pt idx="742">
                  <c:v>42681</c:v>
                </c:pt>
                <c:pt idx="743">
                  <c:v>42682</c:v>
                </c:pt>
                <c:pt idx="744">
                  <c:v>42683</c:v>
                </c:pt>
                <c:pt idx="745">
                  <c:v>42684</c:v>
                </c:pt>
                <c:pt idx="746">
                  <c:v>42685</c:v>
                </c:pt>
                <c:pt idx="747">
                  <c:v>42688</c:v>
                </c:pt>
                <c:pt idx="748">
                  <c:v>42689</c:v>
                </c:pt>
                <c:pt idx="749">
                  <c:v>42690</c:v>
                </c:pt>
                <c:pt idx="750">
                  <c:v>42691</c:v>
                </c:pt>
                <c:pt idx="751">
                  <c:v>42692</c:v>
                </c:pt>
                <c:pt idx="752">
                  <c:v>42695</c:v>
                </c:pt>
                <c:pt idx="753">
                  <c:v>42696</c:v>
                </c:pt>
                <c:pt idx="754">
                  <c:v>42697</c:v>
                </c:pt>
                <c:pt idx="755">
                  <c:v>42698</c:v>
                </c:pt>
                <c:pt idx="756">
                  <c:v>42699</c:v>
                </c:pt>
                <c:pt idx="757">
                  <c:v>42702</c:v>
                </c:pt>
                <c:pt idx="758">
                  <c:v>42703</c:v>
                </c:pt>
                <c:pt idx="759">
                  <c:v>42704</c:v>
                </c:pt>
                <c:pt idx="760">
                  <c:v>42705</c:v>
                </c:pt>
                <c:pt idx="761">
                  <c:v>42706</c:v>
                </c:pt>
                <c:pt idx="762">
                  <c:v>42709</c:v>
                </c:pt>
                <c:pt idx="763">
                  <c:v>42710</c:v>
                </c:pt>
                <c:pt idx="764">
                  <c:v>42711</c:v>
                </c:pt>
                <c:pt idx="765">
                  <c:v>42712</c:v>
                </c:pt>
                <c:pt idx="766">
                  <c:v>42713</c:v>
                </c:pt>
                <c:pt idx="767">
                  <c:v>42716</c:v>
                </c:pt>
                <c:pt idx="768">
                  <c:v>42717</c:v>
                </c:pt>
                <c:pt idx="769">
                  <c:v>42718</c:v>
                </c:pt>
                <c:pt idx="770">
                  <c:v>42719</c:v>
                </c:pt>
                <c:pt idx="771">
                  <c:v>42720</c:v>
                </c:pt>
                <c:pt idx="772">
                  <c:v>42723</c:v>
                </c:pt>
                <c:pt idx="773">
                  <c:v>42724</c:v>
                </c:pt>
                <c:pt idx="774">
                  <c:v>42725</c:v>
                </c:pt>
                <c:pt idx="775">
                  <c:v>42726</c:v>
                </c:pt>
                <c:pt idx="776">
                  <c:v>42727</c:v>
                </c:pt>
                <c:pt idx="777">
                  <c:v>42730</c:v>
                </c:pt>
                <c:pt idx="778">
                  <c:v>42731</c:v>
                </c:pt>
                <c:pt idx="779">
                  <c:v>42732</c:v>
                </c:pt>
                <c:pt idx="780">
                  <c:v>42733</c:v>
                </c:pt>
                <c:pt idx="781">
                  <c:v>42734</c:v>
                </c:pt>
                <c:pt idx="782">
                  <c:v>42737</c:v>
                </c:pt>
                <c:pt idx="783">
                  <c:v>42738</c:v>
                </c:pt>
                <c:pt idx="784">
                  <c:v>42739</c:v>
                </c:pt>
                <c:pt idx="785">
                  <c:v>42740</c:v>
                </c:pt>
                <c:pt idx="786">
                  <c:v>42741</c:v>
                </c:pt>
                <c:pt idx="787">
                  <c:v>42744</c:v>
                </c:pt>
                <c:pt idx="788">
                  <c:v>42745</c:v>
                </c:pt>
                <c:pt idx="789">
                  <c:v>42746</c:v>
                </c:pt>
                <c:pt idx="790">
                  <c:v>42747</c:v>
                </c:pt>
                <c:pt idx="791">
                  <c:v>42748</c:v>
                </c:pt>
                <c:pt idx="792">
                  <c:v>42751</c:v>
                </c:pt>
                <c:pt idx="793">
                  <c:v>42752</c:v>
                </c:pt>
                <c:pt idx="794">
                  <c:v>42753</c:v>
                </c:pt>
                <c:pt idx="795">
                  <c:v>42754</c:v>
                </c:pt>
                <c:pt idx="796">
                  <c:v>42755</c:v>
                </c:pt>
                <c:pt idx="797">
                  <c:v>42758</c:v>
                </c:pt>
                <c:pt idx="798">
                  <c:v>42759</c:v>
                </c:pt>
                <c:pt idx="799">
                  <c:v>42760</c:v>
                </c:pt>
                <c:pt idx="800">
                  <c:v>42761</c:v>
                </c:pt>
                <c:pt idx="801">
                  <c:v>42762</c:v>
                </c:pt>
                <c:pt idx="802">
                  <c:v>42765</c:v>
                </c:pt>
                <c:pt idx="803">
                  <c:v>42766</c:v>
                </c:pt>
                <c:pt idx="804">
                  <c:v>42767</c:v>
                </c:pt>
                <c:pt idx="805">
                  <c:v>42768</c:v>
                </c:pt>
                <c:pt idx="806">
                  <c:v>42769</c:v>
                </c:pt>
                <c:pt idx="807">
                  <c:v>42772</c:v>
                </c:pt>
                <c:pt idx="808">
                  <c:v>42773</c:v>
                </c:pt>
                <c:pt idx="809">
                  <c:v>42774</c:v>
                </c:pt>
                <c:pt idx="810">
                  <c:v>42775</c:v>
                </c:pt>
                <c:pt idx="811">
                  <c:v>42776</c:v>
                </c:pt>
                <c:pt idx="812">
                  <c:v>42779</c:v>
                </c:pt>
                <c:pt idx="813">
                  <c:v>42780</c:v>
                </c:pt>
                <c:pt idx="814">
                  <c:v>42781</c:v>
                </c:pt>
                <c:pt idx="815">
                  <c:v>42782</c:v>
                </c:pt>
                <c:pt idx="816">
                  <c:v>42783</c:v>
                </c:pt>
                <c:pt idx="817">
                  <c:v>42786</c:v>
                </c:pt>
                <c:pt idx="818">
                  <c:v>42787</c:v>
                </c:pt>
                <c:pt idx="819">
                  <c:v>42788</c:v>
                </c:pt>
                <c:pt idx="820">
                  <c:v>42789</c:v>
                </c:pt>
                <c:pt idx="821">
                  <c:v>42790</c:v>
                </c:pt>
                <c:pt idx="822">
                  <c:v>42793</c:v>
                </c:pt>
                <c:pt idx="823">
                  <c:v>42794</c:v>
                </c:pt>
                <c:pt idx="824">
                  <c:v>42795</c:v>
                </c:pt>
                <c:pt idx="825">
                  <c:v>42796</c:v>
                </c:pt>
                <c:pt idx="826">
                  <c:v>42797</c:v>
                </c:pt>
                <c:pt idx="827">
                  <c:v>42800</c:v>
                </c:pt>
                <c:pt idx="828">
                  <c:v>42801</c:v>
                </c:pt>
                <c:pt idx="829">
                  <c:v>42802</c:v>
                </c:pt>
                <c:pt idx="830">
                  <c:v>42803</c:v>
                </c:pt>
                <c:pt idx="831">
                  <c:v>42804</c:v>
                </c:pt>
                <c:pt idx="832">
                  <c:v>42807</c:v>
                </c:pt>
                <c:pt idx="833">
                  <c:v>42808</c:v>
                </c:pt>
                <c:pt idx="834">
                  <c:v>42809</c:v>
                </c:pt>
                <c:pt idx="835">
                  <c:v>42810</c:v>
                </c:pt>
                <c:pt idx="836">
                  <c:v>42811</c:v>
                </c:pt>
                <c:pt idx="837">
                  <c:v>42814</c:v>
                </c:pt>
                <c:pt idx="838">
                  <c:v>42815</c:v>
                </c:pt>
                <c:pt idx="839">
                  <c:v>42816</c:v>
                </c:pt>
                <c:pt idx="840">
                  <c:v>42817</c:v>
                </c:pt>
                <c:pt idx="841">
                  <c:v>42818</c:v>
                </c:pt>
                <c:pt idx="842">
                  <c:v>42821</c:v>
                </c:pt>
                <c:pt idx="843">
                  <c:v>42822</c:v>
                </c:pt>
                <c:pt idx="844">
                  <c:v>42823</c:v>
                </c:pt>
                <c:pt idx="845">
                  <c:v>42824</c:v>
                </c:pt>
                <c:pt idx="846">
                  <c:v>42825</c:v>
                </c:pt>
                <c:pt idx="847">
                  <c:v>42828</c:v>
                </c:pt>
                <c:pt idx="848">
                  <c:v>42829</c:v>
                </c:pt>
                <c:pt idx="849">
                  <c:v>42830</c:v>
                </c:pt>
                <c:pt idx="850">
                  <c:v>42831</c:v>
                </c:pt>
                <c:pt idx="851">
                  <c:v>42832</c:v>
                </c:pt>
                <c:pt idx="852">
                  <c:v>42835</c:v>
                </c:pt>
                <c:pt idx="853">
                  <c:v>42836</c:v>
                </c:pt>
                <c:pt idx="854">
                  <c:v>42837</c:v>
                </c:pt>
                <c:pt idx="855">
                  <c:v>42838</c:v>
                </c:pt>
                <c:pt idx="856">
                  <c:v>42839</c:v>
                </c:pt>
                <c:pt idx="857">
                  <c:v>42842</c:v>
                </c:pt>
                <c:pt idx="858">
                  <c:v>42843</c:v>
                </c:pt>
                <c:pt idx="859">
                  <c:v>42844</c:v>
                </c:pt>
                <c:pt idx="860">
                  <c:v>42845</c:v>
                </c:pt>
                <c:pt idx="861">
                  <c:v>42846</c:v>
                </c:pt>
                <c:pt idx="862">
                  <c:v>42849</c:v>
                </c:pt>
                <c:pt idx="863">
                  <c:v>42850</c:v>
                </c:pt>
                <c:pt idx="864">
                  <c:v>42851</c:v>
                </c:pt>
                <c:pt idx="865">
                  <c:v>42852</c:v>
                </c:pt>
                <c:pt idx="866">
                  <c:v>42853</c:v>
                </c:pt>
                <c:pt idx="867">
                  <c:v>42856</c:v>
                </c:pt>
                <c:pt idx="868">
                  <c:v>42857</c:v>
                </c:pt>
                <c:pt idx="869">
                  <c:v>42858</c:v>
                </c:pt>
                <c:pt idx="870">
                  <c:v>42859</c:v>
                </c:pt>
                <c:pt idx="871">
                  <c:v>42860</c:v>
                </c:pt>
                <c:pt idx="872">
                  <c:v>42863</c:v>
                </c:pt>
                <c:pt idx="873">
                  <c:v>42864</c:v>
                </c:pt>
                <c:pt idx="874">
                  <c:v>42865</c:v>
                </c:pt>
                <c:pt idx="875">
                  <c:v>42866</c:v>
                </c:pt>
                <c:pt idx="876">
                  <c:v>42867</c:v>
                </c:pt>
                <c:pt idx="877">
                  <c:v>42870</c:v>
                </c:pt>
                <c:pt idx="878">
                  <c:v>42871</c:v>
                </c:pt>
                <c:pt idx="879">
                  <c:v>42872</c:v>
                </c:pt>
                <c:pt idx="880">
                  <c:v>42873</c:v>
                </c:pt>
                <c:pt idx="881">
                  <c:v>42874</c:v>
                </c:pt>
                <c:pt idx="882">
                  <c:v>42877</c:v>
                </c:pt>
                <c:pt idx="883">
                  <c:v>42878</c:v>
                </c:pt>
                <c:pt idx="884">
                  <c:v>42879</c:v>
                </c:pt>
                <c:pt idx="885">
                  <c:v>42880</c:v>
                </c:pt>
                <c:pt idx="886">
                  <c:v>42881</c:v>
                </c:pt>
                <c:pt idx="887">
                  <c:v>42884</c:v>
                </c:pt>
                <c:pt idx="888">
                  <c:v>42885</c:v>
                </c:pt>
                <c:pt idx="889">
                  <c:v>42886</c:v>
                </c:pt>
                <c:pt idx="890">
                  <c:v>42887</c:v>
                </c:pt>
                <c:pt idx="891">
                  <c:v>42888</c:v>
                </c:pt>
                <c:pt idx="892">
                  <c:v>42891</c:v>
                </c:pt>
                <c:pt idx="893">
                  <c:v>42892</c:v>
                </c:pt>
                <c:pt idx="894">
                  <c:v>42893</c:v>
                </c:pt>
                <c:pt idx="895">
                  <c:v>42894</c:v>
                </c:pt>
                <c:pt idx="896">
                  <c:v>42895</c:v>
                </c:pt>
                <c:pt idx="897">
                  <c:v>42898</c:v>
                </c:pt>
                <c:pt idx="898">
                  <c:v>42899</c:v>
                </c:pt>
                <c:pt idx="899">
                  <c:v>42900</c:v>
                </c:pt>
                <c:pt idx="900">
                  <c:v>42901</c:v>
                </c:pt>
                <c:pt idx="901">
                  <c:v>42902</c:v>
                </c:pt>
                <c:pt idx="902">
                  <c:v>42905</c:v>
                </c:pt>
                <c:pt idx="903">
                  <c:v>42906</c:v>
                </c:pt>
                <c:pt idx="904">
                  <c:v>42907</c:v>
                </c:pt>
                <c:pt idx="905">
                  <c:v>42908</c:v>
                </c:pt>
                <c:pt idx="906">
                  <c:v>42909</c:v>
                </c:pt>
                <c:pt idx="907">
                  <c:v>42912</c:v>
                </c:pt>
                <c:pt idx="908">
                  <c:v>42913</c:v>
                </c:pt>
                <c:pt idx="909">
                  <c:v>42914</c:v>
                </c:pt>
                <c:pt idx="910">
                  <c:v>42915</c:v>
                </c:pt>
                <c:pt idx="911">
                  <c:v>42916</c:v>
                </c:pt>
                <c:pt idx="912">
                  <c:v>42919</c:v>
                </c:pt>
                <c:pt idx="913">
                  <c:v>42920</c:v>
                </c:pt>
                <c:pt idx="914">
                  <c:v>42921</c:v>
                </c:pt>
                <c:pt idx="915">
                  <c:v>42922</c:v>
                </c:pt>
                <c:pt idx="916">
                  <c:v>42923</c:v>
                </c:pt>
                <c:pt idx="917">
                  <c:v>42926</c:v>
                </c:pt>
                <c:pt idx="918">
                  <c:v>42927</c:v>
                </c:pt>
                <c:pt idx="919">
                  <c:v>42928</c:v>
                </c:pt>
                <c:pt idx="920">
                  <c:v>42929</c:v>
                </c:pt>
                <c:pt idx="921">
                  <c:v>42930</c:v>
                </c:pt>
                <c:pt idx="922">
                  <c:v>42933</c:v>
                </c:pt>
                <c:pt idx="923">
                  <c:v>42934</c:v>
                </c:pt>
                <c:pt idx="924">
                  <c:v>42935</c:v>
                </c:pt>
                <c:pt idx="925">
                  <c:v>42936</c:v>
                </c:pt>
                <c:pt idx="926">
                  <c:v>42937</c:v>
                </c:pt>
                <c:pt idx="927">
                  <c:v>42940</c:v>
                </c:pt>
                <c:pt idx="928">
                  <c:v>42941</c:v>
                </c:pt>
                <c:pt idx="929">
                  <c:v>42942</c:v>
                </c:pt>
                <c:pt idx="930">
                  <c:v>42943</c:v>
                </c:pt>
                <c:pt idx="931">
                  <c:v>42944</c:v>
                </c:pt>
                <c:pt idx="932">
                  <c:v>42947</c:v>
                </c:pt>
                <c:pt idx="933">
                  <c:v>42948</c:v>
                </c:pt>
                <c:pt idx="934">
                  <c:v>42949</c:v>
                </c:pt>
                <c:pt idx="935">
                  <c:v>42950</c:v>
                </c:pt>
                <c:pt idx="936">
                  <c:v>42951</c:v>
                </c:pt>
                <c:pt idx="937">
                  <c:v>42954</c:v>
                </c:pt>
                <c:pt idx="938">
                  <c:v>42955</c:v>
                </c:pt>
                <c:pt idx="939">
                  <c:v>42956</c:v>
                </c:pt>
                <c:pt idx="940">
                  <c:v>42957</c:v>
                </c:pt>
                <c:pt idx="941">
                  <c:v>42958</c:v>
                </c:pt>
                <c:pt idx="942">
                  <c:v>42961</c:v>
                </c:pt>
                <c:pt idx="943">
                  <c:v>42962</c:v>
                </c:pt>
                <c:pt idx="944">
                  <c:v>42963</c:v>
                </c:pt>
                <c:pt idx="945">
                  <c:v>42964</c:v>
                </c:pt>
                <c:pt idx="946">
                  <c:v>42965</c:v>
                </c:pt>
                <c:pt idx="947">
                  <c:v>42968</c:v>
                </c:pt>
                <c:pt idx="948">
                  <c:v>42969</c:v>
                </c:pt>
                <c:pt idx="949">
                  <c:v>42970</c:v>
                </c:pt>
                <c:pt idx="950">
                  <c:v>42971</c:v>
                </c:pt>
                <c:pt idx="951">
                  <c:v>42972</c:v>
                </c:pt>
                <c:pt idx="952">
                  <c:v>42975</c:v>
                </c:pt>
                <c:pt idx="953">
                  <c:v>42976</c:v>
                </c:pt>
                <c:pt idx="954">
                  <c:v>42977</c:v>
                </c:pt>
                <c:pt idx="955">
                  <c:v>42978</c:v>
                </c:pt>
                <c:pt idx="956">
                  <c:v>42979</c:v>
                </c:pt>
                <c:pt idx="957">
                  <c:v>42982</c:v>
                </c:pt>
                <c:pt idx="958">
                  <c:v>42983</c:v>
                </c:pt>
                <c:pt idx="959">
                  <c:v>42984</c:v>
                </c:pt>
                <c:pt idx="960">
                  <c:v>42985</c:v>
                </c:pt>
                <c:pt idx="961">
                  <c:v>42986</c:v>
                </c:pt>
                <c:pt idx="962">
                  <c:v>42989</c:v>
                </c:pt>
                <c:pt idx="963">
                  <c:v>42990</c:v>
                </c:pt>
                <c:pt idx="964">
                  <c:v>42991</c:v>
                </c:pt>
                <c:pt idx="965">
                  <c:v>42992</c:v>
                </c:pt>
                <c:pt idx="966">
                  <c:v>42993</c:v>
                </c:pt>
                <c:pt idx="967">
                  <c:v>42996</c:v>
                </c:pt>
                <c:pt idx="968">
                  <c:v>42997</c:v>
                </c:pt>
                <c:pt idx="969">
                  <c:v>42998</c:v>
                </c:pt>
                <c:pt idx="970">
                  <c:v>42999</c:v>
                </c:pt>
                <c:pt idx="971">
                  <c:v>43000</c:v>
                </c:pt>
                <c:pt idx="972">
                  <c:v>43003</c:v>
                </c:pt>
                <c:pt idx="973">
                  <c:v>43004</c:v>
                </c:pt>
                <c:pt idx="974">
                  <c:v>43005</c:v>
                </c:pt>
                <c:pt idx="975">
                  <c:v>43006</c:v>
                </c:pt>
                <c:pt idx="976">
                  <c:v>43007</c:v>
                </c:pt>
                <c:pt idx="977">
                  <c:v>43010</c:v>
                </c:pt>
                <c:pt idx="978">
                  <c:v>43011</c:v>
                </c:pt>
                <c:pt idx="979">
                  <c:v>43012</c:v>
                </c:pt>
                <c:pt idx="980">
                  <c:v>43013</c:v>
                </c:pt>
                <c:pt idx="981">
                  <c:v>43014</c:v>
                </c:pt>
                <c:pt idx="982">
                  <c:v>43017</c:v>
                </c:pt>
                <c:pt idx="983">
                  <c:v>43018</c:v>
                </c:pt>
                <c:pt idx="984">
                  <c:v>43019</c:v>
                </c:pt>
                <c:pt idx="985">
                  <c:v>43020</c:v>
                </c:pt>
                <c:pt idx="986">
                  <c:v>43021</c:v>
                </c:pt>
                <c:pt idx="987">
                  <c:v>43024</c:v>
                </c:pt>
                <c:pt idx="988">
                  <c:v>43025</c:v>
                </c:pt>
                <c:pt idx="989">
                  <c:v>43026</c:v>
                </c:pt>
                <c:pt idx="990">
                  <c:v>43027</c:v>
                </c:pt>
                <c:pt idx="991">
                  <c:v>43028</c:v>
                </c:pt>
                <c:pt idx="992">
                  <c:v>43031</c:v>
                </c:pt>
                <c:pt idx="993">
                  <c:v>43032</c:v>
                </c:pt>
                <c:pt idx="994">
                  <c:v>43033</c:v>
                </c:pt>
                <c:pt idx="995">
                  <c:v>43034</c:v>
                </c:pt>
                <c:pt idx="996">
                  <c:v>43035</c:v>
                </c:pt>
                <c:pt idx="997">
                  <c:v>43038</c:v>
                </c:pt>
                <c:pt idx="998">
                  <c:v>43039</c:v>
                </c:pt>
                <c:pt idx="999">
                  <c:v>43040</c:v>
                </c:pt>
                <c:pt idx="1000">
                  <c:v>43041</c:v>
                </c:pt>
                <c:pt idx="1001">
                  <c:v>43042</c:v>
                </c:pt>
                <c:pt idx="1002">
                  <c:v>43045</c:v>
                </c:pt>
                <c:pt idx="1003">
                  <c:v>43046</c:v>
                </c:pt>
                <c:pt idx="1004">
                  <c:v>43047</c:v>
                </c:pt>
                <c:pt idx="1005">
                  <c:v>43048</c:v>
                </c:pt>
                <c:pt idx="1006">
                  <c:v>43049</c:v>
                </c:pt>
                <c:pt idx="1007">
                  <c:v>43052</c:v>
                </c:pt>
                <c:pt idx="1008">
                  <c:v>43053</c:v>
                </c:pt>
                <c:pt idx="1009">
                  <c:v>43054</c:v>
                </c:pt>
                <c:pt idx="1010">
                  <c:v>43055</c:v>
                </c:pt>
                <c:pt idx="1011">
                  <c:v>43056</c:v>
                </c:pt>
                <c:pt idx="1012">
                  <c:v>43059</c:v>
                </c:pt>
                <c:pt idx="1013">
                  <c:v>43060</c:v>
                </c:pt>
                <c:pt idx="1014">
                  <c:v>43061</c:v>
                </c:pt>
                <c:pt idx="1015">
                  <c:v>43062</c:v>
                </c:pt>
                <c:pt idx="1016">
                  <c:v>43063</c:v>
                </c:pt>
                <c:pt idx="1017">
                  <c:v>43066</c:v>
                </c:pt>
                <c:pt idx="1018">
                  <c:v>43067</c:v>
                </c:pt>
                <c:pt idx="1019">
                  <c:v>43068</c:v>
                </c:pt>
                <c:pt idx="1020">
                  <c:v>43069</c:v>
                </c:pt>
                <c:pt idx="1021">
                  <c:v>43070</c:v>
                </c:pt>
                <c:pt idx="1022">
                  <c:v>43073</c:v>
                </c:pt>
                <c:pt idx="1023">
                  <c:v>43074</c:v>
                </c:pt>
                <c:pt idx="1024">
                  <c:v>43075</c:v>
                </c:pt>
                <c:pt idx="1025">
                  <c:v>43076</c:v>
                </c:pt>
                <c:pt idx="1026">
                  <c:v>43077</c:v>
                </c:pt>
                <c:pt idx="1027">
                  <c:v>43080</c:v>
                </c:pt>
                <c:pt idx="1028">
                  <c:v>43081</c:v>
                </c:pt>
                <c:pt idx="1029">
                  <c:v>43082</c:v>
                </c:pt>
                <c:pt idx="1030">
                  <c:v>43083</c:v>
                </c:pt>
                <c:pt idx="1031">
                  <c:v>43084</c:v>
                </c:pt>
                <c:pt idx="1032">
                  <c:v>43087</c:v>
                </c:pt>
                <c:pt idx="1033">
                  <c:v>43088</c:v>
                </c:pt>
                <c:pt idx="1034">
                  <c:v>43089</c:v>
                </c:pt>
                <c:pt idx="1035">
                  <c:v>43090</c:v>
                </c:pt>
                <c:pt idx="1036">
                  <c:v>43091</c:v>
                </c:pt>
                <c:pt idx="1037">
                  <c:v>43094</c:v>
                </c:pt>
                <c:pt idx="1038">
                  <c:v>43095</c:v>
                </c:pt>
                <c:pt idx="1039">
                  <c:v>43096</c:v>
                </c:pt>
                <c:pt idx="1040">
                  <c:v>43097</c:v>
                </c:pt>
                <c:pt idx="1041">
                  <c:v>43098</c:v>
                </c:pt>
                <c:pt idx="1042">
                  <c:v>43101</c:v>
                </c:pt>
                <c:pt idx="1043">
                  <c:v>43102</c:v>
                </c:pt>
                <c:pt idx="1044">
                  <c:v>43103</c:v>
                </c:pt>
                <c:pt idx="1045">
                  <c:v>43104</c:v>
                </c:pt>
                <c:pt idx="1046">
                  <c:v>43105</c:v>
                </c:pt>
                <c:pt idx="1047">
                  <c:v>43108</c:v>
                </c:pt>
                <c:pt idx="1048">
                  <c:v>43109</c:v>
                </c:pt>
                <c:pt idx="1049">
                  <c:v>43110</c:v>
                </c:pt>
                <c:pt idx="1050">
                  <c:v>43111</c:v>
                </c:pt>
                <c:pt idx="1051">
                  <c:v>43112</c:v>
                </c:pt>
                <c:pt idx="1052">
                  <c:v>43115</c:v>
                </c:pt>
                <c:pt idx="1053">
                  <c:v>43116</c:v>
                </c:pt>
                <c:pt idx="1054">
                  <c:v>43117</c:v>
                </c:pt>
                <c:pt idx="1055">
                  <c:v>43118</c:v>
                </c:pt>
                <c:pt idx="1056">
                  <c:v>43119</c:v>
                </c:pt>
                <c:pt idx="1057">
                  <c:v>43122</c:v>
                </c:pt>
                <c:pt idx="1058">
                  <c:v>43123</c:v>
                </c:pt>
                <c:pt idx="1059">
                  <c:v>43124</c:v>
                </c:pt>
                <c:pt idx="1060">
                  <c:v>43125</c:v>
                </c:pt>
                <c:pt idx="1061">
                  <c:v>43126</c:v>
                </c:pt>
                <c:pt idx="1062">
                  <c:v>43129</c:v>
                </c:pt>
                <c:pt idx="1063">
                  <c:v>43130</c:v>
                </c:pt>
                <c:pt idx="1064">
                  <c:v>43131</c:v>
                </c:pt>
                <c:pt idx="1065">
                  <c:v>43132</c:v>
                </c:pt>
                <c:pt idx="1066">
                  <c:v>43133</c:v>
                </c:pt>
                <c:pt idx="1067">
                  <c:v>43136</c:v>
                </c:pt>
                <c:pt idx="1068">
                  <c:v>43137</c:v>
                </c:pt>
                <c:pt idx="1069">
                  <c:v>43138</c:v>
                </c:pt>
                <c:pt idx="1070">
                  <c:v>43139</c:v>
                </c:pt>
                <c:pt idx="1071">
                  <c:v>43140</c:v>
                </c:pt>
                <c:pt idx="1072">
                  <c:v>43143</c:v>
                </c:pt>
                <c:pt idx="1073">
                  <c:v>43144</c:v>
                </c:pt>
                <c:pt idx="1074">
                  <c:v>43145</c:v>
                </c:pt>
                <c:pt idx="1075">
                  <c:v>43146</c:v>
                </c:pt>
                <c:pt idx="1076">
                  <c:v>43147</c:v>
                </c:pt>
                <c:pt idx="1077">
                  <c:v>43150</c:v>
                </c:pt>
                <c:pt idx="1078">
                  <c:v>43151</c:v>
                </c:pt>
                <c:pt idx="1079">
                  <c:v>43152</c:v>
                </c:pt>
                <c:pt idx="1080">
                  <c:v>43153</c:v>
                </c:pt>
                <c:pt idx="1081">
                  <c:v>43154</c:v>
                </c:pt>
                <c:pt idx="1082">
                  <c:v>43157</c:v>
                </c:pt>
                <c:pt idx="1083">
                  <c:v>43158</c:v>
                </c:pt>
                <c:pt idx="1084">
                  <c:v>43159</c:v>
                </c:pt>
                <c:pt idx="1085">
                  <c:v>43160</c:v>
                </c:pt>
                <c:pt idx="1086">
                  <c:v>43161</c:v>
                </c:pt>
                <c:pt idx="1087">
                  <c:v>43164</c:v>
                </c:pt>
                <c:pt idx="1088">
                  <c:v>43165</c:v>
                </c:pt>
                <c:pt idx="1089">
                  <c:v>43166</c:v>
                </c:pt>
                <c:pt idx="1090">
                  <c:v>43167</c:v>
                </c:pt>
                <c:pt idx="1091">
                  <c:v>43168</c:v>
                </c:pt>
                <c:pt idx="1092">
                  <c:v>43171</c:v>
                </c:pt>
                <c:pt idx="1093">
                  <c:v>43172</c:v>
                </c:pt>
                <c:pt idx="1094">
                  <c:v>43173</c:v>
                </c:pt>
                <c:pt idx="1095">
                  <c:v>43174</c:v>
                </c:pt>
                <c:pt idx="1096">
                  <c:v>43175</c:v>
                </c:pt>
                <c:pt idx="1097">
                  <c:v>43178</c:v>
                </c:pt>
                <c:pt idx="1098">
                  <c:v>43179</c:v>
                </c:pt>
                <c:pt idx="1099">
                  <c:v>43180</c:v>
                </c:pt>
                <c:pt idx="1100">
                  <c:v>43181</c:v>
                </c:pt>
                <c:pt idx="1101">
                  <c:v>43182</c:v>
                </c:pt>
                <c:pt idx="1102">
                  <c:v>43185</c:v>
                </c:pt>
                <c:pt idx="1103">
                  <c:v>43186</c:v>
                </c:pt>
                <c:pt idx="1104">
                  <c:v>43187</c:v>
                </c:pt>
                <c:pt idx="1105">
                  <c:v>43188</c:v>
                </c:pt>
                <c:pt idx="1106">
                  <c:v>43189</c:v>
                </c:pt>
                <c:pt idx="1107">
                  <c:v>43192</c:v>
                </c:pt>
                <c:pt idx="1108">
                  <c:v>43193</c:v>
                </c:pt>
                <c:pt idx="1109">
                  <c:v>43194</c:v>
                </c:pt>
                <c:pt idx="1110">
                  <c:v>43195</c:v>
                </c:pt>
                <c:pt idx="1111">
                  <c:v>43196</c:v>
                </c:pt>
                <c:pt idx="1112">
                  <c:v>43199</c:v>
                </c:pt>
                <c:pt idx="1113">
                  <c:v>43200</c:v>
                </c:pt>
                <c:pt idx="1114">
                  <c:v>43201</c:v>
                </c:pt>
                <c:pt idx="1115">
                  <c:v>43202</c:v>
                </c:pt>
                <c:pt idx="1116">
                  <c:v>43203</c:v>
                </c:pt>
                <c:pt idx="1117">
                  <c:v>43206</c:v>
                </c:pt>
                <c:pt idx="1118">
                  <c:v>43207</c:v>
                </c:pt>
                <c:pt idx="1119">
                  <c:v>43208</c:v>
                </c:pt>
                <c:pt idx="1120">
                  <c:v>43209</c:v>
                </c:pt>
                <c:pt idx="1121">
                  <c:v>43210</c:v>
                </c:pt>
                <c:pt idx="1122">
                  <c:v>43213</c:v>
                </c:pt>
                <c:pt idx="1123">
                  <c:v>43214</c:v>
                </c:pt>
                <c:pt idx="1124">
                  <c:v>43215</c:v>
                </c:pt>
                <c:pt idx="1125">
                  <c:v>43216</c:v>
                </c:pt>
                <c:pt idx="1126">
                  <c:v>43217</c:v>
                </c:pt>
                <c:pt idx="1127">
                  <c:v>43220</c:v>
                </c:pt>
                <c:pt idx="1128">
                  <c:v>43221</c:v>
                </c:pt>
                <c:pt idx="1129">
                  <c:v>43222</c:v>
                </c:pt>
                <c:pt idx="1130">
                  <c:v>43223</c:v>
                </c:pt>
                <c:pt idx="1131">
                  <c:v>43224</c:v>
                </c:pt>
                <c:pt idx="1132">
                  <c:v>43227</c:v>
                </c:pt>
                <c:pt idx="1133">
                  <c:v>43228</c:v>
                </c:pt>
                <c:pt idx="1134">
                  <c:v>43229</c:v>
                </c:pt>
                <c:pt idx="1135">
                  <c:v>43230</c:v>
                </c:pt>
                <c:pt idx="1136">
                  <c:v>43231</c:v>
                </c:pt>
                <c:pt idx="1137">
                  <c:v>43234</c:v>
                </c:pt>
                <c:pt idx="1138">
                  <c:v>43235</c:v>
                </c:pt>
                <c:pt idx="1139">
                  <c:v>43236</c:v>
                </c:pt>
                <c:pt idx="1140">
                  <c:v>43237</c:v>
                </c:pt>
                <c:pt idx="1141">
                  <c:v>43238</c:v>
                </c:pt>
                <c:pt idx="1142">
                  <c:v>43241</c:v>
                </c:pt>
                <c:pt idx="1143">
                  <c:v>43242</c:v>
                </c:pt>
                <c:pt idx="1144">
                  <c:v>43243</c:v>
                </c:pt>
                <c:pt idx="1145">
                  <c:v>43244</c:v>
                </c:pt>
                <c:pt idx="1146">
                  <c:v>43245</c:v>
                </c:pt>
                <c:pt idx="1147">
                  <c:v>43248</c:v>
                </c:pt>
                <c:pt idx="1148">
                  <c:v>43249</c:v>
                </c:pt>
                <c:pt idx="1149">
                  <c:v>43250</c:v>
                </c:pt>
                <c:pt idx="1150">
                  <c:v>43251</c:v>
                </c:pt>
                <c:pt idx="1151">
                  <c:v>43252</c:v>
                </c:pt>
                <c:pt idx="1152">
                  <c:v>43255</c:v>
                </c:pt>
                <c:pt idx="1153">
                  <c:v>43256</c:v>
                </c:pt>
                <c:pt idx="1154">
                  <c:v>43257</c:v>
                </c:pt>
                <c:pt idx="1155">
                  <c:v>43258</c:v>
                </c:pt>
                <c:pt idx="1156">
                  <c:v>43259</c:v>
                </c:pt>
                <c:pt idx="1157">
                  <c:v>43262</c:v>
                </c:pt>
                <c:pt idx="1158">
                  <c:v>43263</c:v>
                </c:pt>
                <c:pt idx="1159">
                  <c:v>43264</c:v>
                </c:pt>
                <c:pt idx="1160">
                  <c:v>43265</c:v>
                </c:pt>
                <c:pt idx="1161">
                  <c:v>43266</c:v>
                </c:pt>
                <c:pt idx="1162">
                  <c:v>43269</c:v>
                </c:pt>
                <c:pt idx="1163">
                  <c:v>43270</c:v>
                </c:pt>
                <c:pt idx="1164">
                  <c:v>43271</c:v>
                </c:pt>
                <c:pt idx="1165">
                  <c:v>43272</c:v>
                </c:pt>
                <c:pt idx="1166">
                  <c:v>43273</c:v>
                </c:pt>
                <c:pt idx="1167">
                  <c:v>43276</c:v>
                </c:pt>
                <c:pt idx="1168">
                  <c:v>43277</c:v>
                </c:pt>
                <c:pt idx="1169">
                  <c:v>43278</c:v>
                </c:pt>
                <c:pt idx="1170">
                  <c:v>43279</c:v>
                </c:pt>
                <c:pt idx="1171">
                  <c:v>43280</c:v>
                </c:pt>
                <c:pt idx="1172">
                  <c:v>43283</c:v>
                </c:pt>
                <c:pt idx="1173">
                  <c:v>43284</c:v>
                </c:pt>
                <c:pt idx="1174">
                  <c:v>43285</c:v>
                </c:pt>
                <c:pt idx="1175">
                  <c:v>43286</c:v>
                </c:pt>
                <c:pt idx="1176">
                  <c:v>43287</c:v>
                </c:pt>
                <c:pt idx="1177">
                  <c:v>43290</c:v>
                </c:pt>
                <c:pt idx="1178">
                  <c:v>43291</c:v>
                </c:pt>
                <c:pt idx="1179">
                  <c:v>43292</c:v>
                </c:pt>
                <c:pt idx="1180">
                  <c:v>43293</c:v>
                </c:pt>
                <c:pt idx="1181">
                  <c:v>43294</c:v>
                </c:pt>
                <c:pt idx="1182">
                  <c:v>43297</c:v>
                </c:pt>
                <c:pt idx="1183">
                  <c:v>43298</c:v>
                </c:pt>
                <c:pt idx="1184">
                  <c:v>43299</c:v>
                </c:pt>
                <c:pt idx="1185">
                  <c:v>43300</c:v>
                </c:pt>
                <c:pt idx="1186">
                  <c:v>43301</c:v>
                </c:pt>
                <c:pt idx="1187">
                  <c:v>43304</c:v>
                </c:pt>
                <c:pt idx="1188">
                  <c:v>43305</c:v>
                </c:pt>
                <c:pt idx="1189">
                  <c:v>43306</c:v>
                </c:pt>
                <c:pt idx="1190">
                  <c:v>43307</c:v>
                </c:pt>
                <c:pt idx="1191">
                  <c:v>43308</c:v>
                </c:pt>
                <c:pt idx="1192">
                  <c:v>43311</c:v>
                </c:pt>
                <c:pt idx="1193">
                  <c:v>43312</c:v>
                </c:pt>
                <c:pt idx="1194">
                  <c:v>43313</c:v>
                </c:pt>
                <c:pt idx="1195">
                  <c:v>43314</c:v>
                </c:pt>
                <c:pt idx="1196">
                  <c:v>43315</c:v>
                </c:pt>
                <c:pt idx="1197">
                  <c:v>43318</c:v>
                </c:pt>
                <c:pt idx="1198">
                  <c:v>43319</c:v>
                </c:pt>
                <c:pt idx="1199">
                  <c:v>43320</c:v>
                </c:pt>
                <c:pt idx="1200">
                  <c:v>43321</c:v>
                </c:pt>
                <c:pt idx="1201">
                  <c:v>43322</c:v>
                </c:pt>
                <c:pt idx="1202">
                  <c:v>43325</c:v>
                </c:pt>
                <c:pt idx="1203">
                  <c:v>43326</c:v>
                </c:pt>
                <c:pt idx="1204">
                  <c:v>43327</c:v>
                </c:pt>
                <c:pt idx="1205">
                  <c:v>43328</c:v>
                </c:pt>
                <c:pt idx="1206">
                  <c:v>43329</c:v>
                </c:pt>
                <c:pt idx="1207">
                  <c:v>43332</c:v>
                </c:pt>
                <c:pt idx="1208">
                  <c:v>43333</c:v>
                </c:pt>
                <c:pt idx="1209">
                  <c:v>43334</c:v>
                </c:pt>
                <c:pt idx="1210">
                  <c:v>43335</c:v>
                </c:pt>
                <c:pt idx="1211">
                  <c:v>43336</c:v>
                </c:pt>
                <c:pt idx="1212">
                  <c:v>43339</c:v>
                </c:pt>
                <c:pt idx="1213">
                  <c:v>43340</c:v>
                </c:pt>
                <c:pt idx="1214">
                  <c:v>43341</c:v>
                </c:pt>
                <c:pt idx="1215">
                  <c:v>43342</c:v>
                </c:pt>
                <c:pt idx="1216">
                  <c:v>43343</c:v>
                </c:pt>
                <c:pt idx="1217">
                  <c:v>43346</c:v>
                </c:pt>
                <c:pt idx="1218">
                  <c:v>43347</c:v>
                </c:pt>
                <c:pt idx="1219">
                  <c:v>43348</c:v>
                </c:pt>
                <c:pt idx="1220">
                  <c:v>43349</c:v>
                </c:pt>
                <c:pt idx="1221">
                  <c:v>43350</c:v>
                </c:pt>
                <c:pt idx="1222">
                  <c:v>43353</c:v>
                </c:pt>
                <c:pt idx="1223">
                  <c:v>43354</c:v>
                </c:pt>
                <c:pt idx="1224">
                  <c:v>43355</c:v>
                </c:pt>
                <c:pt idx="1225">
                  <c:v>43356</c:v>
                </c:pt>
                <c:pt idx="1226">
                  <c:v>43357</c:v>
                </c:pt>
                <c:pt idx="1227">
                  <c:v>43360</c:v>
                </c:pt>
                <c:pt idx="1228">
                  <c:v>43361</c:v>
                </c:pt>
                <c:pt idx="1229">
                  <c:v>43362</c:v>
                </c:pt>
                <c:pt idx="1230">
                  <c:v>43363</c:v>
                </c:pt>
                <c:pt idx="1231">
                  <c:v>43364</c:v>
                </c:pt>
                <c:pt idx="1232">
                  <c:v>43367</c:v>
                </c:pt>
                <c:pt idx="1233">
                  <c:v>43368</c:v>
                </c:pt>
                <c:pt idx="1234">
                  <c:v>43369</c:v>
                </c:pt>
                <c:pt idx="1235">
                  <c:v>43370</c:v>
                </c:pt>
                <c:pt idx="1236">
                  <c:v>43371</c:v>
                </c:pt>
                <c:pt idx="1237">
                  <c:v>43374</c:v>
                </c:pt>
                <c:pt idx="1238">
                  <c:v>43375</c:v>
                </c:pt>
                <c:pt idx="1239">
                  <c:v>43376</c:v>
                </c:pt>
                <c:pt idx="1240">
                  <c:v>43377</c:v>
                </c:pt>
                <c:pt idx="1241">
                  <c:v>43378</c:v>
                </c:pt>
                <c:pt idx="1242">
                  <c:v>43381</c:v>
                </c:pt>
                <c:pt idx="1243">
                  <c:v>43382</c:v>
                </c:pt>
                <c:pt idx="1244">
                  <c:v>43383</c:v>
                </c:pt>
                <c:pt idx="1245">
                  <c:v>43384</c:v>
                </c:pt>
                <c:pt idx="1246">
                  <c:v>43385</c:v>
                </c:pt>
                <c:pt idx="1247">
                  <c:v>43388</c:v>
                </c:pt>
                <c:pt idx="1248">
                  <c:v>43389</c:v>
                </c:pt>
                <c:pt idx="1249">
                  <c:v>43390</c:v>
                </c:pt>
                <c:pt idx="1250">
                  <c:v>43391</c:v>
                </c:pt>
                <c:pt idx="1251">
                  <c:v>43392</c:v>
                </c:pt>
                <c:pt idx="1252">
                  <c:v>43395</c:v>
                </c:pt>
                <c:pt idx="1253">
                  <c:v>43396</c:v>
                </c:pt>
                <c:pt idx="1254">
                  <c:v>43397</c:v>
                </c:pt>
                <c:pt idx="1255">
                  <c:v>43398</c:v>
                </c:pt>
                <c:pt idx="1256">
                  <c:v>43399</c:v>
                </c:pt>
                <c:pt idx="1257">
                  <c:v>43402</c:v>
                </c:pt>
                <c:pt idx="1258">
                  <c:v>43403</c:v>
                </c:pt>
                <c:pt idx="1259">
                  <c:v>43404</c:v>
                </c:pt>
                <c:pt idx="1260">
                  <c:v>43405</c:v>
                </c:pt>
                <c:pt idx="1261">
                  <c:v>43406</c:v>
                </c:pt>
                <c:pt idx="1262">
                  <c:v>43409</c:v>
                </c:pt>
                <c:pt idx="1263">
                  <c:v>43410</c:v>
                </c:pt>
                <c:pt idx="1264">
                  <c:v>43411</c:v>
                </c:pt>
                <c:pt idx="1265">
                  <c:v>43412</c:v>
                </c:pt>
                <c:pt idx="1266">
                  <c:v>43413</c:v>
                </c:pt>
                <c:pt idx="1267">
                  <c:v>43416</c:v>
                </c:pt>
                <c:pt idx="1268">
                  <c:v>43417</c:v>
                </c:pt>
                <c:pt idx="1269">
                  <c:v>43418</c:v>
                </c:pt>
                <c:pt idx="1270">
                  <c:v>43419</c:v>
                </c:pt>
                <c:pt idx="1271">
                  <c:v>43420</c:v>
                </c:pt>
                <c:pt idx="1272">
                  <c:v>43423</c:v>
                </c:pt>
                <c:pt idx="1273">
                  <c:v>43424</c:v>
                </c:pt>
                <c:pt idx="1274">
                  <c:v>43425</c:v>
                </c:pt>
                <c:pt idx="1275">
                  <c:v>43426</c:v>
                </c:pt>
                <c:pt idx="1276">
                  <c:v>43427</c:v>
                </c:pt>
                <c:pt idx="1277">
                  <c:v>43430</c:v>
                </c:pt>
                <c:pt idx="1278">
                  <c:v>43431</c:v>
                </c:pt>
                <c:pt idx="1279">
                  <c:v>43432</c:v>
                </c:pt>
                <c:pt idx="1280">
                  <c:v>43433</c:v>
                </c:pt>
                <c:pt idx="1281">
                  <c:v>43434</c:v>
                </c:pt>
                <c:pt idx="1282">
                  <c:v>43437</c:v>
                </c:pt>
                <c:pt idx="1283">
                  <c:v>43438</c:v>
                </c:pt>
                <c:pt idx="1284">
                  <c:v>43439</c:v>
                </c:pt>
                <c:pt idx="1285">
                  <c:v>43440</c:v>
                </c:pt>
                <c:pt idx="1286">
                  <c:v>43441</c:v>
                </c:pt>
                <c:pt idx="1287">
                  <c:v>43444</c:v>
                </c:pt>
                <c:pt idx="1288">
                  <c:v>43445</c:v>
                </c:pt>
                <c:pt idx="1289">
                  <c:v>43446</c:v>
                </c:pt>
                <c:pt idx="1290">
                  <c:v>43447</c:v>
                </c:pt>
                <c:pt idx="1291">
                  <c:v>43448</c:v>
                </c:pt>
                <c:pt idx="1292">
                  <c:v>43451</c:v>
                </c:pt>
                <c:pt idx="1293">
                  <c:v>43452</c:v>
                </c:pt>
                <c:pt idx="1294">
                  <c:v>43453</c:v>
                </c:pt>
                <c:pt idx="1295">
                  <c:v>43454</c:v>
                </c:pt>
                <c:pt idx="1296">
                  <c:v>43455</c:v>
                </c:pt>
                <c:pt idx="1297">
                  <c:v>43458</c:v>
                </c:pt>
                <c:pt idx="1298">
                  <c:v>43459</c:v>
                </c:pt>
                <c:pt idx="1299">
                  <c:v>43460</c:v>
                </c:pt>
                <c:pt idx="1300">
                  <c:v>43461</c:v>
                </c:pt>
                <c:pt idx="1301">
                  <c:v>43462</c:v>
                </c:pt>
                <c:pt idx="1302">
                  <c:v>43465</c:v>
                </c:pt>
                <c:pt idx="1303">
                  <c:v>43466</c:v>
                </c:pt>
                <c:pt idx="1304">
                  <c:v>43467</c:v>
                </c:pt>
                <c:pt idx="1305">
                  <c:v>43468</c:v>
                </c:pt>
                <c:pt idx="1306">
                  <c:v>43469</c:v>
                </c:pt>
                <c:pt idx="1307">
                  <c:v>43472</c:v>
                </c:pt>
                <c:pt idx="1308">
                  <c:v>43473</c:v>
                </c:pt>
                <c:pt idx="1309">
                  <c:v>43474</c:v>
                </c:pt>
                <c:pt idx="1310">
                  <c:v>43475</c:v>
                </c:pt>
                <c:pt idx="1311">
                  <c:v>43476</c:v>
                </c:pt>
                <c:pt idx="1312">
                  <c:v>43479</c:v>
                </c:pt>
                <c:pt idx="1313">
                  <c:v>43480</c:v>
                </c:pt>
                <c:pt idx="1314">
                  <c:v>43481</c:v>
                </c:pt>
                <c:pt idx="1315">
                  <c:v>43482</c:v>
                </c:pt>
                <c:pt idx="1316">
                  <c:v>43483</c:v>
                </c:pt>
                <c:pt idx="1317">
                  <c:v>43486</c:v>
                </c:pt>
                <c:pt idx="1318">
                  <c:v>43487</c:v>
                </c:pt>
                <c:pt idx="1319">
                  <c:v>43488</c:v>
                </c:pt>
                <c:pt idx="1320">
                  <c:v>43489</c:v>
                </c:pt>
                <c:pt idx="1321">
                  <c:v>43490</c:v>
                </c:pt>
                <c:pt idx="1322">
                  <c:v>43493</c:v>
                </c:pt>
                <c:pt idx="1323">
                  <c:v>43494</c:v>
                </c:pt>
                <c:pt idx="1324">
                  <c:v>43495</c:v>
                </c:pt>
                <c:pt idx="1325">
                  <c:v>43496</c:v>
                </c:pt>
                <c:pt idx="1326">
                  <c:v>43497</c:v>
                </c:pt>
                <c:pt idx="1327">
                  <c:v>43500</c:v>
                </c:pt>
                <c:pt idx="1328">
                  <c:v>43501</c:v>
                </c:pt>
                <c:pt idx="1329">
                  <c:v>43502</c:v>
                </c:pt>
                <c:pt idx="1330">
                  <c:v>43503</c:v>
                </c:pt>
                <c:pt idx="1331">
                  <c:v>43504</c:v>
                </c:pt>
                <c:pt idx="1332">
                  <c:v>43507</c:v>
                </c:pt>
                <c:pt idx="1333">
                  <c:v>43508</c:v>
                </c:pt>
                <c:pt idx="1334">
                  <c:v>43509</c:v>
                </c:pt>
                <c:pt idx="1335">
                  <c:v>43510</c:v>
                </c:pt>
                <c:pt idx="1336">
                  <c:v>43511</c:v>
                </c:pt>
                <c:pt idx="1337">
                  <c:v>43514</c:v>
                </c:pt>
                <c:pt idx="1338">
                  <c:v>43515</c:v>
                </c:pt>
                <c:pt idx="1339">
                  <c:v>43516</c:v>
                </c:pt>
                <c:pt idx="1340">
                  <c:v>43517</c:v>
                </c:pt>
                <c:pt idx="1341">
                  <c:v>43518</c:v>
                </c:pt>
                <c:pt idx="1342">
                  <c:v>43521</c:v>
                </c:pt>
                <c:pt idx="1343">
                  <c:v>43522</c:v>
                </c:pt>
                <c:pt idx="1344">
                  <c:v>43523</c:v>
                </c:pt>
                <c:pt idx="1345">
                  <c:v>43524</c:v>
                </c:pt>
                <c:pt idx="1346">
                  <c:v>43525</c:v>
                </c:pt>
                <c:pt idx="1347">
                  <c:v>43528</c:v>
                </c:pt>
                <c:pt idx="1348">
                  <c:v>43529</c:v>
                </c:pt>
                <c:pt idx="1349">
                  <c:v>43530</c:v>
                </c:pt>
                <c:pt idx="1350">
                  <c:v>43531</c:v>
                </c:pt>
                <c:pt idx="1351">
                  <c:v>43532</c:v>
                </c:pt>
                <c:pt idx="1352">
                  <c:v>43535</c:v>
                </c:pt>
                <c:pt idx="1353">
                  <c:v>43536</c:v>
                </c:pt>
                <c:pt idx="1354">
                  <c:v>43537</c:v>
                </c:pt>
                <c:pt idx="1355">
                  <c:v>43538</c:v>
                </c:pt>
                <c:pt idx="1356">
                  <c:v>43539</c:v>
                </c:pt>
                <c:pt idx="1357">
                  <c:v>43542</c:v>
                </c:pt>
                <c:pt idx="1358">
                  <c:v>43543</c:v>
                </c:pt>
                <c:pt idx="1359">
                  <c:v>43544</c:v>
                </c:pt>
                <c:pt idx="1360">
                  <c:v>43545</c:v>
                </c:pt>
                <c:pt idx="1361">
                  <c:v>43546</c:v>
                </c:pt>
                <c:pt idx="1362">
                  <c:v>43549</c:v>
                </c:pt>
                <c:pt idx="1363">
                  <c:v>43550</c:v>
                </c:pt>
                <c:pt idx="1364">
                  <c:v>43551</c:v>
                </c:pt>
                <c:pt idx="1365">
                  <c:v>43552</c:v>
                </c:pt>
                <c:pt idx="1366">
                  <c:v>43553</c:v>
                </c:pt>
                <c:pt idx="1367">
                  <c:v>43556</c:v>
                </c:pt>
                <c:pt idx="1368">
                  <c:v>43557</c:v>
                </c:pt>
                <c:pt idx="1369">
                  <c:v>43558</c:v>
                </c:pt>
                <c:pt idx="1370">
                  <c:v>43559</c:v>
                </c:pt>
                <c:pt idx="1371">
                  <c:v>43560</c:v>
                </c:pt>
                <c:pt idx="1372">
                  <c:v>43563</c:v>
                </c:pt>
                <c:pt idx="1373">
                  <c:v>43564</c:v>
                </c:pt>
                <c:pt idx="1374">
                  <c:v>43565</c:v>
                </c:pt>
                <c:pt idx="1375">
                  <c:v>43566</c:v>
                </c:pt>
                <c:pt idx="1376">
                  <c:v>43567</c:v>
                </c:pt>
                <c:pt idx="1377">
                  <c:v>43570</c:v>
                </c:pt>
                <c:pt idx="1378">
                  <c:v>43571</c:v>
                </c:pt>
                <c:pt idx="1379">
                  <c:v>43572</c:v>
                </c:pt>
                <c:pt idx="1380">
                  <c:v>43573</c:v>
                </c:pt>
                <c:pt idx="1381">
                  <c:v>43574</c:v>
                </c:pt>
                <c:pt idx="1382">
                  <c:v>43577</c:v>
                </c:pt>
                <c:pt idx="1383">
                  <c:v>43578</c:v>
                </c:pt>
                <c:pt idx="1384">
                  <c:v>43579</c:v>
                </c:pt>
                <c:pt idx="1385">
                  <c:v>43580</c:v>
                </c:pt>
                <c:pt idx="1386">
                  <c:v>43581</c:v>
                </c:pt>
                <c:pt idx="1387">
                  <c:v>43584</c:v>
                </c:pt>
                <c:pt idx="1388">
                  <c:v>43585</c:v>
                </c:pt>
                <c:pt idx="1389">
                  <c:v>43586</c:v>
                </c:pt>
                <c:pt idx="1390">
                  <c:v>43587</c:v>
                </c:pt>
                <c:pt idx="1391">
                  <c:v>43588</c:v>
                </c:pt>
                <c:pt idx="1392">
                  <c:v>43591</c:v>
                </c:pt>
                <c:pt idx="1393">
                  <c:v>43592</c:v>
                </c:pt>
                <c:pt idx="1394">
                  <c:v>43593</c:v>
                </c:pt>
                <c:pt idx="1395">
                  <c:v>43594</c:v>
                </c:pt>
                <c:pt idx="1396">
                  <c:v>43595</c:v>
                </c:pt>
                <c:pt idx="1397">
                  <c:v>43598</c:v>
                </c:pt>
                <c:pt idx="1398">
                  <c:v>43599</c:v>
                </c:pt>
                <c:pt idx="1399">
                  <c:v>43600</c:v>
                </c:pt>
                <c:pt idx="1400">
                  <c:v>43601</c:v>
                </c:pt>
                <c:pt idx="1401">
                  <c:v>43602</c:v>
                </c:pt>
                <c:pt idx="1402">
                  <c:v>43605</c:v>
                </c:pt>
                <c:pt idx="1403">
                  <c:v>43606</c:v>
                </c:pt>
                <c:pt idx="1404">
                  <c:v>43607</c:v>
                </c:pt>
                <c:pt idx="1405">
                  <c:v>43608</c:v>
                </c:pt>
                <c:pt idx="1406">
                  <c:v>43609</c:v>
                </c:pt>
                <c:pt idx="1407">
                  <c:v>43612</c:v>
                </c:pt>
                <c:pt idx="1408">
                  <c:v>43613</c:v>
                </c:pt>
                <c:pt idx="1409">
                  <c:v>43614</c:v>
                </c:pt>
                <c:pt idx="1410">
                  <c:v>43615</c:v>
                </c:pt>
                <c:pt idx="1411">
                  <c:v>43616</c:v>
                </c:pt>
                <c:pt idx="1412">
                  <c:v>43619</c:v>
                </c:pt>
                <c:pt idx="1413">
                  <c:v>43620</c:v>
                </c:pt>
                <c:pt idx="1414">
                  <c:v>43621</c:v>
                </c:pt>
                <c:pt idx="1415">
                  <c:v>43622</c:v>
                </c:pt>
                <c:pt idx="1416">
                  <c:v>43623</c:v>
                </c:pt>
                <c:pt idx="1417">
                  <c:v>43626</c:v>
                </c:pt>
                <c:pt idx="1418">
                  <c:v>43627</c:v>
                </c:pt>
                <c:pt idx="1419">
                  <c:v>43628</c:v>
                </c:pt>
                <c:pt idx="1420">
                  <c:v>43629</c:v>
                </c:pt>
                <c:pt idx="1421">
                  <c:v>43630</c:v>
                </c:pt>
                <c:pt idx="1422">
                  <c:v>43633</c:v>
                </c:pt>
                <c:pt idx="1423">
                  <c:v>43634</c:v>
                </c:pt>
                <c:pt idx="1424">
                  <c:v>43635</c:v>
                </c:pt>
                <c:pt idx="1425">
                  <c:v>43636</c:v>
                </c:pt>
                <c:pt idx="1426">
                  <c:v>43637</c:v>
                </c:pt>
                <c:pt idx="1427">
                  <c:v>43640</c:v>
                </c:pt>
                <c:pt idx="1428">
                  <c:v>43641</c:v>
                </c:pt>
                <c:pt idx="1429">
                  <c:v>43642</c:v>
                </c:pt>
                <c:pt idx="1430">
                  <c:v>43643</c:v>
                </c:pt>
                <c:pt idx="1431">
                  <c:v>43644</c:v>
                </c:pt>
                <c:pt idx="1432">
                  <c:v>43647</c:v>
                </c:pt>
                <c:pt idx="1433">
                  <c:v>43648</c:v>
                </c:pt>
                <c:pt idx="1434">
                  <c:v>43649</c:v>
                </c:pt>
                <c:pt idx="1435">
                  <c:v>43650</c:v>
                </c:pt>
                <c:pt idx="1436">
                  <c:v>43651</c:v>
                </c:pt>
                <c:pt idx="1437">
                  <c:v>43654</c:v>
                </c:pt>
                <c:pt idx="1438">
                  <c:v>43655</c:v>
                </c:pt>
                <c:pt idx="1439">
                  <c:v>43656</c:v>
                </c:pt>
                <c:pt idx="1440">
                  <c:v>43657</c:v>
                </c:pt>
                <c:pt idx="1441">
                  <c:v>43658</c:v>
                </c:pt>
                <c:pt idx="1442">
                  <c:v>43661</c:v>
                </c:pt>
                <c:pt idx="1443">
                  <c:v>43662</c:v>
                </c:pt>
                <c:pt idx="1444">
                  <c:v>43663</c:v>
                </c:pt>
                <c:pt idx="1445">
                  <c:v>43664</c:v>
                </c:pt>
                <c:pt idx="1446">
                  <c:v>43665</c:v>
                </c:pt>
                <c:pt idx="1447">
                  <c:v>43668</c:v>
                </c:pt>
                <c:pt idx="1448">
                  <c:v>43669</c:v>
                </c:pt>
                <c:pt idx="1449">
                  <c:v>43670</c:v>
                </c:pt>
                <c:pt idx="1450">
                  <c:v>43671</c:v>
                </c:pt>
                <c:pt idx="1451">
                  <c:v>43672</c:v>
                </c:pt>
                <c:pt idx="1452">
                  <c:v>43675</c:v>
                </c:pt>
                <c:pt idx="1453">
                  <c:v>43676</c:v>
                </c:pt>
                <c:pt idx="1454">
                  <c:v>43677</c:v>
                </c:pt>
                <c:pt idx="1455">
                  <c:v>43678</c:v>
                </c:pt>
                <c:pt idx="1456">
                  <c:v>43679</c:v>
                </c:pt>
                <c:pt idx="1457">
                  <c:v>43682</c:v>
                </c:pt>
                <c:pt idx="1458">
                  <c:v>43683</c:v>
                </c:pt>
                <c:pt idx="1459">
                  <c:v>43684</c:v>
                </c:pt>
                <c:pt idx="1460">
                  <c:v>43685</c:v>
                </c:pt>
                <c:pt idx="1461">
                  <c:v>43686</c:v>
                </c:pt>
                <c:pt idx="1462">
                  <c:v>43689</c:v>
                </c:pt>
                <c:pt idx="1463">
                  <c:v>43690</c:v>
                </c:pt>
                <c:pt idx="1464">
                  <c:v>43691</c:v>
                </c:pt>
                <c:pt idx="1465">
                  <c:v>43692</c:v>
                </c:pt>
                <c:pt idx="1466">
                  <c:v>43693</c:v>
                </c:pt>
                <c:pt idx="1467">
                  <c:v>43696</c:v>
                </c:pt>
                <c:pt idx="1468">
                  <c:v>43697</c:v>
                </c:pt>
                <c:pt idx="1469">
                  <c:v>43698</c:v>
                </c:pt>
                <c:pt idx="1470">
                  <c:v>43699</c:v>
                </c:pt>
                <c:pt idx="1471">
                  <c:v>43700</c:v>
                </c:pt>
                <c:pt idx="1472">
                  <c:v>43703</c:v>
                </c:pt>
                <c:pt idx="1473">
                  <c:v>43704</c:v>
                </c:pt>
                <c:pt idx="1474">
                  <c:v>43705</c:v>
                </c:pt>
                <c:pt idx="1475">
                  <c:v>43706</c:v>
                </c:pt>
                <c:pt idx="1476">
                  <c:v>43707</c:v>
                </c:pt>
                <c:pt idx="1477">
                  <c:v>43710</c:v>
                </c:pt>
                <c:pt idx="1478">
                  <c:v>43711</c:v>
                </c:pt>
                <c:pt idx="1479">
                  <c:v>43712</c:v>
                </c:pt>
                <c:pt idx="1480">
                  <c:v>43713</c:v>
                </c:pt>
                <c:pt idx="1481">
                  <c:v>43714</c:v>
                </c:pt>
                <c:pt idx="1482">
                  <c:v>43717</c:v>
                </c:pt>
                <c:pt idx="1483">
                  <c:v>43718</c:v>
                </c:pt>
                <c:pt idx="1484">
                  <c:v>43719</c:v>
                </c:pt>
                <c:pt idx="1485">
                  <c:v>43720</c:v>
                </c:pt>
                <c:pt idx="1486">
                  <c:v>43721</c:v>
                </c:pt>
                <c:pt idx="1487">
                  <c:v>43724</c:v>
                </c:pt>
                <c:pt idx="1488">
                  <c:v>43725</c:v>
                </c:pt>
                <c:pt idx="1489">
                  <c:v>43726</c:v>
                </c:pt>
                <c:pt idx="1490">
                  <c:v>43727</c:v>
                </c:pt>
                <c:pt idx="1491">
                  <c:v>43728</c:v>
                </c:pt>
                <c:pt idx="1492">
                  <c:v>43731</c:v>
                </c:pt>
                <c:pt idx="1493">
                  <c:v>43732</c:v>
                </c:pt>
                <c:pt idx="1494">
                  <c:v>43733</c:v>
                </c:pt>
                <c:pt idx="1495">
                  <c:v>43734</c:v>
                </c:pt>
                <c:pt idx="1496">
                  <c:v>43735</c:v>
                </c:pt>
                <c:pt idx="1497">
                  <c:v>43738</c:v>
                </c:pt>
                <c:pt idx="1498">
                  <c:v>43739</c:v>
                </c:pt>
                <c:pt idx="1499">
                  <c:v>43740</c:v>
                </c:pt>
                <c:pt idx="1500">
                  <c:v>43741</c:v>
                </c:pt>
                <c:pt idx="1501">
                  <c:v>43742</c:v>
                </c:pt>
                <c:pt idx="1502">
                  <c:v>43745</c:v>
                </c:pt>
                <c:pt idx="1503">
                  <c:v>43746</c:v>
                </c:pt>
                <c:pt idx="1504">
                  <c:v>43747</c:v>
                </c:pt>
                <c:pt idx="1505">
                  <c:v>43748</c:v>
                </c:pt>
                <c:pt idx="1506">
                  <c:v>43749</c:v>
                </c:pt>
                <c:pt idx="1507">
                  <c:v>43752</c:v>
                </c:pt>
                <c:pt idx="1508">
                  <c:v>43753</c:v>
                </c:pt>
                <c:pt idx="1509">
                  <c:v>43754</c:v>
                </c:pt>
                <c:pt idx="1510">
                  <c:v>43755</c:v>
                </c:pt>
                <c:pt idx="1511">
                  <c:v>43756</c:v>
                </c:pt>
                <c:pt idx="1512">
                  <c:v>43759</c:v>
                </c:pt>
                <c:pt idx="1513">
                  <c:v>43760</c:v>
                </c:pt>
                <c:pt idx="1514">
                  <c:v>43761</c:v>
                </c:pt>
                <c:pt idx="1515">
                  <c:v>43762</c:v>
                </c:pt>
                <c:pt idx="1516">
                  <c:v>43763</c:v>
                </c:pt>
                <c:pt idx="1517">
                  <c:v>43766</c:v>
                </c:pt>
                <c:pt idx="1518">
                  <c:v>43767</c:v>
                </c:pt>
                <c:pt idx="1519">
                  <c:v>43768</c:v>
                </c:pt>
                <c:pt idx="1520">
                  <c:v>43769</c:v>
                </c:pt>
                <c:pt idx="1521">
                  <c:v>43770</c:v>
                </c:pt>
                <c:pt idx="1522">
                  <c:v>43773</c:v>
                </c:pt>
                <c:pt idx="1523">
                  <c:v>43774</c:v>
                </c:pt>
                <c:pt idx="1524">
                  <c:v>43775</c:v>
                </c:pt>
                <c:pt idx="1525">
                  <c:v>43776</c:v>
                </c:pt>
                <c:pt idx="1526">
                  <c:v>43777</c:v>
                </c:pt>
                <c:pt idx="1527">
                  <c:v>43780</c:v>
                </c:pt>
                <c:pt idx="1528">
                  <c:v>43781</c:v>
                </c:pt>
                <c:pt idx="1529">
                  <c:v>43782</c:v>
                </c:pt>
                <c:pt idx="1530">
                  <c:v>43783</c:v>
                </c:pt>
                <c:pt idx="1531">
                  <c:v>43784</c:v>
                </c:pt>
                <c:pt idx="1532">
                  <c:v>43787</c:v>
                </c:pt>
                <c:pt idx="1533">
                  <c:v>43788</c:v>
                </c:pt>
                <c:pt idx="1534">
                  <c:v>43789</c:v>
                </c:pt>
                <c:pt idx="1535">
                  <c:v>43790</c:v>
                </c:pt>
                <c:pt idx="1536">
                  <c:v>43791</c:v>
                </c:pt>
                <c:pt idx="1537">
                  <c:v>43794</c:v>
                </c:pt>
                <c:pt idx="1538">
                  <c:v>43795</c:v>
                </c:pt>
                <c:pt idx="1539">
                  <c:v>43796</c:v>
                </c:pt>
                <c:pt idx="1540">
                  <c:v>43797</c:v>
                </c:pt>
                <c:pt idx="1541">
                  <c:v>43798</c:v>
                </c:pt>
                <c:pt idx="1542">
                  <c:v>43801</c:v>
                </c:pt>
                <c:pt idx="1543">
                  <c:v>43802</c:v>
                </c:pt>
                <c:pt idx="1544">
                  <c:v>43803</c:v>
                </c:pt>
                <c:pt idx="1545">
                  <c:v>43804</c:v>
                </c:pt>
                <c:pt idx="1546">
                  <c:v>43805</c:v>
                </c:pt>
                <c:pt idx="1547">
                  <c:v>43808</c:v>
                </c:pt>
                <c:pt idx="1548">
                  <c:v>43809</c:v>
                </c:pt>
                <c:pt idx="1549">
                  <c:v>43810</c:v>
                </c:pt>
                <c:pt idx="1550">
                  <c:v>43811</c:v>
                </c:pt>
                <c:pt idx="1551">
                  <c:v>43812</c:v>
                </c:pt>
                <c:pt idx="1552">
                  <c:v>43815</c:v>
                </c:pt>
                <c:pt idx="1553">
                  <c:v>43816</c:v>
                </c:pt>
                <c:pt idx="1554">
                  <c:v>43817</c:v>
                </c:pt>
                <c:pt idx="1555">
                  <c:v>43818</c:v>
                </c:pt>
                <c:pt idx="1556">
                  <c:v>43819</c:v>
                </c:pt>
                <c:pt idx="1557">
                  <c:v>43822</c:v>
                </c:pt>
                <c:pt idx="1558">
                  <c:v>43823</c:v>
                </c:pt>
                <c:pt idx="1559">
                  <c:v>43824</c:v>
                </c:pt>
                <c:pt idx="1560">
                  <c:v>43825</c:v>
                </c:pt>
                <c:pt idx="1561">
                  <c:v>43826</c:v>
                </c:pt>
                <c:pt idx="1562">
                  <c:v>43829</c:v>
                </c:pt>
                <c:pt idx="1563">
                  <c:v>43830</c:v>
                </c:pt>
                <c:pt idx="1564">
                  <c:v>43831</c:v>
                </c:pt>
                <c:pt idx="1565">
                  <c:v>43832</c:v>
                </c:pt>
                <c:pt idx="1566">
                  <c:v>43833</c:v>
                </c:pt>
                <c:pt idx="1567">
                  <c:v>43836</c:v>
                </c:pt>
                <c:pt idx="1568">
                  <c:v>43837</c:v>
                </c:pt>
                <c:pt idx="1569">
                  <c:v>43838</c:v>
                </c:pt>
                <c:pt idx="1570">
                  <c:v>43839</c:v>
                </c:pt>
                <c:pt idx="1571">
                  <c:v>43840</c:v>
                </c:pt>
                <c:pt idx="1572">
                  <c:v>43843</c:v>
                </c:pt>
                <c:pt idx="1573">
                  <c:v>43844</c:v>
                </c:pt>
                <c:pt idx="1574">
                  <c:v>43845</c:v>
                </c:pt>
                <c:pt idx="1575">
                  <c:v>43846</c:v>
                </c:pt>
                <c:pt idx="1576">
                  <c:v>43847</c:v>
                </c:pt>
                <c:pt idx="1577">
                  <c:v>43850</c:v>
                </c:pt>
                <c:pt idx="1578">
                  <c:v>43851</c:v>
                </c:pt>
                <c:pt idx="1579">
                  <c:v>43852</c:v>
                </c:pt>
                <c:pt idx="1580">
                  <c:v>43853</c:v>
                </c:pt>
                <c:pt idx="1581">
                  <c:v>43854</c:v>
                </c:pt>
                <c:pt idx="1582">
                  <c:v>43857</c:v>
                </c:pt>
                <c:pt idx="1583">
                  <c:v>43858</c:v>
                </c:pt>
                <c:pt idx="1584">
                  <c:v>43859</c:v>
                </c:pt>
                <c:pt idx="1585">
                  <c:v>43860</c:v>
                </c:pt>
                <c:pt idx="1586">
                  <c:v>43861</c:v>
                </c:pt>
                <c:pt idx="1587">
                  <c:v>43864</c:v>
                </c:pt>
                <c:pt idx="1588">
                  <c:v>43865</c:v>
                </c:pt>
                <c:pt idx="1589">
                  <c:v>43866</c:v>
                </c:pt>
                <c:pt idx="1590">
                  <c:v>43867</c:v>
                </c:pt>
                <c:pt idx="1591">
                  <c:v>43868</c:v>
                </c:pt>
                <c:pt idx="1592">
                  <c:v>43871</c:v>
                </c:pt>
                <c:pt idx="1593">
                  <c:v>43872</c:v>
                </c:pt>
                <c:pt idx="1594">
                  <c:v>43873</c:v>
                </c:pt>
                <c:pt idx="1595">
                  <c:v>43874</c:v>
                </c:pt>
                <c:pt idx="1596">
                  <c:v>43875</c:v>
                </c:pt>
                <c:pt idx="1597">
                  <c:v>43878</c:v>
                </c:pt>
                <c:pt idx="1598">
                  <c:v>43879</c:v>
                </c:pt>
                <c:pt idx="1599">
                  <c:v>43880</c:v>
                </c:pt>
                <c:pt idx="1600">
                  <c:v>43881</c:v>
                </c:pt>
                <c:pt idx="1601">
                  <c:v>43882</c:v>
                </c:pt>
                <c:pt idx="1602">
                  <c:v>43885</c:v>
                </c:pt>
                <c:pt idx="1603">
                  <c:v>43886</c:v>
                </c:pt>
                <c:pt idx="1604">
                  <c:v>43887</c:v>
                </c:pt>
                <c:pt idx="1605">
                  <c:v>43888</c:v>
                </c:pt>
                <c:pt idx="1606">
                  <c:v>43889</c:v>
                </c:pt>
                <c:pt idx="1607">
                  <c:v>43892</c:v>
                </c:pt>
                <c:pt idx="1608">
                  <c:v>43893</c:v>
                </c:pt>
                <c:pt idx="1609">
                  <c:v>43894</c:v>
                </c:pt>
                <c:pt idx="1610">
                  <c:v>43895</c:v>
                </c:pt>
                <c:pt idx="1611">
                  <c:v>43896</c:v>
                </c:pt>
                <c:pt idx="1612">
                  <c:v>43899</c:v>
                </c:pt>
                <c:pt idx="1613">
                  <c:v>43900</c:v>
                </c:pt>
                <c:pt idx="1614">
                  <c:v>43901</c:v>
                </c:pt>
                <c:pt idx="1615">
                  <c:v>43902</c:v>
                </c:pt>
                <c:pt idx="1616">
                  <c:v>43903</c:v>
                </c:pt>
                <c:pt idx="1617">
                  <c:v>43906</c:v>
                </c:pt>
                <c:pt idx="1618">
                  <c:v>43907</c:v>
                </c:pt>
                <c:pt idx="1619">
                  <c:v>43908</c:v>
                </c:pt>
                <c:pt idx="1620">
                  <c:v>43909</c:v>
                </c:pt>
                <c:pt idx="1621">
                  <c:v>43910</c:v>
                </c:pt>
                <c:pt idx="1622">
                  <c:v>43913</c:v>
                </c:pt>
                <c:pt idx="1623">
                  <c:v>43914</c:v>
                </c:pt>
                <c:pt idx="1624">
                  <c:v>43915</c:v>
                </c:pt>
                <c:pt idx="1625">
                  <c:v>43916</c:v>
                </c:pt>
                <c:pt idx="1626">
                  <c:v>43917</c:v>
                </c:pt>
                <c:pt idx="1627">
                  <c:v>43920</c:v>
                </c:pt>
                <c:pt idx="1628">
                  <c:v>43921</c:v>
                </c:pt>
                <c:pt idx="1629">
                  <c:v>43922</c:v>
                </c:pt>
                <c:pt idx="1630">
                  <c:v>43923</c:v>
                </c:pt>
                <c:pt idx="1631">
                  <c:v>43924</c:v>
                </c:pt>
                <c:pt idx="1632">
                  <c:v>43927</c:v>
                </c:pt>
                <c:pt idx="1633">
                  <c:v>43928</c:v>
                </c:pt>
                <c:pt idx="1634">
                  <c:v>43929</c:v>
                </c:pt>
                <c:pt idx="1635">
                  <c:v>43930</c:v>
                </c:pt>
                <c:pt idx="1636">
                  <c:v>43931</c:v>
                </c:pt>
                <c:pt idx="1637">
                  <c:v>43934</c:v>
                </c:pt>
                <c:pt idx="1638">
                  <c:v>43935</c:v>
                </c:pt>
                <c:pt idx="1639">
                  <c:v>43936</c:v>
                </c:pt>
                <c:pt idx="1640">
                  <c:v>43937</c:v>
                </c:pt>
                <c:pt idx="1641">
                  <c:v>43938</c:v>
                </c:pt>
                <c:pt idx="1642">
                  <c:v>43941</c:v>
                </c:pt>
                <c:pt idx="1643">
                  <c:v>43942</c:v>
                </c:pt>
                <c:pt idx="1644">
                  <c:v>43943</c:v>
                </c:pt>
                <c:pt idx="1645">
                  <c:v>43944</c:v>
                </c:pt>
                <c:pt idx="1646">
                  <c:v>43945</c:v>
                </c:pt>
                <c:pt idx="1647">
                  <c:v>43948</c:v>
                </c:pt>
                <c:pt idx="1648">
                  <c:v>43949</c:v>
                </c:pt>
                <c:pt idx="1649">
                  <c:v>43950</c:v>
                </c:pt>
                <c:pt idx="1650">
                  <c:v>43951</c:v>
                </c:pt>
                <c:pt idx="1651">
                  <c:v>43952</c:v>
                </c:pt>
                <c:pt idx="1652">
                  <c:v>43955</c:v>
                </c:pt>
                <c:pt idx="1653">
                  <c:v>43956</c:v>
                </c:pt>
                <c:pt idx="1654">
                  <c:v>43957</c:v>
                </c:pt>
                <c:pt idx="1655">
                  <c:v>43958</c:v>
                </c:pt>
                <c:pt idx="1656">
                  <c:v>43959</c:v>
                </c:pt>
                <c:pt idx="1657">
                  <c:v>43962</c:v>
                </c:pt>
                <c:pt idx="1658">
                  <c:v>43963</c:v>
                </c:pt>
                <c:pt idx="1659">
                  <c:v>43964</c:v>
                </c:pt>
                <c:pt idx="1660">
                  <c:v>43965</c:v>
                </c:pt>
                <c:pt idx="1661">
                  <c:v>43966</c:v>
                </c:pt>
                <c:pt idx="1662">
                  <c:v>43969</c:v>
                </c:pt>
                <c:pt idx="1663">
                  <c:v>43970</c:v>
                </c:pt>
                <c:pt idx="1664">
                  <c:v>43971</c:v>
                </c:pt>
                <c:pt idx="1665">
                  <c:v>43972</c:v>
                </c:pt>
                <c:pt idx="1666">
                  <c:v>43973</c:v>
                </c:pt>
                <c:pt idx="1667">
                  <c:v>43976</c:v>
                </c:pt>
                <c:pt idx="1668">
                  <c:v>43977</c:v>
                </c:pt>
                <c:pt idx="1669">
                  <c:v>43978</c:v>
                </c:pt>
                <c:pt idx="1670">
                  <c:v>43979</c:v>
                </c:pt>
                <c:pt idx="1671">
                  <c:v>43980</c:v>
                </c:pt>
                <c:pt idx="1672">
                  <c:v>43983</c:v>
                </c:pt>
                <c:pt idx="1673">
                  <c:v>43984</c:v>
                </c:pt>
                <c:pt idx="1674">
                  <c:v>43985</c:v>
                </c:pt>
                <c:pt idx="1675">
                  <c:v>43986</c:v>
                </c:pt>
                <c:pt idx="1676">
                  <c:v>43987</c:v>
                </c:pt>
                <c:pt idx="1677">
                  <c:v>43990</c:v>
                </c:pt>
                <c:pt idx="1678">
                  <c:v>43991</c:v>
                </c:pt>
                <c:pt idx="1679">
                  <c:v>43992</c:v>
                </c:pt>
                <c:pt idx="1680">
                  <c:v>43993</c:v>
                </c:pt>
                <c:pt idx="1681">
                  <c:v>43994</c:v>
                </c:pt>
                <c:pt idx="1682">
                  <c:v>43997</c:v>
                </c:pt>
                <c:pt idx="1683">
                  <c:v>43998</c:v>
                </c:pt>
                <c:pt idx="1684">
                  <c:v>43999</c:v>
                </c:pt>
                <c:pt idx="1685">
                  <c:v>44000</c:v>
                </c:pt>
                <c:pt idx="1686">
                  <c:v>44001</c:v>
                </c:pt>
                <c:pt idx="1687">
                  <c:v>44004</c:v>
                </c:pt>
                <c:pt idx="1688">
                  <c:v>44005</c:v>
                </c:pt>
                <c:pt idx="1689">
                  <c:v>44006</c:v>
                </c:pt>
                <c:pt idx="1690">
                  <c:v>44007</c:v>
                </c:pt>
                <c:pt idx="1691">
                  <c:v>44008</c:v>
                </c:pt>
                <c:pt idx="1692">
                  <c:v>44011</c:v>
                </c:pt>
                <c:pt idx="1693">
                  <c:v>44012</c:v>
                </c:pt>
                <c:pt idx="1694">
                  <c:v>44013</c:v>
                </c:pt>
                <c:pt idx="1695">
                  <c:v>44014</c:v>
                </c:pt>
                <c:pt idx="1696">
                  <c:v>44015</c:v>
                </c:pt>
                <c:pt idx="1697">
                  <c:v>44018</c:v>
                </c:pt>
                <c:pt idx="1698">
                  <c:v>44019</c:v>
                </c:pt>
                <c:pt idx="1699">
                  <c:v>44020</c:v>
                </c:pt>
                <c:pt idx="1700">
                  <c:v>44021</c:v>
                </c:pt>
                <c:pt idx="1701">
                  <c:v>44022</c:v>
                </c:pt>
                <c:pt idx="1702">
                  <c:v>44025</c:v>
                </c:pt>
                <c:pt idx="1703">
                  <c:v>44026</c:v>
                </c:pt>
                <c:pt idx="1704">
                  <c:v>44027</c:v>
                </c:pt>
                <c:pt idx="1705">
                  <c:v>44028</c:v>
                </c:pt>
                <c:pt idx="1706">
                  <c:v>44029</c:v>
                </c:pt>
                <c:pt idx="1707">
                  <c:v>44032</c:v>
                </c:pt>
                <c:pt idx="1708">
                  <c:v>44033</c:v>
                </c:pt>
                <c:pt idx="1709">
                  <c:v>44034</c:v>
                </c:pt>
                <c:pt idx="1710">
                  <c:v>44035</c:v>
                </c:pt>
                <c:pt idx="1711">
                  <c:v>44036</c:v>
                </c:pt>
                <c:pt idx="1712">
                  <c:v>44039</c:v>
                </c:pt>
                <c:pt idx="1713">
                  <c:v>44040</c:v>
                </c:pt>
                <c:pt idx="1714">
                  <c:v>44041</c:v>
                </c:pt>
                <c:pt idx="1715">
                  <c:v>44042</c:v>
                </c:pt>
                <c:pt idx="1716">
                  <c:v>44043</c:v>
                </c:pt>
                <c:pt idx="1717">
                  <c:v>44046</c:v>
                </c:pt>
                <c:pt idx="1718">
                  <c:v>44047</c:v>
                </c:pt>
                <c:pt idx="1719">
                  <c:v>44048</c:v>
                </c:pt>
                <c:pt idx="1720">
                  <c:v>44049</c:v>
                </c:pt>
                <c:pt idx="1721">
                  <c:v>44050</c:v>
                </c:pt>
                <c:pt idx="1722">
                  <c:v>44053</c:v>
                </c:pt>
                <c:pt idx="1723">
                  <c:v>44054</c:v>
                </c:pt>
                <c:pt idx="1724">
                  <c:v>44055</c:v>
                </c:pt>
                <c:pt idx="1725">
                  <c:v>44056</c:v>
                </c:pt>
                <c:pt idx="1726">
                  <c:v>44057</c:v>
                </c:pt>
                <c:pt idx="1727">
                  <c:v>44060</c:v>
                </c:pt>
                <c:pt idx="1728">
                  <c:v>44061</c:v>
                </c:pt>
                <c:pt idx="1729">
                  <c:v>44062</c:v>
                </c:pt>
                <c:pt idx="1730">
                  <c:v>44063</c:v>
                </c:pt>
                <c:pt idx="1731">
                  <c:v>44064</c:v>
                </c:pt>
                <c:pt idx="1732">
                  <c:v>44067</c:v>
                </c:pt>
                <c:pt idx="1733">
                  <c:v>44068</c:v>
                </c:pt>
                <c:pt idx="1734">
                  <c:v>44069</c:v>
                </c:pt>
                <c:pt idx="1735">
                  <c:v>44070</c:v>
                </c:pt>
                <c:pt idx="1736">
                  <c:v>44071</c:v>
                </c:pt>
                <c:pt idx="1737">
                  <c:v>44074</c:v>
                </c:pt>
                <c:pt idx="1738">
                  <c:v>44075</c:v>
                </c:pt>
                <c:pt idx="1739">
                  <c:v>44076</c:v>
                </c:pt>
                <c:pt idx="1740">
                  <c:v>44077</c:v>
                </c:pt>
                <c:pt idx="1741">
                  <c:v>44078</c:v>
                </c:pt>
                <c:pt idx="1742">
                  <c:v>44081</c:v>
                </c:pt>
                <c:pt idx="1743">
                  <c:v>44082</c:v>
                </c:pt>
                <c:pt idx="1744">
                  <c:v>44083</c:v>
                </c:pt>
                <c:pt idx="1745">
                  <c:v>44084</c:v>
                </c:pt>
                <c:pt idx="1746">
                  <c:v>44085</c:v>
                </c:pt>
                <c:pt idx="1747">
                  <c:v>44088</c:v>
                </c:pt>
                <c:pt idx="1748">
                  <c:v>44089</c:v>
                </c:pt>
                <c:pt idx="1749">
                  <c:v>44090</c:v>
                </c:pt>
                <c:pt idx="1750">
                  <c:v>44091</c:v>
                </c:pt>
                <c:pt idx="1751">
                  <c:v>44092</c:v>
                </c:pt>
                <c:pt idx="1752">
                  <c:v>44095</c:v>
                </c:pt>
                <c:pt idx="1753">
                  <c:v>44096</c:v>
                </c:pt>
                <c:pt idx="1754">
                  <c:v>44097</c:v>
                </c:pt>
                <c:pt idx="1755">
                  <c:v>44098</c:v>
                </c:pt>
                <c:pt idx="1756">
                  <c:v>44099</c:v>
                </c:pt>
                <c:pt idx="1757">
                  <c:v>44102</c:v>
                </c:pt>
                <c:pt idx="1758">
                  <c:v>44103</c:v>
                </c:pt>
                <c:pt idx="1759">
                  <c:v>44104</c:v>
                </c:pt>
                <c:pt idx="1760">
                  <c:v>44105</c:v>
                </c:pt>
                <c:pt idx="1761">
                  <c:v>44106</c:v>
                </c:pt>
                <c:pt idx="1762">
                  <c:v>44109</c:v>
                </c:pt>
                <c:pt idx="1763">
                  <c:v>44110</c:v>
                </c:pt>
                <c:pt idx="1764">
                  <c:v>44111</c:v>
                </c:pt>
                <c:pt idx="1765">
                  <c:v>44112</c:v>
                </c:pt>
                <c:pt idx="1766">
                  <c:v>44113</c:v>
                </c:pt>
                <c:pt idx="1767">
                  <c:v>44116</c:v>
                </c:pt>
                <c:pt idx="1768">
                  <c:v>44117</c:v>
                </c:pt>
                <c:pt idx="1769">
                  <c:v>44118</c:v>
                </c:pt>
                <c:pt idx="1770">
                  <c:v>44119</c:v>
                </c:pt>
                <c:pt idx="1771">
                  <c:v>44120</c:v>
                </c:pt>
                <c:pt idx="1772">
                  <c:v>44123</c:v>
                </c:pt>
                <c:pt idx="1773">
                  <c:v>44124</c:v>
                </c:pt>
                <c:pt idx="1774">
                  <c:v>44125</c:v>
                </c:pt>
                <c:pt idx="1775">
                  <c:v>44126</c:v>
                </c:pt>
                <c:pt idx="1776">
                  <c:v>44127</c:v>
                </c:pt>
                <c:pt idx="1777">
                  <c:v>44130</c:v>
                </c:pt>
                <c:pt idx="1778">
                  <c:v>44131</c:v>
                </c:pt>
                <c:pt idx="1779">
                  <c:v>44132</c:v>
                </c:pt>
                <c:pt idx="1780">
                  <c:v>44133</c:v>
                </c:pt>
                <c:pt idx="1781">
                  <c:v>44134</c:v>
                </c:pt>
                <c:pt idx="1782">
                  <c:v>44137</c:v>
                </c:pt>
                <c:pt idx="1783">
                  <c:v>44138</c:v>
                </c:pt>
                <c:pt idx="1784">
                  <c:v>44139</c:v>
                </c:pt>
                <c:pt idx="1785">
                  <c:v>44140</c:v>
                </c:pt>
                <c:pt idx="1786">
                  <c:v>44141</c:v>
                </c:pt>
                <c:pt idx="1787">
                  <c:v>44144</c:v>
                </c:pt>
                <c:pt idx="1788">
                  <c:v>44145</c:v>
                </c:pt>
                <c:pt idx="1789">
                  <c:v>44146</c:v>
                </c:pt>
                <c:pt idx="1790">
                  <c:v>44147</c:v>
                </c:pt>
                <c:pt idx="1791">
                  <c:v>44148</c:v>
                </c:pt>
                <c:pt idx="1792">
                  <c:v>44151</c:v>
                </c:pt>
                <c:pt idx="1793">
                  <c:v>44152</c:v>
                </c:pt>
                <c:pt idx="1794">
                  <c:v>44153</c:v>
                </c:pt>
                <c:pt idx="1795">
                  <c:v>44154</c:v>
                </c:pt>
                <c:pt idx="1796">
                  <c:v>44155</c:v>
                </c:pt>
                <c:pt idx="1797">
                  <c:v>44158</c:v>
                </c:pt>
                <c:pt idx="1798">
                  <c:v>44159</c:v>
                </c:pt>
                <c:pt idx="1799">
                  <c:v>44160</c:v>
                </c:pt>
                <c:pt idx="1800">
                  <c:v>44161</c:v>
                </c:pt>
                <c:pt idx="1801">
                  <c:v>44162</c:v>
                </c:pt>
                <c:pt idx="1802">
                  <c:v>44165</c:v>
                </c:pt>
                <c:pt idx="1803">
                  <c:v>44166</c:v>
                </c:pt>
                <c:pt idx="1804">
                  <c:v>44167</c:v>
                </c:pt>
                <c:pt idx="1805">
                  <c:v>44168</c:v>
                </c:pt>
                <c:pt idx="1806">
                  <c:v>44169</c:v>
                </c:pt>
                <c:pt idx="1807">
                  <c:v>44172</c:v>
                </c:pt>
                <c:pt idx="1808">
                  <c:v>44173</c:v>
                </c:pt>
                <c:pt idx="1809">
                  <c:v>44174</c:v>
                </c:pt>
                <c:pt idx="1810">
                  <c:v>44175</c:v>
                </c:pt>
                <c:pt idx="1811">
                  <c:v>44176</c:v>
                </c:pt>
                <c:pt idx="1812">
                  <c:v>44179</c:v>
                </c:pt>
                <c:pt idx="1813">
                  <c:v>44180</c:v>
                </c:pt>
                <c:pt idx="1814">
                  <c:v>44181</c:v>
                </c:pt>
                <c:pt idx="1815">
                  <c:v>44182</c:v>
                </c:pt>
                <c:pt idx="1816">
                  <c:v>44183</c:v>
                </c:pt>
                <c:pt idx="1817">
                  <c:v>44186</c:v>
                </c:pt>
                <c:pt idx="1818">
                  <c:v>44187</c:v>
                </c:pt>
                <c:pt idx="1819">
                  <c:v>44188</c:v>
                </c:pt>
                <c:pt idx="1820">
                  <c:v>44189</c:v>
                </c:pt>
                <c:pt idx="1821">
                  <c:v>44190</c:v>
                </c:pt>
                <c:pt idx="1822">
                  <c:v>44193</c:v>
                </c:pt>
                <c:pt idx="1823">
                  <c:v>44194</c:v>
                </c:pt>
                <c:pt idx="1824">
                  <c:v>44195</c:v>
                </c:pt>
                <c:pt idx="1825">
                  <c:v>44196</c:v>
                </c:pt>
                <c:pt idx="1826">
                  <c:v>44197</c:v>
                </c:pt>
                <c:pt idx="1827">
                  <c:v>44200</c:v>
                </c:pt>
                <c:pt idx="1828">
                  <c:v>44201</c:v>
                </c:pt>
                <c:pt idx="1829">
                  <c:v>44202</c:v>
                </c:pt>
                <c:pt idx="1830">
                  <c:v>44203</c:v>
                </c:pt>
                <c:pt idx="1831">
                  <c:v>44204</c:v>
                </c:pt>
                <c:pt idx="1832">
                  <c:v>44207</c:v>
                </c:pt>
                <c:pt idx="1833">
                  <c:v>44208</c:v>
                </c:pt>
                <c:pt idx="1834">
                  <c:v>44209</c:v>
                </c:pt>
                <c:pt idx="1835">
                  <c:v>44210</c:v>
                </c:pt>
                <c:pt idx="1836">
                  <c:v>44211</c:v>
                </c:pt>
                <c:pt idx="1837">
                  <c:v>44214</c:v>
                </c:pt>
                <c:pt idx="1838">
                  <c:v>44215</c:v>
                </c:pt>
                <c:pt idx="1839">
                  <c:v>44216</c:v>
                </c:pt>
                <c:pt idx="1840">
                  <c:v>44217</c:v>
                </c:pt>
                <c:pt idx="1841">
                  <c:v>44218</c:v>
                </c:pt>
                <c:pt idx="1842">
                  <c:v>44221</c:v>
                </c:pt>
                <c:pt idx="1843">
                  <c:v>44222</c:v>
                </c:pt>
                <c:pt idx="1844">
                  <c:v>44223</c:v>
                </c:pt>
                <c:pt idx="1845">
                  <c:v>44224</c:v>
                </c:pt>
                <c:pt idx="1846">
                  <c:v>44225</c:v>
                </c:pt>
                <c:pt idx="1847">
                  <c:v>44228</c:v>
                </c:pt>
                <c:pt idx="1848">
                  <c:v>44229</c:v>
                </c:pt>
                <c:pt idx="1849">
                  <c:v>44230</c:v>
                </c:pt>
                <c:pt idx="1850">
                  <c:v>44231</c:v>
                </c:pt>
                <c:pt idx="1851">
                  <c:v>44232</c:v>
                </c:pt>
                <c:pt idx="1852">
                  <c:v>44235</c:v>
                </c:pt>
                <c:pt idx="1853">
                  <c:v>44236</c:v>
                </c:pt>
                <c:pt idx="1854">
                  <c:v>44237</c:v>
                </c:pt>
                <c:pt idx="1855">
                  <c:v>44238</c:v>
                </c:pt>
                <c:pt idx="1856">
                  <c:v>44239</c:v>
                </c:pt>
                <c:pt idx="1857">
                  <c:v>44242</c:v>
                </c:pt>
                <c:pt idx="1858">
                  <c:v>44243</c:v>
                </c:pt>
                <c:pt idx="1859">
                  <c:v>44244</c:v>
                </c:pt>
                <c:pt idx="1860">
                  <c:v>44245</c:v>
                </c:pt>
                <c:pt idx="1861">
                  <c:v>44246</c:v>
                </c:pt>
                <c:pt idx="1862">
                  <c:v>44249</c:v>
                </c:pt>
                <c:pt idx="1863">
                  <c:v>44250</c:v>
                </c:pt>
                <c:pt idx="1864">
                  <c:v>44251</c:v>
                </c:pt>
                <c:pt idx="1865">
                  <c:v>44252</c:v>
                </c:pt>
                <c:pt idx="1866">
                  <c:v>44253</c:v>
                </c:pt>
                <c:pt idx="1867">
                  <c:v>44256</c:v>
                </c:pt>
                <c:pt idx="1868">
                  <c:v>44257</c:v>
                </c:pt>
                <c:pt idx="1869">
                  <c:v>44258</c:v>
                </c:pt>
                <c:pt idx="1870">
                  <c:v>44259</c:v>
                </c:pt>
                <c:pt idx="1871">
                  <c:v>44260</c:v>
                </c:pt>
                <c:pt idx="1872">
                  <c:v>44263</c:v>
                </c:pt>
                <c:pt idx="1873">
                  <c:v>44264</c:v>
                </c:pt>
                <c:pt idx="1874">
                  <c:v>44265</c:v>
                </c:pt>
                <c:pt idx="1875">
                  <c:v>44266</c:v>
                </c:pt>
                <c:pt idx="1876">
                  <c:v>44267</c:v>
                </c:pt>
                <c:pt idx="1877">
                  <c:v>44270</c:v>
                </c:pt>
                <c:pt idx="1878">
                  <c:v>44271</c:v>
                </c:pt>
                <c:pt idx="1879">
                  <c:v>44272</c:v>
                </c:pt>
                <c:pt idx="1880">
                  <c:v>44273</c:v>
                </c:pt>
                <c:pt idx="1881">
                  <c:v>44274</c:v>
                </c:pt>
                <c:pt idx="1882">
                  <c:v>44277</c:v>
                </c:pt>
                <c:pt idx="1883">
                  <c:v>44278</c:v>
                </c:pt>
                <c:pt idx="1884">
                  <c:v>44279</c:v>
                </c:pt>
                <c:pt idx="1885">
                  <c:v>44280</c:v>
                </c:pt>
                <c:pt idx="1886">
                  <c:v>44281</c:v>
                </c:pt>
                <c:pt idx="1887">
                  <c:v>44284</c:v>
                </c:pt>
                <c:pt idx="1888">
                  <c:v>44285</c:v>
                </c:pt>
                <c:pt idx="1889">
                  <c:v>44286</c:v>
                </c:pt>
                <c:pt idx="1890">
                  <c:v>44287</c:v>
                </c:pt>
                <c:pt idx="1891">
                  <c:v>44288</c:v>
                </c:pt>
                <c:pt idx="1892">
                  <c:v>44291</c:v>
                </c:pt>
                <c:pt idx="1893">
                  <c:v>44292</c:v>
                </c:pt>
                <c:pt idx="1894">
                  <c:v>44293</c:v>
                </c:pt>
                <c:pt idx="1895">
                  <c:v>44294</c:v>
                </c:pt>
                <c:pt idx="1896">
                  <c:v>44295</c:v>
                </c:pt>
                <c:pt idx="1897">
                  <c:v>44298</c:v>
                </c:pt>
                <c:pt idx="1898">
                  <c:v>44299</c:v>
                </c:pt>
                <c:pt idx="1899">
                  <c:v>44300</c:v>
                </c:pt>
                <c:pt idx="1900">
                  <c:v>44301</c:v>
                </c:pt>
                <c:pt idx="1901">
                  <c:v>44302</c:v>
                </c:pt>
                <c:pt idx="1902">
                  <c:v>44305</c:v>
                </c:pt>
                <c:pt idx="1903">
                  <c:v>44306</c:v>
                </c:pt>
                <c:pt idx="1904">
                  <c:v>44307</c:v>
                </c:pt>
                <c:pt idx="1905">
                  <c:v>44308</c:v>
                </c:pt>
                <c:pt idx="1906">
                  <c:v>44309</c:v>
                </c:pt>
                <c:pt idx="1907">
                  <c:v>44312</c:v>
                </c:pt>
                <c:pt idx="1908">
                  <c:v>44313</c:v>
                </c:pt>
                <c:pt idx="1909">
                  <c:v>44314</c:v>
                </c:pt>
                <c:pt idx="1910">
                  <c:v>44315</c:v>
                </c:pt>
                <c:pt idx="1911">
                  <c:v>44316</c:v>
                </c:pt>
                <c:pt idx="1912">
                  <c:v>44319</c:v>
                </c:pt>
                <c:pt idx="1913">
                  <c:v>44320</c:v>
                </c:pt>
                <c:pt idx="1914">
                  <c:v>44321</c:v>
                </c:pt>
                <c:pt idx="1915">
                  <c:v>44322</c:v>
                </c:pt>
                <c:pt idx="1916">
                  <c:v>44323</c:v>
                </c:pt>
                <c:pt idx="1917">
                  <c:v>44326</c:v>
                </c:pt>
                <c:pt idx="1918">
                  <c:v>44327</c:v>
                </c:pt>
                <c:pt idx="1919">
                  <c:v>44328</c:v>
                </c:pt>
                <c:pt idx="1920">
                  <c:v>44329</c:v>
                </c:pt>
                <c:pt idx="1921">
                  <c:v>44330</c:v>
                </c:pt>
                <c:pt idx="1922">
                  <c:v>44333</c:v>
                </c:pt>
                <c:pt idx="1923">
                  <c:v>44334</c:v>
                </c:pt>
                <c:pt idx="1924">
                  <c:v>44335</c:v>
                </c:pt>
                <c:pt idx="1925">
                  <c:v>44336</c:v>
                </c:pt>
                <c:pt idx="1926">
                  <c:v>44337</c:v>
                </c:pt>
                <c:pt idx="1927">
                  <c:v>44340</c:v>
                </c:pt>
                <c:pt idx="1928">
                  <c:v>44341</c:v>
                </c:pt>
                <c:pt idx="1929">
                  <c:v>44342</c:v>
                </c:pt>
                <c:pt idx="1930">
                  <c:v>44343</c:v>
                </c:pt>
                <c:pt idx="1931">
                  <c:v>44344</c:v>
                </c:pt>
                <c:pt idx="1932">
                  <c:v>44347</c:v>
                </c:pt>
                <c:pt idx="1933">
                  <c:v>44348</c:v>
                </c:pt>
                <c:pt idx="1934">
                  <c:v>44349</c:v>
                </c:pt>
                <c:pt idx="1935">
                  <c:v>44350</c:v>
                </c:pt>
                <c:pt idx="1936">
                  <c:v>44351</c:v>
                </c:pt>
                <c:pt idx="1937">
                  <c:v>44354</c:v>
                </c:pt>
                <c:pt idx="1938">
                  <c:v>44355</c:v>
                </c:pt>
                <c:pt idx="1939">
                  <c:v>44356</c:v>
                </c:pt>
                <c:pt idx="1940">
                  <c:v>44357</c:v>
                </c:pt>
                <c:pt idx="1941">
                  <c:v>44358</c:v>
                </c:pt>
                <c:pt idx="1942">
                  <c:v>44361</c:v>
                </c:pt>
                <c:pt idx="1943">
                  <c:v>44362</c:v>
                </c:pt>
                <c:pt idx="1944">
                  <c:v>44363</c:v>
                </c:pt>
                <c:pt idx="1945">
                  <c:v>44364</c:v>
                </c:pt>
                <c:pt idx="1946">
                  <c:v>44365</c:v>
                </c:pt>
                <c:pt idx="1947">
                  <c:v>44368</c:v>
                </c:pt>
                <c:pt idx="1948">
                  <c:v>44369</c:v>
                </c:pt>
                <c:pt idx="1949">
                  <c:v>44370</c:v>
                </c:pt>
                <c:pt idx="1950">
                  <c:v>44371</c:v>
                </c:pt>
                <c:pt idx="1951">
                  <c:v>44372</c:v>
                </c:pt>
                <c:pt idx="1952">
                  <c:v>44375</c:v>
                </c:pt>
                <c:pt idx="1953">
                  <c:v>44376</c:v>
                </c:pt>
                <c:pt idx="1954">
                  <c:v>44377</c:v>
                </c:pt>
                <c:pt idx="1955">
                  <c:v>44378</c:v>
                </c:pt>
                <c:pt idx="1956">
                  <c:v>44379</c:v>
                </c:pt>
                <c:pt idx="1957">
                  <c:v>44382</c:v>
                </c:pt>
                <c:pt idx="1958">
                  <c:v>44383</c:v>
                </c:pt>
                <c:pt idx="1959">
                  <c:v>44384</c:v>
                </c:pt>
                <c:pt idx="1960">
                  <c:v>44385</c:v>
                </c:pt>
                <c:pt idx="1961">
                  <c:v>44386</c:v>
                </c:pt>
                <c:pt idx="1962">
                  <c:v>44389</c:v>
                </c:pt>
                <c:pt idx="1963">
                  <c:v>44390</c:v>
                </c:pt>
                <c:pt idx="1964">
                  <c:v>44391</c:v>
                </c:pt>
                <c:pt idx="1965">
                  <c:v>44392</c:v>
                </c:pt>
                <c:pt idx="1966">
                  <c:v>44393</c:v>
                </c:pt>
                <c:pt idx="1967">
                  <c:v>44396</c:v>
                </c:pt>
                <c:pt idx="1968">
                  <c:v>44397</c:v>
                </c:pt>
                <c:pt idx="1969">
                  <c:v>44398</c:v>
                </c:pt>
                <c:pt idx="1970">
                  <c:v>44399</c:v>
                </c:pt>
                <c:pt idx="1971">
                  <c:v>44400</c:v>
                </c:pt>
                <c:pt idx="1972">
                  <c:v>44403</c:v>
                </c:pt>
                <c:pt idx="1973">
                  <c:v>44404</c:v>
                </c:pt>
                <c:pt idx="1974">
                  <c:v>44405</c:v>
                </c:pt>
                <c:pt idx="1975">
                  <c:v>44406</c:v>
                </c:pt>
                <c:pt idx="1976">
                  <c:v>44407</c:v>
                </c:pt>
                <c:pt idx="1977">
                  <c:v>44410</c:v>
                </c:pt>
                <c:pt idx="1978">
                  <c:v>44411</c:v>
                </c:pt>
                <c:pt idx="1979">
                  <c:v>44412</c:v>
                </c:pt>
                <c:pt idx="1980">
                  <c:v>44413</c:v>
                </c:pt>
                <c:pt idx="1981">
                  <c:v>44414</c:v>
                </c:pt>
                <c:pt idx="1982">
                  <c:v>44417</c:v>
                </c:pt>
                <c:pt idx="1983">
                  <c:v>44418</c:v>
                </c:pt>
                <c:pt idx="1984">
                  <c:v>44419</c:v>
                </c:pt>
                <c:pt idx="1985">
                  <c:v>44420</c:v>
                </c:pt>
                <c:pt idx="1986">
                  <c:v>44421</c:v>
                </c:pt>
                <c:pt idx="1987">
                  <c:v>44424</c:v>
                </c:pt>
                <c:pt idx="1988">
                  <c:v>44425</c:v>
                </c:pt>
                <c:pt idx="1989">
                  <c:v>44426</c:v>
                </c:pt>
                <c:pt idx="1990">
                  <c:v>44427</c:v>
                </c:pt>
                <c:pt idx="1991">
                  <c:v>44428</c:v>
                </c:pt>
                <c:pt idx="1992">
                  <c:v>44431</c:v>
                </c:pt>
                <c:pt idx="1993">
                  <c:v>44432</c:v>
                </c:pt>
                <c:pt idx="1994">
                  <c:v>44433</c:v>
                </c:pt>
                <c:pt idx="1995">
                  <c:v>44434</c:v>
                </c:pt>
                <c:pt idx="1996">
                  <c:v>44435</c:v>
                </c:pt>
                <c:pt idx="1997">
                  <c:v>44438</c:v>
                </c:pt>
                <c:pt idx="1998">
                  <c:v>44439</c:v>
                </c:pt>
                <c:pt idx="1999">
                  <c:v>44440</c:v>
                </c:pt>
                <c:pt idx="2000">
                  <c:v>44441</c:v>
                </c:pt>
                <c:pt idx="2001">
                  <c:v>44442</c:v>
                </c:pt>
                <c:pt idx="2002">
                  <c:v>44445</c:v>
                </c:pt>
                <c:pt idx="2003">
                  <c:v>44446</c:v>
                </c:pt>
                <c:pt idx="2004">
                  <c:v>44447</c:v>
                </c:pt>
                <c:pt idx="2005">
                  <c:v>44448</c:v>
                </c:pt>
                <c:pt idx="2006">
                  <c:v>44449</c:v>
                </c:pt>
                <c:pt idx="2007">
                  <c:v>44452</c:v>
                </c:pt>
                <c:pt idx="2008">
                  <c:v>44453</c:v>
                </c:pt>
                <c:pt idx="2009">
                  <c:v>44454</c:v>
                </c:pt>
                <c:pt idx="2010">
                  <c:v>44455</c:v>
                </c:pt>
                <c:pt idx="2011">
                  <c:v>44456</c:v>
                </c:pt>
                <c:pt idx="2012">
                  <c:v>44459</c:v>
                </c:pt>
                <c:pt idx="2013">
                  <c:v>44460</c:v>
                </c:pt>
                <c:pt idx="2014">
                  <c:v>44461</c:v>
                </c:pt>
                <c:pt idx="2015">
                  <c:v>44462</c:v>
                </c:pt>
                <c:pt idx="2016">
                  <c:v>44463</c:v>
                </c:pt>
                <c:pt idx="2017">
                  <c:v>44466</c:v>
                </c:pt>
                <c:pt idx="2018">
                  <c:v>44467</c:v>
                </c:pt>
                <c:pt idx="2019">
                  <c:v>44468</c:v>
                </c:pt>
                <c:pt idx="2020">
                  <c:v>44469</c:v>
                </c:pt>
                <c:pt idx="2021">
                  <c:v>44470</c:v>
                </c:pt>
                <c:pt idx="2022">
                  <c:v>44473</c:v>
                </c:pt>
                <c:pt idx="2023">
                  <c:v>44474</c:v>
                </c:pt>
                <c:pt idx="2024">
                  <c:v>44475</c:v>
                </c:pt>
                <c:pt idx="2025">
                  <c:v>44476</c:v>
                </c:pt>
                <c:pt idx="2026">
                  <c:v>44477</c:v>
                </c:pt>
                <c:pt idx="2027">
                  <c:v>44480</c:v>
                </c:pt>
                <c:pt idx="2028">
                  <c:v>44481</c:v>
                </c:pt>
                <c:pt idx="2029">
                  <c:v>44482</c:v>
                </c:pt>
                <c:pt idx="2030">
                  <c:v>44483</c:v>
                </c:pt>
                <c:pt idx="2031">
                  <c:v>44484</c:v>
                </c:pt>
                <c:pt idx="2032">
                  <c:v>44487</c:v>
                </c:pt>
                <c:pt idx="2033">
                  <c:v>44488</c:v>
                </c:pt>
                <c:pt idx="2034">
                  <c:v>44489</c:v>
                </c:pt>
                <c:pt idx="2035">
                  <c:v>44490</c:v>
                </c:pt>
                <c:pt idx="2036">
                  <c:v>44491</c:v>
                </c:pt>
                <c:pt idx="2037">
                  <c:v>44494</c:v>
                </c:pt>
                <c:pt idx="2038">
                  <c:v>44495</c:v>
                </c:pt>
                <c:pt idx="2039">
                  <c:v>44496</c:v>
                </c:pt>
                <c:pt idx="2040">
                  <c:v>44497</c:v>
                </c:pt>
                <c:pt idx="2041">
                  <c:v>44498</c:v>
                </c:pt>
                <c:pt idx="2042">
                  <c:v>44501</c:v>
                </c:pt>
                <c:pt idx="2043">
                  <c:v>44502</c:v>
                </c:pt>
                <c:pt idx="2044">
                  <c:v>44503</c:v>
                </c:pt>
                <c:pt idx="2045">
                  <c:v>44504</c:v>
                </c:pt>
                <c:pt idx="2046">
                  <c:v>44505</c:v>
                </c:pt>
                <c:pt idx="2047">
                  <c:v>44508</c:v>
                </c:pt>
                <c:pt idx="2048">
                  <c:v>44509</c:v>
                </c:pt>
                <c:pt idx="2049">
                  <c:v>44510</c:v>
                </c:pt>
                <c:pt idx="2050">
                  <c:v>44511</c:v>
                </c:pt>
                <c:pt idx="2051">
                  <c:v>44512</c:v>
                </c:pt>
                <c:pt idx="2052">
                  <c:v>44515</c:v>
                </c:pt>
                <c:pt idx="2053">
                  <c:v>44516</c:v>
                </c:pt>
                <c:pt idx="2054">
                  <c:v>44517</c:v>
                </c:pt>
                <c:pt idx="2055">
                  <c:v>44518</c:v>
                </c:pt>
                <c:pt idx="2056">
                  <c:v>44519</c:v>
                </c:pt>
                <c:pt idx="2057">
                  <c:v>44522</c:v>
                </c:pt>
                <c:pt idx="2058">
                  <c:v>44523</c:v>
                </c:pt>
                <c:pt idx="2059">
                  <c:v>44524</c:v>
                </c:pt>
                <c:pt idx="2060">
                  <c:v>44525</c:v>
                </c:pt>
                <c:pt idx="2061">
                  <c:v>44526</c:v>
                </c:pt>
                <c:pt idx="2062">
                  <c:v>44529</c:v>
                </c:pt>
                <c:pt idx="2063">
                  <c:v>44530</c:v>
                </c:pt>
                <c:pt idx="2064">
                  <c:v>44531</c:v>
                </c:pt>
                <c:pt idx="2065">
                  <c:v>44532</c:v>
                </c:pt>
                <c:pt idx="2066">
                  <c:v>44533</c:v>
                </c:pt>
                <c:pt idx="2067">
                  <c:v>44536</c:v>
                </c:pt>
                <c:pt idx="2068">
                  <c:v>44537</c:v>
                </c:pt>
                <c:pt idx="2069">
                  <c:v>44538</c:v>
                </c:pt>
                <c:pt idx="2070">
                  <c:v>44539</c:v>
                </c:pt>
                <c:pt idx="2071">
                  <c:v>44540</c:v>
                </c:pt>
                <c:pt idx="2072">
                  <c:v>44543</c:v>
                </c:pt>
                <c:pt idx="2073">
                  <c:v>44544</c:v>
                </c:pt>
                <c:pt idx="2074">
                  <c:v>44545</c:v>
                </c:pt>
                <c:pt idx="2075">
                  <c:v>44546</c:v>
                </c:pt>
                <c:pt idx="2076">
                  <c:v>44547</c:v>
                </c:pt>
                <c:pt idx="2077">
                  <c:v>44550</c:v>
                </c:pt>
                <c:pt idx="2078">
                  <c:v>44551</c:v>
                </c:pt>
                <c:pt idx="2079">
                  <c:v>44552</c:v>
                </c:pt>
                <c:pt idx="2080">
                  <c:v>44553</c:v>
                </c:pt>
                <c:pt idx="2081">
                  <c:v>44554</c:v>
                </c:pt>
                <c:pt idx="2082">
                  <c:v>44557</c:v>
                </c:pt>
                <c:pt idx="2083">
                  <c:v>44558</c:v>
                </c:pt>
                <c:pt idx="2084">
                  <c:v>44559</c:v>
                </c:pt>
                <c:pt idx="2085">
                  <c:v>44560</c:v>
                </c:pt>
                <c:pt idx="2086">
                  <c:v>44561</c:v>
                </c:pt>
                <c:pt idx="2087">
                  <c:v>44564</c:v>
                </c:pt>
                <c:pt idx="2088">
                  <c:v>44565</c:v>
                </c:pt>
                <c:pt idx="2089">
                  <c:v>44566</c:v>
                </c:pt>
                <c:pt idx="2090">
                  <c:v>44567</c:v>
                </c:pt>
                <c:pt idx="2091">
                  <c:v>44568</c:v>
                </c:pt>
                <c:pt idx="2092">
                  <c:v>44571</c:v>
                </c:pt>
                <c:pt idx="2093">
                  <c:v>44572</c:v>
                </c:pt>
                <c:pt idx="2094">
                  <c:v>44573</c:v>
                </c:pt>
                <c:pt idx="2095">
                  <c:v>44574</c:v>
                </c:pt>
                <c:pt idx="2096">
                  <c:v>44575</c:v>
                </c:pt>
                <c:pt idx="2097">
                  <c:v>44578</c:v>
                </c:pt>
                <c:pt idx="2098">
                  <c:v>44579</c:v>
                </c:pt>
                <c:pt idx="2099">
                  <c:v>44580</c:v>
                </c:pt>
                <c:pt idx="2100">
                  <c:v>44581</c:v>
                </c:pt>
                <c:pt idx="2101">
                  <c:v>44582</c:v>
                </c:pt>
                <c:pt idx="2102">
                  <c:v>44585</c:v>
                </c:pt>
                <c:pt idx="2103">
                  <c:v>44586</c:v>
                </c:pt>
                <c:pt idx="2104">
                  <c:v>44587</c:v>
                </c:pt>
                <c:pt idx="2105">
                  <c:v>44588</c:v>
                </c:pt>
                <c:pt idx="2106">
                  <c:v>44589</c:v>
                </c:pt>
                <c:pt idx="2107">
                  <c:v>44592</c:v>
                </c:pt>
                <c:pt idx="2108">
                  <c:v>44593</c:v>
                </c:pt>
                <c:pt idx="2109">
                  <c:v>44594</c:v>
                </c:pt>
                <c:pt idx="2110">
                  <c:v>44595</c:v>
                </c:pt>
                <c:pt idx="2111">
                  <c:v>44596</c:v>
                </c:pt>
                <c:pt idx="2112">
                  <c:v>44599</c:v>
                </c:pt>
                <c:pt idx="2113">
                  <c:v>44600</c:v>
                </c:pt>
                <c:pt idx="2114">
                  <c:v>44601</c:v>
                </c:pt>
                <c:pt idx="2115">
                  <c:v>44602</c:v>
                </c:pt>
                <c:pt idx="2116">
                  <c:v>44603</c:v>
                </c:pt>
                <c:pt idx="2117">
                  <c:v>44606</c:v>
                </c:pt>
                <c:pt idx="2118">
                  <c:v>44607</c:v>
                </c:pt>
                <c:pt idx="2119">
                  <c:v>44608</c:v>
                </c:pt>
                <c:pt idx="2120">
                  <c:v>44609</c:v>
                </c:pt>
                <c:pt idx="2121">
                  <c:v>44610</c:v>
                </c:pt>
                <c:pt idx="2122">
                  <c:v>44613</c:v>
                </c:pt>
                <c:pt idx="2123">
                  <c:v>44614</c:v>
                </c:pt>
                <c:pt idx="2124">
                  <c:v>44615</c:v>
                </c:pt>
                <c:pt idx="2125">
                  <c:v>44616</c:v>
                </c:pt>
                <c:pt idx="2126">
                  <c:v>44617</c:v>
                </c:pt>
                <c:pt idx="2127">
                  <c:v>44620</c:v>
                </c:pt>
                <c:pt idx="2128">
                  <c:v>44621</c:v>
                </c:pt>
                <c:pt idx="2129">
                  <c:v>44622</c:v>
                </c:pt>
                <c:pt idx="2130">
                  <c:v>44623</c:v>
                </c:pt>
                <c:pt idx="2131">
                  <c:v>44624</c:v>
                </c:pt>
                <c:pt idx="2132">
                  <c:v>44627</c:v>
                </c:pt>
                <c:pt idx="2133">
                  <c:v>44628</c:v>
                </c:pt>
                <c:pt idx="2134">
                  <c:v>44629</c:v>
                </c:pt>
                <c:pt idx="2135">
                  <c:v>44630</c:v>
                </c:pt>
                <c:pt idx="2136">
                  <c:v>44631</c:v>
                </c:pt>
                <c:pt idx="2137">
                  <c:v>44634</c:v>
                </c:pt>
                <c:pt idx="2138">
                  <c:v>44635</c:v>
                </c:pt>
                <c:pt idx="2139">
                  <c:v>44636</c:v>
                </c:pt>
                <c:pt idx="2140">
                  <c:v>44637</c:v>
                </c:pt>
                <c:pt idx="2141">
                  <c:v>44638</c:v>
                </c:pt>
                <c:pt idx="2142">
                  <c:v>44641</c:v>
                </c:pt>
                <c:pt idx="2143">
                  <c:v>44642</c:v>
                </c:pt>
                <c:pt idx="2144">
                  <c:v>44643</c:v>
                </c:pt>
                <c:pt idx="2145">
                  <c:v>44644</c:v>
                </c:pt>
                <c:pt idx="2146">
                  <c:v>44645</c:v>
                </c:pt>
                <c:pt idx="2147">
                  <c:v>44648</c:v>
                </c:pt>
                <c:pt idx="2148">
                  <c:v>44649</c:v>
                </c:pt>
                <c:pt idx="2149">
                  <c:v>44650</c:v>
                </c:pt>
                <c:pt idx="2150">
                  <c:v>44651</c:v>
                </c:pt>
                <c:pt idx="2151">
                  <c:v>44652</c:v>
                </c:pt>
                <c:pt idx="2152">
                  <c:v>44655</c:v>
                </c:pt>
                <c:pt idx="2153">
                  <c:v>44656</c:v>
                </c:pt>
                <c:pt idx="2154">
                  <c:v>44657</c:v>
                </c:pt>
                <c:pt idx="2155">
                  <c:v>44658</c:v>
                </c:pt>
                <c:pt idx="2156">
                  <c:v>44659</c:v>
                </c:pt>
                <c:pt idx="2157">
                  <c:v>44662</c:v>
                </c:pt>
                <c:pt idx="2158">
                  <c:v>44663</c:v>
                </c:pt>
                <c:pt idx="2159">
                  <c:v>44664</c:v>
                </c:pt>
                <c:pt idx="2160">
                  <c:v>44665</c:v>
                </c:pt>
                <c:pt idx="2161">
                  <c:v>44666</c:v>
                </c:pt>
                <c:pt idx="2162">
                  <c:v>44669</c:v>
                </c:pt>
                <c:pt idx="2163">
                  <c:v>44670</c:v>
                </c:pt>
                <c:pt idx="2164">
                  <c:v>44671</c:v>
                </c:pt>
                <c:pt idx="2165">
                  <c:v>44672</c:v>
                </c:pt>
                <c:pt idx="2166">
                  <c:v>44673</c:v>
                </c:pt>
                <c:pt idx="2167">
                  <c:v>44676</c:v>
                </c:pt>
                <c:pt idx="2168">
                  <c:v>44677</c:v>
                </c:pt>
                <c:pt idx="2169">
                  <c:v>44678</c:v>
                </c:pt>
                <c:pt idx="2170">
                  <c:v>44679</c:v>
                </c:pt>
                <c:pt idx="2171">
                  <c:v>44680</c:v>
                </c:pt>
                <c:pt idx="2172">
                  <c:v>44683</c:v>
                </c:pt>
                <c:pt idx="2173">
                  <c:v>44684</c:v>
                </c:pt>
                <c:pt idx="2174">
                  <c:v>44685</c:v>
                </c:pt>
                <c:pt idx="2175">
                  <c:v>44686</c:v>
                </c:pt>
                <c:pt idx="2176">
                  <c:v>44687</c:v>
                </c:pt>
                <c:pt idx="2177">
                  <c:v>44690</c:v>
                </c:pt>
                <c:pt idx="2178">
                  <c:v>44691</c:v>
                </c:pt>
                <c:pt idx="2179">
                  <c:v>44692</c:v>
                </c:pt>
                <c:pt idx="2180">
                  <c:v>44693</c:v>
                </c:pt>
                <c:pt idx="2181">
                  <c:v>44694</c:v>
                </c:pt>
                <c:pt idx="2182">
                  <c:v>44697</c:v>
                </c:pt>
                <c:pt idx="2183">
                  <c:v>44698</c:v>
                </c:pt>
                <c:pt idx="2184">
                  <c:v>44699</c:v>
                </c:pt>
                <c:pt idx="2185">
                  <c:v>44700</c:v>
                </c:pt>
                <c:pt idx="2186">
                  <c:v>44701</c:v>
                </c:pt>
                <c:pt idx="2187">
                  <c:v>44704</c:v>
                </c:pt>
                <c:pt idx="2188">
                  <c:v>44705</c:v>
                </c:pt>
                <c:pt idx="2189">
                  <c:v>44706</c:v>
                </c:pt>
                <c:pt idx="2190">
                  <c:v>44707</c:v>
                </c:pt>
                <c:pt idx="2191">
                  <c:v>44708</c:v>
                </c:pt>
                <c:pt idx="2192">
                  <c:v>44711</c:v>
                </c:pt>
                <c:pt idx="2193">
                  <c:v>44712</c:v>
                </c:pt>
                <c:pt idx="2194">
                  <c:v>44713</c:v>
                </c:pt>
                <c:pt idx="2195">
                  <c:v>44714</c:v>
                </c:pt>
                <c:pt idx="2196">
                  <c:v>44715</c:v>
                </c:pt>
                <c:pt idx="2197">
                  <c:v>44718</c:v>
                </c:pt>
                <c:pt idx="2198">
                  <c:v>44719</c:v>
                </c:pt>
                <c:pt idx="2199">
                  <c:v>44720</c:v>
                </c:pt>
                <c:pt idx="2200">
                  <c:v>44721</c:v>
                </c:pt>
                <c:pt idx="2201">
                  <c:v>44722</c:v>
                </c:pt>
                <c:pt idx="2202">
                  <c:v>44725</c:v>
                </c:pt>
                <c:pt idx="2203">
                  <c:v>44726</c:v>
                </c:pt>
                <c:pt idx="2204">
                  <c:v>44727</c:v>
                </c:pt>
                <c:pt idx="2205">
                  <c:v>44728</c:v>
                </c:pt>
                <c:pt idx="2206">
                  <c:v>44729</c:v>
                </c:pt>
                <c:pt idx="2207">
                  <c:v>44732</c:v>
                </c:pt>
                <c:pt idx="2208">
                  <c:v>44733</c:v>
                </c:pt>
                <c:pt idx="2209">
                  <c:v>44734</c:v>
                </c:pt>
                <c:pt idx="2210">
                  <c:v>44735</c:v>
                </c:pt>
                <c:pt idx="2211">
                  <c:v>44736</c:v>
                </c:pt>
                <c:pt idx="2212">
                  <c:v>44739</c:v>
                </c:pt>
                <c:pt idx="2213">
                  <c:v>44740</c:v>
                </c:pt>
                <c:pt idx="2214">
                  <c:v>44741</c:v>
                </c:pt>
                <c:pt idx="2215">
                  <c:v>44742</c:v>
                </c:pt>
                <c:pt idx="2216">
                  <c:v>44743</c:v>
                </c:pt>
                <c:pt idx="2217">
                  <c:v>44746</c:v>
                </c:pt>
                <c:pt idx="2218">
                  <c:v>44747</c:v>
                </c:pt>
                <c:pt idx="2219">
                  <c:v>44748</c:v>
                </c:pt>
                <c:pt idx="2220">
                  <c:v>44749</c:v>
                </c:pt>
                <c:pt idx="2221">
                  <c:v>44750</c:v>
                </c:pt>
                <c:pt idx="2222">
                  <c:v>44753</c:v>
                </c:pt>
                <c:pt idx="2223">
                  <c:v>44754</c:v>
                </c:pt>
                <c:pt idx="2224">
                  <c:v>44755</c:v>
                </c:pt>
                <c:pt idx="2225">
                  <c:v>44756</c:v>
                </c:pt>
                <c:pt idx="2226">
                  <c:v>44757</c:v>
                </c:pt>
                <c:pt idx="2227">
                  <c:v>44760</c:v>
                </c:pt>
                <c:pt idx="2228">
                  <c:v>44761</c:v>
                </c:pt>
                <c:pt idx="2229">
                  <c:v>44762</c:v>
                </c:pt>
                <c:pt idx="2230">
                  <c:v>44763</c:v>
                </c:pt>
                <c:pt idx="2231">
                  <c:v>44764</c:v>
                </c:pt>
                <c:pt idx="2232">
                  <c:v>44767</c:v>
                </c:pt>
                <c:pt idx="2233">
                  <c:v>44768</c:v>
                </c:pt>
                <c:pt idx="2234">
                  <c:v>44769</c:v>
                </c:pt>
                <c:pt idx="2235">
                  <c:v>44770</c:v>
                </c:pt>
                <c:pt idx="2236">
                  <c:v>44771</c:v>
                </c:pt>
                <c:pt idx="2237">
                  <c:v>44774</c:v>
                </c:pt>
                <c:pt idx="2238">
                  <c:v>44775</c:v>
                </c:pt>
                <c:pt idx="2239">
                  <c:v>44776</c:v>
                </c:pt>
                <c:pt idx="2240">
                  <c:v>44777</c:v>
                </c:pt>
                <c:pt idx="2241">
                  <c:v>44778</c:v>
                </c:pt>
                <c:pt idx="2242">
                  <c:v>44781</c:v>
                </c:pt>
                <c:pt idx="2243">
                  <c:v>44782</c:v>
                </c:pt>
                <c:pt idx="2244">
                  <c:v>44783</c:v>
                </c:pt>
                <c:pt idx="2245">
                  <c:v>44784</c:v>
                </c:pt>
                <c:pt idx="2246">
                  <c:v>44785</c:v>
                </c:pt>
                <c:pt idx="2247">
                  <c:v>44788</c:v>
                </c:pt>
                <c:pt idx="2248">
                  <c:v>44789</c:v>
                </c:pt>
                <c:pt idx="2249">
                  <c:v>44790</c:v>
                </c:pt>
                <c:pt idx="2250">
                  <c:v>44791</c:v>
                </c:pt>
                <c:pt idx="2251">
                  <c:v>44792</c:v>
                </c:pt>
                <c:pt idx="2252">
                  <c:v>44795</c:v>
                </c:pt>
                <c:pt idx="2253">
                  <c:v>44796</c:v>
                </c:pt>
                <c:pt idx="2254">
                  <c:v>44797</c:v>
                </c:pt>
                <c:pt idx="2255">
                  <c:v>44798</c:v>
                </c:pt>
                <c:pt idx="2256">
                  <c:v>44799</c:v>
                </c:pt>
                <c:pt idx="2257">
                  <c:v>44802</c:v>
                </c:pt>
                <c:pt idx="2258">
                  <c:v>44803</c:v>
                </c:pt>
                <c:pt idx="2259">
                  <c:v>44804</c:v>
                </c:pt>
                <c:pt idx="2260">
                  <c:v>44805</c:v>
                </c:pt>
                <c:pt idx="2261">
                  <c:v>44806</c:v>
                </c:pt>
                <c:pt idx="2262">
                  <c:v>44809</c:v>
                </c:pt>
                <c:pt idx="2263">
                  <c:v>44810</c:v>
                </c:pt>
                <c:pt idx="2264">
                  <c:v>44811</c:v>
                </c:pt>
                <c:pt idx="2265">
                  <c:v>44812</c:v>
                </c:pt>
                <c:pt idx="2266">
                  <c:v>44813</c:v>
                </c:pt>
                <c:pt idx="2267">
                  <c:v>44816</c:v>
                </c:pt>
                <c:pt idx="2268">
                  <c:v>44817</c:v>
                </c:pt>
                <c:pt idx="2269">
                  <c:v>44818</c:v>
                </c:pt>
                <c:pt idx="2270">
                  <c:v>44819</c:v>
                </c:pt>
                <c:pt idx="2271">
                  <c:v>44820</c:v>
                </c:pt>
                <c:pt idx="2272">
                  <c:v>44823</c:v>
                </c:pt>
                <c:pt idx="2273">
                  <c:v>44824</c:v>
                </c:pt>
                <c:pt idx="2274">
                  <c:v>44825</c:v>
                </c:pt>
                <c:pt idx="2275">
                  <c:v>44826</c:v>
                </c:pt>
                <c:pt idx="2276">
                  <c:v>44827</c:v>
                </c:pt>
                <c:pt idx="2277">
                  <c:v>44830</c:v>
                </c:pt>
                <c:pt idx="2278">
                  <c:v>44831</c:v>
                </c:pt>
                <c:pt idx="2279">
                  <c:v>44832</c:v>
                </c:pt>
                <c:pt idx="2280">
                  <c:v>44833</c:v>
                </c:pt>
                <c:pt idx="2281">
                  <c:v>44834</c:v>
                </c:pt>
                <c:pt idx="2282">
                  <c:v>44837</c:v>
                </c:pt>
                <c:pt idx="2283">
                  <c:v>44838</c:v>
                </c:pt>
                <c:pt idx="2284">
                  <c:v>44839</c:v>
                </c:pt>
                <c:pt idx="2285">
                  <c:v>44840</c:v>
                </c:pt>
                <c:pt idx="2286">
                  <c:v>44841</c:v>
                </c:pt>
                <c:pt idx="2287">
                  <c:v>44844</c:v>
                </c:pt>
                <c:pt idx="2288">
                  <c:v>44845</c:v>
                </c:pt>
                <c:pt idx="2289">
                  <c:v>44846</c:v>
                </c:pt>
                <c:pt idx="2290">
                  <c:v>44847</c:v>
                </c:pt>
                <c:pt idx="2291">
                  <c:v>44848</c:v>
                </c:pt>
                <c:pt idx="2292">
                  <c:v>44851</c:v>
                </c:pt>
                <c:pt idx="2293">
                  <c:v>44852</c:v>
                </c:pt>
                <c:pt idx="2294">
                  <c:v>44853</c:v>
                </c:pt>
                <c:pt idx="2295">
                  <c:v>44854</c:v>
                </c:pt>
                <c:pt idx="2296">
                  <c:v>44855</c:v>
                </c:pt>
                <c:pt idx="2297">
                  <c:v>44858</c:v>
                </c:pt>
                <c:pt idx="2298">
                  <c:v>44859</c:v>
                </c:pt>
                <c:pt idx="2299">
                  <c:v>44860</c:v>
                </c:pt>
                <c:pt idx="2300">
                  <c:v>44861</c:v>
                </c:pt>
                <c:pt idx="2301">
                  <c:v>44862</c:v>
                </c:pt>
                <c:pt idx="2302">
                  <c:v>44865</c:v>
                </c:pt>
                <c:pt idx="2303">
                  <c:v>44866</c:v>
                </c:pt>
                <c:pt idx="2304">
                  <c:v>44867</c:v>
                </c:pt>
                <c:pt idx="2305">
                  <c:v>44868</c:v>
                </c:pt>
                <c:pt idx="2306">
                  <c:v>44869</c:v>
                </c:pt>
                <c:pt idx="2307">
                  <c:v>44872</c:v>
                </c:pt>
                <c:pt idx="2308">
                  <c:v>44873</c:v>
                </c:pt>
                <c:pt idx="2309">
                  <c:v>44874</c:v>
                </c:pt>
                <c:pt idx="2310">
                  <c:v>44875</c:v>
                </c:pt>
                <c:pt idx="2311">
                  <c:v>44876</c:v>
                </c:pt>
                <c:pt idx="2312">
                  <c:v>44879</c:v>
                </c:pt>
                <c:pt idx="2313">
                  <c:v>44880</c:v>
                </c:pt>
                <c:pt idx="2314">
                  <c:v>44881</c:v>
                </c:pt>
                <c:pt idx="2315">
                  <c:v>44882</c:v>
                </c:pt>
                <c:pt idx="2316">
                  <c:v>44883</c:v>
                </c:pt>
                <c:pt idx="2317">
                  <c:v>44886</c:v>
                </c:pt>
                <c:pt idx="2318">
                  <c:v>44887</c:v>
                </c:pt>
                <c:pt idx="2319">
                  <c:v>44888</c:v>
                </c:pt>
                <c:pt idx="2320">
                  <c:v>44889</c:v>
                </c:pt>
                <c:pt idx="2321">
                  <c:v>44890</c:v>
                </c:pt>
                <c:pt idx="2322">
                  <c:v>44893</c:v>
                </c:pt>
                <c:pt idx="2323">
                  <c:v>44894</c:v>
                </c:pt>
                <c:pt idx="2324">
                  <c:v>44895</c:v>
                </c:pt>
                <c:pt idx="2325">
                  <c:v>44896</c:v>
                </c:pt>
                <c:pt idx="2326">
                  <c:v>44897</c:v>
                </c:pt>
                <c:pt idx="2327">
                  <c:v>44900</c:v>
                </c:pt>
                <c:pt idx="2328">
                  <c:v>44901</c:v>
                </c:pt>
                <c:pt idx="2329">
                  <c:v>44902</c:v>
                </c:pt>
                <c:pt idx="2330">
                  <c:v>44903</c:v>
                </c:pt>
                <c:pt idx="2331">
                  <c:v>44904</c:v>
                </c:pt>
                <c:pt idx="2332">
                  <c:v>44907</c:v>
                </c:pt>
                <c:pt idx="2333">
                  <c:v>44908</c:v>
                </c:pt>
                <c:pt idx="2334">
                  <c:v>44909</c:v>
                </c:pt>
                <c:pt idx="2335">
                  <c:v>44910</c:v>
                </c:pt>
                <c:pt idx="2336">
                  <c:v>44911</c:v>
                </c:pt>
                <c:pt idx="2337">
                  <c:v>44914</c:v>
                </c:pt>
                <c:pt idx="2338">
                  <c:v>44915</c:v>
                </c:pt>
                <c:pt idx="2339">
                  <c:v>44916</c:v>
                </c:pt>
                <c:pt idx="2340">
                  <c:v>44917</c:v>
                </c:pt>
                <c:pt idx="2341">
                  <c:v>44918</c:v>
                </c:pt>
                <c:pt idx="2342">
                  <c:v>44921</c:v>
                </c:pt>
                <c:pt idx="2343">
                  <c:v>44922</c:v>
                </c:pt>
                <c:pt idx="2344">
                  <c:v>44923</c:v>
                </c:pt>
                <c:pt idx="2345">
                  <c:v>44924</c:v>
                </c:pt>
                <c:pt idx="2346">
                  <c:v>44925</c:v>
                </c:pt>
                <c:pt idx="2347">
                  <c:v>44928</c:v>
                </c:pt>
                <c:pt idx="2348">
                  <c:v>44929</c:v>
                </c:pt>
                <c:pt idx="2349">
                  <c:v>44930</c:v>
                </c:pt>
                <c:pt idx="2350">
                  <c:v>44931</c:v>
                </c:pt>
                <c:pt idx="2351">
                  <c:v>44932</c:v>
                </c:pt>
                <c:pt idx="2352">
                  <c:v>44935</c:v>
                </c:pt>
                <c:pt idx="2353">
                  <c:v>44936</c:v>
                </c:pt>
                <c:pt idx="2354">
                  <c:v>44937</c:v>
                </c:pt>
                <c:pt idx="2355">
                  <c:v>44938</c:v>
                </c:pt>
                <c:pt idx="2356">
                  <c:v>44939</c:v>
                </c:pt>
                <c:pt idx="2357">
                  <c:v>44942</c:v>
                </c:pt>
                <c:pt idx="2358">
                  <c:v>44943</c:v>
                </c:pt>
                <c:pt idx="2359">
                  <c:v>44944</c:v>
                </c:pt>
                <c:pt idx="2360">
                  <c:v>44945</c:v>
                </c:pt>
                <c:pt idx="2361">
                  <c:v>44946</c:v>
                </c:pt>
                <c:pt idx="2362">
                  <c:v>44949</c:v>
                </c:pt>
                <c:pt idx="2363">
                  <c:v>44950</c:v>
                </c:pt>
                <c:pt idx="2364">
                  <c:v>44951</c:v>
                </c:pt>
                <c:pt idx="2365">
                  <c:v>44952</c:v>
                </c:pt>
                <c:pt idx="2366">
                  <c:v>44953</c:v>
                </c:pt>
                <c:pt idx="2367">
                  <c:v>44956</c:v>
                </c:pt>
                <c:pt idx="2368">
                  <c:v>44957</c:v>
                </c:pt>
                <c:pt idx="2369">
                  <c:v>44958</c:v>
                </c:pt>
                <c:pt idx="2370">
                  <c:v>44959</c:v>
                </c:pt>
                <c:pt idx="2371">
                  <c:v>44960</c:v>
                </c:pt>
                <c:pt idx="2372">
                  <c:v>44963</c:v>
                </c:pt>
                <c:pt idx="2373">
                  <c:v>44964</c:v>
                </c:pt>
                <c:pt idx="2374">
                  <c:v>44965</c:v>
                </c:pt>
                <c:pt idx="2375">
                  <c:v>44966</c:v>
                </c:pt>
                <c:pt idx="2376">
                  <c:v>44967</c:v>
                </c:pt>
                <c:pt idx="2377">
                  <c:v>44970</c:v>
                </c:pt>
                <c:pt idx="2378">
                  <c:v>44971</c:v>
                </c:pt>
                <c:pt idx="2379">
                  <c:v>44972</c:v>
                </c:pt>
                <c:pt idx="2380">
                  <c:v>44973</c:v>
                </c:pt>
                <c:pt idx="2381">
                  <c:v>44974</c:v>
                </c:pt>
                <c:pt idx="2382">
                  <c:v>44977</c:v>
                </c:pt>
                <c:pt idx="2383">
                  <c:v>44978</c:v>
                </c:pt>
                <c:pt idx="2384">
                  <c:v>44979</c:v>
                </c:pt>
                <c:pt idx="2385">
                  <c:v>44980</c:v>
                </c:pt>
                <c:pt idx="2386">
                  <c:v>44981</c:v>
                </c:pt>
                <c:pt idx="2387">
                  <c:v>44984</c:v>
                </c:pt>
                <c:pt idx="2388">
                  <c:v>44985</c:v>
                </c:pt>
                <c:pt idx="2389">
                  <c:v>44986</c:v>
                </c:pt>
                <c:pt idx="2390">
                  <c:v>44987</c:v>
                </c:pt>
                <c:pt idx="2391">
                  <c:v>44988</c:v>
                </c:pt>
                <c:pt idx="2392">
                  <c:v>44991</c:v>
                </c:pt>
                <c:pt idx="2393">
                  <c:v>44992</c:v>
                </c:pt>
                <c:pt idx="2394">
                  <c:v>44993</c:v>
                </c:pt>
                <c:pt idx="2395">
                  <c:v>44994</c:v>
                </c:pt>
                <c:pt idx="2396">
                  <c:v>44995</c:v>
                </c:pt>
                <c:pt idx="2397">
                  <c:v>44998</c:v>
                </c:pt>
                <c:pt idx="2398">
                  <c:v>44999</c:v>
                </c:pt>
                <c:pt idx="2399">
                  <c:v>45000</c:v>
                </c:pt>
                <c:pt idx="2400">
                  <c:v>45001</c:v>
                </c:pt>
                <c:pt idx="2401">
                  <c:v>45002</c:v>
                </c:pt>
                <c:pt idx="2402">
                  <c:v>45005</c:v>
                </c:pt>
                <c:pt idx="2403">
                  <c:v>45006</c:v>
                </c:pt>
                <c:pt idx="2404">
                  <c:v>45007</c:v>
                </c:pt>
                <c:pt idx="2405">
                  <c:v>45008</c:v>
                </c:pt>
                <c:pt idx="2406">
                  <c:v>45009</c:v>
                </c:pt>
                <c:pt idx="2407">
                  <c:v>45012</c:v>
                </c:pt>
                <c:pt idx="2408">
                  <c:v>45013</c:v>
                </c:pt>
                <c:pt idx="2409">
                  <c:v>45014</c:v>
                </c:pt>
                <c:pt idx="2410">
                  <c:v>45015</c:v>
                </c:pt>
                <c:pt idx="2411">
                  <c:v>45016</c:v>
                </c:pt>
                <c:pt idx="2412">
                  <c:v>45019</c:v>
                </c:pt>
                <c:pt idx="2413">
                  <c:v>45020</c:v>
                </c:pt>
                <c:pt idx="2414">
                  <c:v>45021</c:v>
                </c:pt>
                <c:pt idx="2415">
                  <c:v>45022</c:v>
                </c:pt>
                <c:pt idx="2416">
                  <c:v>45023</c:v>
                </c:pt>
                <c:pt idx="2417">
                  <c:v>45026</c:v>
                </c:pt>
                <c:pt idx="2418">
                  <c:v>45027</c:v>
                </c:pt>
                <c:pt idx="2419">
                  <c:v>45028</c:v>
                </c:pt>
                <c:pt idx="2420">
                  <c:v>45029</c:v>
                </c:pt>
                <c:pt idx="2421">
                  <c:v>45030</c:v>
                </c:pt>
                <c:pt idx="2422">
                  <c:v>45033</c:v>
                </c:pt>
                <c:pt idx="2423">
                  <c:v>45034</c:v>
                </c:pt>
                <c:pt idx="2424">
                  <c:v>45035</c:v>
                </c:pt>
                <c:pt idx="2425">
                  <c:v>45036</c:v>
                </c:pt>
                <c:pt idx="2426">
                  <c:v>45037</c:v>
                </c:pt>
                <c:pt idx="2427">
                  <c:v>45040</c:v>
                </c:pt>
                <c:pt idx="2428">
                  <c:v>45041</c:v>
                </c:pt>
                <c:pt idx="2429">
                  <c:v>45042</c:v>
                </c:pt>
                <c:pt idx="2430">
                  <c:v>45043</c:v>
                </c:pt>
                <c:pt idx="2431">
                  <c:v>45044</c:v>
                </c:pt>
                <c:pt idx="2432">
                  <c:v>45047</c:v>
                </c:pt>
                <c:pt idx="2433">
                  <c:v>45048</c:v>
                </c:pt>
                <c:pt idx="2434">
                  <c:v>45049</c:v>
                </c:pt>
                <c:pt idx="2435">
                  <c:v>45050</c:v>
                </c:pt>
                <c:pt idx="2436">
                  <c:v>45051</c:v>
                </c:pt>
                <c:pt idx="2437">
                  <c:v>45054</c:v>
                </c:pt>
                <c:pt idx="2438">
                  <c:v>45055</c:v>
                </c:pt>
                <c:pt idx="2439">
                  <c:v>45056</c:v>
                </c:pt>
                <c:pt idx="2440">
                  <c:v>45057</c:v>
                </c:pt>
                <c:pt idx="2441">
                  <c:v>45058</c:v>
                </c:pt>
                <c:pt idx="2442">
                  <c:v>45061</c:v>
                </c:pt>
                <c:pt idx="2443">
                  <c:v>45062</c:v>
                </c:pt>
                <c:pt idx="2444">
                  <c:v>45063</c:v>
                </c:pt>
                <c:pt idx="2445">
                  <c:v>45064</c:v>
                </c:pt>
                <c:pt idx="2446">
                  <c:v>45065</c:v>
                </c:pt>
                <c:pt idx="2447">
                  <c:v>45068</c:v>
                </c:pt>
                <c:pt idx="2448">
                  <c:v>45069</c:v>
                </c:pt>
                <c:pt idx="2449">
                  <c:v>45070</c:v>
                </c:pt>
                <c:pt idx="2450">
                  <c:v>45071</c:v>
                </c:pt>
                <c:pt idx="2451">
                  <c:v>45072</c:v>
                </c:pt>
                <c:pt idx="2452">
                  <c:v>45075</c:v>
                </c:pt>
                <c:pt idx="2453">
                  <c:v>45076</c:v>
                </c:pt>
                <c:pt idx="2454">
                  <c:v>45077</c:v>
                </c:pt>
                <c:pt idx="2455">
                  <c:v>45078</c:v>
                </c:pt>
                <c:pt idx="2456">
                  <c:v>45079</c:v>
                </c:pt>
                <c:pt idx="2457">
                  <c:v>45082</c:v>
                </c:pt>
                <c:pt idx="2458">
                  <c:v>45083</c:v>
                </c:pt>
                <c:pt idx="2459">
                  <c:v>45084</c:v>
                </c:pt>
                <c:pt idx="2460">
                  <c:v>45085</c:v>
                </c:pt>
                <c:pt idx="2461">
                  <c:v>45086</c:v>
                </c:pt>
                <c:pt idx="2462">
                  <c:v>45089</c:v>
                </c:pt>
                <c:pt idx="2463">
                  <c:v>45090</c:v>
                </c:pt>
                <c:pt idx="2464">
                  <c:v>45091</c:v>
                </c:pt>
                <c:pt idx="2465">
                  <c:v>45092</c:v>
                </c:pt>
                <c:pt idx="2466">
                  <c:v>45093</c:v>
                </c:pt>
                <c:pt idx="2467">
                  <c:v>45096</c:v>
                </c:pt>
                <c:pt idx="2468">
                  <c:v>45097</c:v>
                </c:pt>
                <c:pt idx="2469">
                  <c:v>45098</c:v>
                </c:pt>
                <c:pt idx="2470">
                  <c:v>45099</c:v>
                </c:pt>
                <c:pt idx="2471">
                  <c:v>45100</c:v>
                </c:pt>
                <c:pt idx="2472">
                  <c:v>45103</c:v>
                </c:pt>
                <c:pt idx="2473">
                  <c:v>45104</c:v>
                </c:pt>
                <c:pt idx="2474">
                  <c:v>45105</c:v>
                </c:pt>
                <c:pt idx="2475">
                  <c:v>45106</c:v>
                </c:pt>
                <c:pt idx="2476">
                  <c:v>45107</c:v>
                </c:pt>
                <c:pt idx="2477">
                  <c:v>45110</c:v>
                </c:pt>
                <c:pt idx="2478">
                  <c:v>45111</c:v>
                </c:pt>
                <c:pt idx="2479">
                  <c:v>45112</c:v>
                </c:pt>
                <c:pt idx="2480">
                  <c:v>45113</c:v>
                </c:pt>
                <c:pt idx="2481">
                  <c:v>45114</c:v>
                </c:pt>
                <c:pt idx="2482">
                  <c:v>45117</c:v>
                </c:pt>
                <c:pt idx="2483">
                  <c:v>45118</c:v>
                </c:pt>
                <c:pt idx="2484">
                  <c:v>45119</c:v>
                </c:pt>
                <c:pt idx="2485">
                  <c:v>45120</c:v>
                </c:pt>
                <c:pt idx="2486">
                  <c:v>45121</c:v>
                </c:pt>
                <c:pt idx="2487">
                  <c:v>45124</c:v>
                </c:pt>
                <c:pt idx="2488">
                  <c:v>45125</c:v>
                </c:pt>
                <c:pt idx="2489">
                  <c:v>45126</c:v>
                </c:pt>
                <c:pt idx="2490">
                  <c:v>45127</c:v>
                </c:pt>
                <c:pt idx="2491">
                  <c:v>45128</c:v>
                </c:pt>
                <c:pt idx="2492">
                  <c:v>45131</c:v>
                </c:pt>
                <c:pt idx="2493">
                  <c:v>45132</c:v>
                </c:pt>
                <c:pt idx="2494">
                  <c:v>45133</c:v>
                </c:pt>
                <c:pt idx="2495">
                  <c:v>45134</c:v>
                </c:pt>
                <c:pt idx="2496">
                  <c:v>45135</c:v>
                </c:pt>
                <c:pt idx="2497">
                  <c:v>45138</c:v>
                </c:pt>
                <c:pt idx="2498">
                  <c:v>45139</c:v>
                </c:pt>
                <c:pt idx="2499">
                  <c:v>45140</c:v>
                </c:pt>
                <c:pt idx="2500">
                  <c:v>45141</c:v>
                </c:pt>
                <c:pt idx="2501">
                  <c:v>45142</c:v>
                </c:pt>
                <c:pt idx="2502">
                  <c:v>45145</c:v>
                </c:pt>
                <c:pt idx="2503">
                  <c:v>45146</c:v>
                </c:pt>
                <c:pt idx="2504">
                  <c:v>45147</c:v>
                </c:pt>
                <c:pt idx="2505">
                  <c:v>45148</c:v>
                </c:pt>
                <c:pt idx="2506">
                  <c:v>45149</c:v>
                </c:pt>
                <c:pt idx="2507">
                  <c:v>45152</c:v>
                </c:pt>
                <c:pt idx="2508">
                  <c:v>45153</c:v>
                </c:pt>
                <c:pt idx="2509">
                  <c:v>45154</c:v>
                </c:pt>
                <c:pt idx="2510">
                  <c:v>45155</c:v>
                </c:pt>
                <c:pt idx="2511">
                  <c:v>45156</c:v>
                </c:pt>
                <c:pt idx="2512">
                  <c:v>45159</c:v>
                </c:pt>
                <c:pt idx="2513">
                  <c:v>45160</c:v>
                </c:pt>
                <c:pt idx="2514">
                  <c:v>45161</c:v>
                </c:pt>
                <c:pt idx="2515">
                  <c:v>45162</c:v>
                </c:pt>
                <c:pt idx="2516">
                  <c:v>45163</c:v>
                </c:pt>
                <c:pt idx="2517">
                  <c:v>45166</c:v>
                </c:pt>
                <c:pt idx="2518">
                  <c:v>45167</c:v>
                </c:pt>
                <c:pt idx="2519">
                  <c:v>45168</c:v>
                </c:pt>
                <c:pt idx="2520">
                  <c:v>45169</c:v>
                </c:pt>
                <c:pt idx="2521">
                  <c:v>45170</c:v>
                </c:pt>
                <c:pt idx="2522">
                  <c:v>45173</c:v>
                </c:pt>
                <c:pt idx="2523">
                  <c:v>45174</c:v>
                </c:pt>
                <c:pt idx="2524">
                  <c:v>45175</c:v>
                </c:pt>
                <c:pt idx="2525">
                  <c:v>45176</c:v>
                </c:pt>
                <c:pt idx="2526">
                  <c:v>45177</c:v>
                </c:pt>
                <c:pt idx="2527">
                  <c:v>45180</c:v>
                </c:pt>
                <c:pt idx="2528">
                  <c:v>45181</c:v>
                </c:pt>
                <c:pt idx="2529">
                  <c:v>45182</c:v>
                </c:pt>
                <c:pt idx="2530">
                  <c:v>45183</c:v>
                </c:pt>
                <c:pt idx="2531">
                  <c:v>45184</c:v>
                </c:pt>
                <c:pt idx="2532">
                  <c:v>45187</c:v>
                </c:pt>
                <c:pt idx="2533">
                  <c:v>45188</c:v>
                </c:pt>
                <c:pt idx="2534">
                  <c:v>45189</c:v>
                </c:pt>
                <c:pt idx="2535">
                  <c:v>45190</c:v>
                </c:pt>
                <c:pt idx="2536">
                  <c:v>45191</c:v>
                </c:pt>
                <c:pt idx="2537">
                  <c:v>45194</c:v>
                </c:pt>
                <c:pt idx="2538">
                  <c:v>45195</c:v>
                </c:pt>
                <c:pt idx="2539">
                  <c:v>45196</c:v>
                </c:pt>
                <c:pt idx="2540">
                  <c:v>45197</c:v>
                </c:pt>
                <c:pt idx="2541">
                  <c:v>45198</c:v>
                </c:pt>
                <c:pt idx="2542">
                  <c:v>45201</c:v>
                </c:pt>
                <c:pt idx="2543">
                  <c:v>45202</c:v>
                </c:pt>
                <c:pt idx="2544">
                  <c:v>45203</c:v>
                </c:pt>
                <c:pt idx="2545">
                  <c:v>45204</c:v>
                </c:pt>
                <c:pt idx="2546">
                  <c:v>45205</c:v>
                </c:pt>
                <c:pt idx="2547">
                  <c:v>45208</c:v>
                </c:pt>
                <c:pt idx="2548">
                  <c:v>45209</c:v>
                </c:pt>
                <c:pt idx="2549">
                  <c:v>45210</c:v>
                </c:pt>
                <c:pt idx="2550">
                  <c:v>45211</c:v>
                </c:pt>
                <c:pt idx="2551">
                  <c:v>45212</c:v>
                </c:pt>
                <c:pt idx="2552">
                  <c:v>45215</c:v>
                </c:pt>
                <c:pt idx="2553">
                  <c:v>45216</c:v>
                </c:pt>
                <c:pt idx="2554">
                  <c:v>45217</c:v>
                </c:pt>
                <c:pt idx="2555">
                  <c:v>45218</c:v>
                </c:pt>
                <c:pt idx="2556">
                  <c:v>45219</c:v>
                </c:pt>
                <c:pt idx="2557">
                  <c:v>45222</c:v>
                </c:pt>
                <c:pt idx="2558">
                  <c:v>45223</c:v>
                </c:pt>
                <c:pt idx="2559">
                  <c:v>45224</c:v>
                </c:pt>
                <c:pt idx="2560">
                  <c:v>45225</c:v>
                </c:pt>
                <c:pt idx="2561">
                  <c:v>45226</c:v>
                </c:pt>
                <c:pt idx="2562">
                  <c:v>45229</c:v>
                </c:pt>
                <c:pt idx="2563">
                  <c:v>45230</c:v>
                </c:pt>
                <c:pt idx="2564">
                  <c:v>45231</c:v>
                </c:pt>
                <c:pt idx="2565">
                  <c:v>45232</c:v>
                </c:pt>
                <c:pt idx="2566">
                  <c:v>45233</c:v>
                </c:pt>
                <c:pt idx="2567">
                  <c:v>45236</c:v>
                </c:pt>
                <c:pt idx="2568">
                  <c:v>45237</c:v>
                </c:pt>
                <c:pt idx="2569">
                  <c:v>45238</c:v>
                </c:pt>
                <c:pt idx="2570">
                  <c:v>45239</c:v>
                </c:pt>
                <c:pt idx="2571">
                  <c:v>45240</c:v>
                </c:pt>
                <c:pt idx="2572">
                  <c:v>45243</c:v>
                </c:pt>
                <c:pt idx="2573">
                  <c:v>45244</c:v>
                </c:pt>
                <c:pt idx="2574">
                  <c:v>45245</c:v>
                </c:pt>
                <c:pt idx="2575">
                  <c:v>45246</c:v>
                </c:pt>
                <c:pt idx="2576">
                  <c:v>45247</c:v>
                </c:pt>
                <c:pt idx="2577">
                  <c:v>45250</c:v>
                </c:pt>
                <c:pt idx="2578">
                  <c:v>45251</c:v>
                </c:pt>
                <c:pt idx="2579">
                  <c:v>45252</c:v>
                </c:pt>
                <c:pt idx="2580">
                  <c:v>45253</c:v>
                </c:pt>
                <c:pt idx="2581">
                  <c:v>45254</c:v>
                </c:pt>
                <c:pt idx="2582">
                  <c:v>45257</c:v>
                </c:pt>
                <c:pt idx="2583">
                  <c:v>45258</c:v>
                </c:pt>
                <c:pt idx="2584">
                  <c:v>45259</c:v>
                </c:pt>
                <c:pt idx="2585">
                  <c:v>45260</c:v>
                </c:pt>
                <c:pt idx="2586">
                  <c:v>45261</c:v>
                </c:pt>
                <c:pt idx="2587">
                  <c:v>45264</c:v>
                </c:pt>
                <c:pt idx="2588">
                  <c:v>45265</c:v>
                </c:pt>
                <c:pt idx="2589">
                  <c:v>45266</c:v>
                </c:pt>
                <c:pt idx="2590">
                  <c:v>45267</c:v>
                </c:pt>
                <c:pt idx="2591">
                  <c:v>45268</c:v>
                </c:pt>
                <c:pt idx="2592">
                  <c:v>45271</c:v>
                </c:pt>
                <c:pt idx="2593">
                  <c:v>45272</c:v>
                </c:pt>
                <c:pt idx="2594">
                  <c:v>45273</c:v>
                </c:pt>
                <c:pt idx="2595">
                  <c:v>45274</c:v>
                </c:pt>
                <c:pt idx="2596">
                  <c:v>45275</c:v>
                </c:pt>
                <c:pt idx="2597">
                  <c:v>45278</c:v>
                </c:pt>
                <c:pt idx="2598">
                  <c:v>45279</c:v>
                </c:pt>
                <c:pt idx="2599">
                  <c:v>45280</c:v>
                </c:pt>
                <c:pt idx="2600">
                  <c:v>45281</c:v>
                </c:pt>
                <c:pt idx="2601">
                  <c:v>45282</c:v>
                </c:pt>
                <c:pt idx="2602">
                  <c:v>45285</c:v>
                </c:pt>
                <c:pt idx="2603">
                  <c:v>45286</c:v>
                </c:pt>
                <c:pt idx="2604">
                  <c:v>45287</c:v>
                </c:pt>
                <c:pt idx="2605">
                  <c:v>45288</c:v>
                </c:pt>
                <c:pt idx="2606">
                  <c:v>45289</c:v>
                </c:pt>
              </c:numCache>
            </c:numRef>
          </c:cat>
          <c:val>
            <c:numRef>
              <c:f>'[1]Investment Performance'!$N$9:$N$2615</c:f>
              <c:numCache>
                <c:formatCode>0%;\(0%\)</c:formatCode>
                <c:ptCount val="2607"/>
                <c:pt idx="0">
                  <c:v>0</c:v>
                </c:pt>
                <c:pt idx="1">
                  <c:v>-9.9010000000000001E-3</c:v>
                </c:pt>
                <c:pt idx="2">
                  <c:v>-7.4260000000000003E-3</c:v>
                </c:pt>
                <c:pt idx="3">
                  <c:v>-4.9499999999999995E-3</c:v>
                </c:pt>
                <c:pt idx="4">
                  <c:v>-2.4749999999999998E-3</c:v>
                </c:pt>
                <c:pt idx="5">
                  <c:v>-1.238E-3</c:v>
                </c:pt>
                <c:pt idx="6">
                  <c:v>4.9499999999999995E-3</c:v>
                </c:pt>
                <c:pt idx="7">
                  <c:v>0</c:v>
                </c:pt>
                <c:pt idx="8">
                  <c:v>-4.9499999999999995E-3</c:v>
                </c:pt>
                <c:pt idx="9">
                  <c:v>0</c:v>
                </c:pt>
                <c:pt idx="10">
                  <c:v>-4.9499999999999995E-3</c:v>
                </c:pt>
                <c:pt idx="11">
                  <c:v>-4.9499999999999995E-3</c:v>
                </c:pt>
                <c:pt idx="12">
                  <c:v>-4.9499999999999995E-3</c:v>
                </c:pt>
                <c:pt idx="13">
                  <c:v>2.4749999999999998E-3</c:v>
                </c:pt>
                <c:pt idx="14">
                  <c:v>7.4260000000000003E-3</c:v>
                </c:pt>
                <c:pt idx="15">
                  <c:v>0</c:v>
                </c:pt>
                <c:pt idx="16">
                  <c:v>4.9499999999999995E-3</c:v>
                </c:pt>
                <c:pt idx="17">
                  <c:v>0</c:v>
                </c:pt>
                <c:pt idx="18">
                  <c:v>7.4260000000000003E-3</c:v>
                </c:pt>
                <c:pt idx="19">
                  <c:v>9.9010000000000001E-3</c:v>
                </c:pt>
                <c:pt idx="20">
                  <c:v>9.9010000000000001E-3</c:v>
                </c:pt>
                <c:pt idx="21">
                  <c:v>1.2376E-2</c:v>
                </c:pt>
                <c:pt idx="22">
                  <c:v>1.2376E-2</c:v>
                </c:pt>
                <c:pt idx="23">
                  <c:v>1.2376E-2</c:v>
                </c:pt>
                <c:pt idx="24">
                  <c:v>1.2376E-2</c:v>
                </c:pt>
                <c:pt idx="25">
                  <c:v>9.9010000000000001E-3</c:v>
                </c:pt>
                <c:pt idx="26">
                  <c:v>1.2376E-2</c:v>
                </c:pt>
                <c:pt idx="27">
                  <c:v>7.4260000000000003E-3</c:v>
                </c:pt>
                <c:pt idx="28">
                  <c:v>1.4851000000000001E-2</c:v>
                </c:pt>
                <c:pt idx="29">
                  <c:v>1.4851000000000001E-2</c:v>
                </c:pt>
                <c:pt idx="30">
                  <c:v>1.4851000000000001E-2</c:v>
                </c:pt>
                <c:pt idx="31">
                  <c:v>1.4851000000000001E-2</c:v>
                </c:pt>
                <c:pt idx="32">
                  <c:v>1.1139E-2</c:v>
                </c:pt>
                <c:pt idx="33">
                  <c:v>1.7326999999999999E-2</c:v>
                </c:pt>
                <c:pt idx="34">
                  <c:v>1.9802E-2</c:v>
                </c:pt>
                <c:pt idx="35">
                  <c:v>2.2277000000000002E-2</c:v>
                </c:pt>
                <c:pt idx="36">
                  <c:v>2.2277000000000002E-2</c:v>
                </c:pt>
                <c:pt idx="37">
                  <c:v>2.2277000000000002E-2</c:v>
                </c:pt>
                <c:pt idx="38">
                  <c:v>2.4752E-2</c:v>
                </c:pt>
                <c:pt idx="39">
                  <c:v>3.4653000000000003E-2</c:v>
                </c:pt>
                <c:pt idx="40">
                  <c:v>3.4653000000000003E-2</c:v>
                </c:pt>
                <c:pt idx="41">
                  <c:v>1.9512000000000002E-2</c:v>
                </c:pt>
                <c:pt idx="42">
                  <c:v>2.5821E-2</c:v>
                </c:pt>
                <c:pt idx="43">
                  <c:v>3.2129999999999999E-2</c:v>
                </c:pt>
                <c:pt idx="44">
                  <c:v>3.2129999999999999E-2</c:v>
                </c:pt>
                <c:pt idx="45">
                  <c:v>2.4559000000000001E-2</c:v>
                </c:pt>
                <c:pt idx="46">
                  <c:v>2.5821E-2</c:v>
                </c:pt>
                <c:pt idx="47">
                  <c:v>1.9512000000000002E-2</c:v>
                </c:pt>
                <c:pt idx="48">
                  <c:v>3.2129999999999999E-2</c:v>
                </c:pt>
                <c:pt idx="49">
                  <c:v>3.2129999999999999E-2</c:v>
                </c:pt>
                <c:pt idx="50">
                  <c:v>3.2129999999999999E-2</c:v>
                </c:pt>
                <c:pt idx="51">
                  <c:v>3.2129999999999999E-2</c:v>
                </c:pt>
                <c:pt idx="52">
                  <c:v>3.2129999999999999E-2</c:v>
                </c:pt>
                <c:pt idx="53">
                  <c:v>3.2129999999999999E-2</c:v>
                </c:pt>
                <c:pt idx="54">
                  <c:v>3.2129999999999999E-2</c:v>
                </c:pt>
                <c:pt idx="55">
                  <c:v>3.2129999999999999E-2</c:v>
                </c:pt>
                <c:pt idx="56">
                  <c:v>2.4559000000000001E-2</c:v>
                </c:pt>
                <c:pt idx="57">
                  <c:v>3.2129999999999999E-2</c:v>
                </c:pt>
                <c:pt idx="58">
                  <c:v>3.2129999999999999E-2</c:v>
                </c:pt>
                <c:pt idx="59">
                  <c:v>2.4559000000000001E-2</c:v>
                </c:pt>
                <c:pt idx="60">
                  <c:v>2.4559000000000001E-2</c:v>
                </c:pt>
                <c:pt idx="61">
                  <c:v>2.4559000000000001E-2</c:v>
                </c:pt>
                <c:pt idx="62">
                  <c:v>3.2129999999999999E-2</c:v>
                </c:pt>
                <c:pt idx="63">
                  <c:v>2.9606E-2</c:v>
                </c:pt>
                <c:pt idx="64">
                  <c:v>2.4559000000000001E-2</c:v>
                </c:pt>
                <c:pt idx="65">
                  <c:v>2.4559000000000001E-2</c:v>
                </c:pt>
                <c:pt idx="66">
                  <c:v>2.4559000000000001E-2</c:v>
                </c:pt>
                <c:pt idx="67">
                  <c:v>2.4559000000000001E-2</c:v>
                </c:pt>
                <c:pt idx="68">
                  <c:v>2.4559000000000001E-2</c:v>
                </c:pt>
                <c:pt idx="69">
                  <c:v>2.4559000000000001E-2</c:v>
                </c:pt>
                <c:pt idx="70">
                  <c:v>2.4559000000000001E-2</c:v>
                </c:pt>
                <c:pt idx="71">
                  <c:v>2.9606E-2</c:v>
                </c:pt>
                <c:pt idx="72">
                  <c:v>2.4559000000000001E-2</c:v>
                </c:pt>
                <c:pt idx="73">
                  <c:v>2.4559000000000001E-2</c:v>
                </c:pt>
                <c:pt idx="74">
                  <c:v>2.9606E-2</c:v>
                </c:pt>
                <c:pt idx="75">
                  <c:v>2.4559000000000001E-2</c:v>
                </c:pt>
                <c:pt idx="76">
                  <c:v>2.4559000000000001E-2</c:v>
                </c:pt>
                <c:pt idx="77">
                  <c:v>2.4559000000000001E-2</c:v>
                </c:pt>
                <c:pt idx="78">
                  <c:v>2.9606E-2</c:v>
                </c:pt>
                <c:pt idx="79">
                  <c:v>2.9606E-2</c:v>
                </c:pt>
                <c:pt idx="80">
                  <c:v>2.4559000000000001E-2</c:v>
                </c:pt>
                <c:pt idx="81">
                  <c:v>3.2129999999999999E-2</c:v>
                </c:pt>
                <c:pt idx="82">
                  <c:v>2.7082999999999999E-2</c:v>
                </c:pt>
                <c:pt idx="83">
                  <c:v>2.4559000000000001E-2</c:v>
                </c:pt>
                <c:pt idx="84">
                  <c:v>2.9606E-2</c:v>
                </c:pt>
                <c:pt idx="85">
                  <c:v>2.9606E-2</c:v>
                </c:pt>
                <c:pt idx="86">
                  <c:v>2.9606E-2</c:v>
                </c:pt>
                <c:pt idx="87">
                  <c:v>2.9606E-2</c:v>
                </c:pt>
                <c:pt idx="88">
                  <c:v>2.9606E-2</c:v>
                </c:pt>
                <c:pt idx="89">
                  <c:v>2.9606E-2</c:v>
                </c:pt>
                <c:pt idx="90">
                  <c:v>2.9606E-2</c:v>
                </c:pt>
                <c:pt idx="91">
                  <c:v>2.9606E-2</c:v>
                </c:pt>
                <c:pt idx="92">
                  <c:v>2.9606E-2</c:v>
                </c:pt>
                <c:pt idx="93">
                  <c:v>3.4653000000000003E-2</c:v>
                </c:pt>
                <c:pt idx="94">
                  <c:v>3.4653000000000003E-2</c:v>
                </c:pt>
                <c:pt idx="95">
                  <c:v>3.4653000000000003E-2</c:v>
                </c:pt>
                <c:pt idx="96">
                  <c:v>2.9606E-2</c:v>
                </c:pt>
                <c:pt idx="97">
                  <c:v>2.9606E-2</c:v>
                </c:pt>
                <c:pt idx="98">
                  <c:v>2.7082999999999999E-2</c:v>
                </c:pt>
                <c:pt idx="99">
                  <c:v>2.9606E-2</c:v>
                </c:pt>
                <c:pt idx="100">
                  <c:v>2.9606E-2</c:v>
                </c:pt>
                <c:pt idx="101">
                  <c:v>2.7082999999999999E-2</c:v>
                </c:pt>
                <c:pt idx="102">
                  <c:v>2.7082999999999999E-2</c:v>
                </c:pt>
                <c:pt idx="103">
                  <c:v>2.9606E-2</c:v>
                </c:pt>
                <c:pt idx="104">
                  <c:v>3.4653000000000003E-2</c:v>
                </c:pt>
                <c:pt idx="105">
                  <c:v>3.4653000000000003E-2</c:v>
                </c:pt>
                <c:pt idx="106">
                  <c:v>3.4653000000000003E-2</c:v>
                </c:pt>
                <c:pt idx="107">
                  <c:v>2.9606E-2</c:v>
                </c:pt>
                <c:pt idx="108">
                  <c:v>2.2035999999999997E-2</c:v>
                </c:pt>
                <c:pt idx="109">
                  <c:v>2.9606E-2</c:v>
                </c:pt>
                <c:pt idx="110">
                  <c:v>2.4559000000000001E-2</c:v>
                </c:pt>
                <c:pt idx="111">
                  <c:v>3.4653000000000003E-2</c:v>
                </c:pt>
                <c:pt idx="112">
                  <c:v>3.4653000000000003E-2</c:v>
                </c:pt>
                <c:pt idx="113">
                  <c:v>2.9606E-2</c:v>
                </c:pt>
                <c:pt idx="114">
                  <c:v>3.4653000000000003E-2</c:v>
                </c:pt>
                <c:pt idx="115">
                  <c:v>2.9606E-2</c:v>
                </c:pt>
                <c:pt idx="116">
                  <c:v>3.2129999999999999E-2</c:v>
                </c:pt>
                <c:pt idx="117">
                  <c:v>3.4653000000000003E-2</c:v>
                </c:pt>
                <c:pt idx="118">
                  <c:v>2.4559000000000001E-2</c:v>
                </c:pt>
                <c:pt idx="119">
                  <c:v>3.4653000000000003E-2</c:v>
                </c:pt>
                <c:pt idx="120">
                  <c:v>2.9606E-2</c:v>
                </c:pt>
                <c:pt idx="121">
                  <c:v>3.4653000000000003E-2</c:v>
                </c:pt>
                <c:pt idx="122">
                  <c:v>3.7176999999999995E-2</c:v>
                </c:pt>
                <c:pt idx="123">
                  <c:v>3.9701E-2</c:v>
                </c:pt>
                <c:pt idx="124">
                  <c:v>3.9701E-2</c:v>
                </c:pt>
                <c:pt idx="125">
                  <c:v>3.4653000000000003E-2</c:v>
                </c:pt>
                <c:pt idx="126">
                  <c:v>3.7176999999999995E-2</c:v>
                </c:pt>
                <c:pt idx="127">
                  <c:v>3.5915000000000002E-2</c:v>
                </c:pt>
                <c:pt idx="128">
                  <c:v>4.2224000000000005E-2</c:v>
                </c:pt>
                <c:pt idx="129">
                  <c:v>3.7176999999999995E-2</c:v>
                </c:pt>
                <c:pt idx="130">
                  <c:v>4.4748000000000003E-2</c:v>
                </c:pt>
                <c:pt idx="131">
                  <c:v>3.4653000000000003E-2</c:v>
                </c:pt>
                <c:pt idx="132">
                  <c:v>3.7176999999999995E-2</c:v>
                </c:pt>
                <c:pt idx="133">
                  <c:v>3.9701E-2</c:v>
                </c:pt>
                <c:pt idx="134">
                  <c:v>4.2224000000000005E-2</c:v>
                </c:pt>
                <c:pt idx="135">
                  <c:v>4.9794999999999999E-2</c:v>
                </c:pt>
                <c:pt idx="136">
                  <c:v>4.9794999999999999E-2</c:v>
                </c:pt>
                <c:pt idx="137">
                  <c:v>4.2224000000000005E-2</c:v>
                </c:pt>
                <c:pt idx="138">
                  <c:v>4.7271000000000001E-2</c:v>
                </c:pt>
                <c:pt idx="139">
                  <c:v>4.4748000000000003E-2</c:v>
                </c:pt>
                <c:pt idx="140">
                  <c:v>4.6009000000000001E-2</c:v>
                </c:pt>
                <c:pt idx="141">
                  <c:v>4.2224000000000005E-2</c:v>
                </c:pt>
                <c:pt idx="142">
                  <c:v>4.2224000000000005E-2</c:v>
                </c:pt>
                <c:pt idx="143">
                  <c:v>4.2224000000000005E-2</c:v>
                </c:pt>
                <c:pt idx="144">
                  <c:v>4.9794999999999999E-2</c:v>
                </c:pt>
                <c:pt idx="145">
                  <c:v>4.7271000000000001E-2</c:v>
                </c:pt>
                <c:pt idx="146">
                  <c:v>4.4748000000000003E-2</c:v>
                </c:pt>
                <c:pt idx="147">
                  <c:v>4.4748000000000003E-2</c:v>
                </c:pt>
                <c:pt idx="148">
                  <c:v>4.9794999999999999E-2</c:v>
                </c:pt>
                <c:pt idx="149">
                  <c:v>3.9701E-2</c:v>
                </c:pt>
                <c:pt idx="150">
                  <c:v>3.9701E-2</c:v>
                </c:pt>
                <c:pt idx="151">
                  <c:v>3.9701E-2</c:v>
                </c:pt>
                <c:pt idx="152">
                  <c:v>4.2224000000000005E-2</c:v>
                </c:pt>
                <c:pt idx="153">
                  <c:v>3.7176999999999995E-2</c:v>
                </c:pt>
                <c:pt idx="154">
                  <c:v>3.4653000000000003E-2</c:v>
                </c:pt>
                <c:pt idx="155">
                  <c:v>3.7176999999999995E-2</c:v>
                </c:pt>
                <c:pt idx="156">
                  <c:v>3.4653000000000003E-2</c:v>
                </c:pt>
                <c:pt idx="157">
                  <c:v>3.7176999999999995E-2</c:v>
                </c:pt>
                <c:pt idx="158">
                  <c:v>3.7176999999999995E-2</c:v>
                </c:pt>
                <c:pt idx="159">
                  <c:v>3.4653000000000003E-2</c:v>
                </c:pt>
                <c:pt idx="160">
                  <c:v>3.9701E-2</c:v>
                </c:pt>
                <c:pt idx="161">
                  <c:v>4.2224000000000005E-2</c:v>
                </c:pt>
                <c:pt idx="162">
                  <c:v>4.2224000000000005E-2</c:v>
                </c:pt>
                <c:pt idx="163">
                  <c:v>4.2224000000000005E-2</c:v>
                </c:pt>
                <c:pt idx="164">
                  <c:v>4.7271000000000001E-2</c:v>
                </c:pt>
                <c:pt idx="165">
                  <c:v>4.2224000000000005E-2</c:v>
                </c:pt>
                <c:pt idx="166">
                  <c:v>4.4748000000000003E-2</c:v>
                </c:pt>
                <c:pt idx="167">
                  <c:v>4.4748000000000003E-2</c:v>
                </c:pt>
                <c:pt idx="168">
                  <c:v>4.4748000000000003E-2</c:v>
                </c:pt>
                <c:pt idx="169">
                  <c:v>4.4748000000000003E-2</c:v>
                </c:pt>
                <c:pt idx="170">
                  <c:v>4.4748000000000003E-2</c:v>
                </c:pt>
                <c:pt idx="171">
                  <c:v>4.9794999999999999E-2</c:v>
                </c:pt>
                <c:pt idx="172">
                  <c:v>4.7271000000000001E-2</c:v>
                </c:pt>
                <c:pt idx="173">
                  <c:v>4.7271000000000001E-2</c:v>
                </c:pt>
                <c:pt idx="174">
                  <c:v>5.2317999999999996E-2</c:v>
                </c:pt>
                <c:pt idx="175">
                  <c:v>4.7271000000000001E-2</c:v>
                </c:pt>
                <c:pt idx="176">
                  <c:v>4.7271000000000001E-2</c:v>
                </c:pt>
                <c:pt idx="177">
                  <c:v>5.2317999999999996E-2</c:v>
                </c:pt>
                <c:pt idx="178">
                  <c:v>6.2412000000000002E-2</c:v>
                </c:pt>
                <c:pt idx="179">
                  <c:v>6.2412000000000002E-2</c:v>
                </c:pt>
                <c:pt idx="180">
                  <c:v>6.2412000000000002E-2</c:v>
                </c:pt>
                <c:pt idx="181">
                  <c:v>6.2412000000000002E-2</c:v>
                </c:pt>
                <c:pt idx="182">
                  <c:v>5.8627000000000005E-2</c:v>
                </c:pt>
                <c:pt idx="183">
                  <c:v>4.9794999999999999E-2</c:v>
                </c:pt>
                <c:pt idx="184">
                  <c:v>6.6197999999999993E-2</c:v>
                </c:pt>
                <c:pt idx="185">
                  <c:v>7.0056000000000007E-2</c:v>
                </c:pt>
                <c:pt idx="186">
                  <c:v>7.0056000000000007E-2</c:v>
                </c:pt>
                <c:pt idx="187">
                  <c:v>7.0056000000000007E-2</c:v>
                </c:pt>
                <c:pt idx="188">
                  <c:v>6.7484000000000002E-2</c:v>
                </c:pt>
                <c:pt idx="189">
                  <c:v>6.4911999999999997E-2</c:v>
                </c:pt>
                <c:pt idx="190">
                  <c:v>6.2339000000000006E-2</c:v>
                </c:pt>
                <c:pt idx="191">
                  <c:v>6.4911999999999997E-2</c:v>
                </c:pt>
                <c:pt idx="192">
                  <c:v>6.1052999999999996E-2</c:v>
                </c:pt>
                <c:pt idx="193">
                  <c:v>6.1052999999999996E-2</c:v>
                </c:pt>
                <c:pt idx="194">
                  <c:v>5.7195000000000003E-2</c:v>
                </c:pt>
                <c:pt idx="195">
                  <c:v>6.1052999999999996E-2</c:v>
                </c:pt>
                <c:pt idx="196">
                  <c:v>5.9767000000000001E-2</c:v>
                </c:pt>
                <c:pt idx="197">
                  <c:v>6.3626000000000002E-2</c:v>
                </c:pt>
                <c:pt idx="198">
                  <c:v>6.3626000000000002E-2</c:v>
                </c:pt>
                <c:pt idx="199">
                  <c:v>6.3626000000000002E-2</c:v>
                </c:pt>
                <c:pt idx="200">
                  <c:v>6.3626000000000002E-2</c:v>
                </c:pt>
                <c:pt idx="201">
                  <c:v>6.7484000000000002E-2</c:v>
                </c:pt>
                <c:pt idx="202">
                  <c:v>5.9767000000000001E-2</c:v>
                </c:pt>
                <c:pt idx="203">
                  <c:v>6.7484000000000002E-2</c:v>
                </c:pt>
                <c:pt idx="204">
                  <c:v>6.7484000000000002E-2</c:v>
                </c:pt>
                <c:pt idx="205">
                  <c:v>6.2339000000000006E-2</c:v>
                </c:pt>
                <c:pt idx="206">
                  <c:v>6.7484000000000002E-2</c:v>
                </c:pt>
                <c:pt idx="207">
                  <c:v>6.2339000000000006E-2</c:v>
                </c:pt>
                <c:pt idx="208">
                  <c:v>6.2339000000000006E-2</c:v>
                </c:pt>
                <c:pt idx="209">
                  <c:v>6.2339000000000006E-2</c:v>
                </c:pt>
                <c:pt idx="210">
                  <c:v>6.7484000000000002E-2</c:v>
                </c:pt>
                <c:pt idx="211">
                  <c:v>7.2627999999999998E-2</c:v>
                </c:pt>
                <c:pt idx="212">
                  <c:v>6.7484000000000002E-2</c:v>
                </c:pt>
                <c:pt idx="213">
                  <c:v>6.8769999999999998E-2</c:v>
                </c:pt>
                <c:pt idx="214">
                  <c:v>6.8769999999999998E-2</c:v>
                </c:pt>
                <c:pt idx="215">
                  <c:v>7.2627999999999998E-2</c:v>
                </c:pt>
                <c:pt idx="216">
                  <c:v>7.0056000000000007E-2</c:v>
                </c:pt>
                <c:pt idx="217">
                  <c:v>8.8062000000000001E-2</c:v>
                </c:pt>
                <c:pt idx="218">
                  <c:v>8.5489999999999997E-2</c:v>
                </c:pt>
                <c:pt idx="219">
                  <c:v>8.8062000000000001E-2</c:v>
                </c:pt>
                <c:pt idx="220">
                  <c:v>8.8062000000000001E-2</c:v>
                </c:pt>
                <c:pt idx="221">
                  <c:v>8.8062000000000001E-2</c:v>
                </c:pt>
                <c:pt idx="222">
                  <c:v>9.0633999999999992E-2</c:v>
                </c:pt>
                <c:pt idx="223">
                  <c:v>8.8062000000000001E-2</c:v>
                </c:pt>
                <c:pt idx="224">
                  <c:v>8.8062000000000001E-2</c:v>
                </c:pt>
                <c:pt idx="225">
                  <c:v>9.3206000000000011E-2</c:v>
                </c:pt>
                <c:pt idx="226">
                  <c:v>9.5860000000000001E-2</c:v>
                </c:pt>
                <c:pt idx="227">
                  <c:v>9.8513000000000003E-2</c:v>
                </c:pt>
                <c:pt idx="228">
                  <c:v>9.8513000000000003E-2</c:v>
                </c:pt>
                <c:pt idx="229">
                  <c:v>9.8513000000000003E-2</c:v>
                </c:pt>
                <c:pt idx="230">
                  <c:v>0.10116699999999999</c:v>
                </c:pt>
                <c:pt idx="231">
                  <c:v>0.10116699999999999</c:v>
                </c:pt>
                <c:pt idx="232">
                  <c:v>0.10116699999999999</c:v>
                </c:pt>
                <c:pt idx="233">
                  <c:v>0.10116699999999999</c:v>
                </c:pt>
                <c:pt idx="234">
                  <c:v>9.8513000000000003E-2</c:v>
                </c:pt>
                <c:pt idx="235">
                  <c:v>0.10382</c:v>
                </c:pt>
                <c:pt idx="236">
                  <c:v>0.10116699999999999</c:v>
                </c:pt>
                <c:pt idx="237">
                  <c:v>9.9839999999999998E-2</c:v>
                </c:pt>
                <c:pt idx="238">
                  <c:v>0.10116699999999999</c:v>
                </c:pt>
                <c:pt idx="239">
                  <c:v>9.8513000000000003E-2</c:v>
                </c:pt>
                <c:pt idx="240">
                  <c:v>9.9839999999999998E-2</c:v>
                </c:pt>
                <c:pt idx="241">
                  <c:v>0.10382</c:v>
                </c:pt>
                <c:pt idx="242">
                  <c:v>9.9839999999999998E-2</c:v>
                </c:pt>
                <c:pt idx="243">
                  <c:v>0.10116699999999999</c:v>
                </c:pt>
                <c:pt idx="244">
                  <c:v>0.10382</c:v>
                </c:pt>
                <c:pt idx="245">
                  <c:v>9.4533000000000006E-2</c:v>
                </c:pt>
                <c:pt idx="246">
                  <c:v>8.7899999999999992E-2</c:v>
                </c:pt>
                <c:pt idx="247">
                  <c:v>8.2593E-2</c:v>
                </c:pt>
                <c:pt idx="248">
                  <c:v>7.9938999999999996E-2</c:v>
                </c:pt>
                <c:pt idx="249">
                  <c:v>9.0553000000000008E-2</c:v>
                </c:pt>
                <c:pt idx="250">
                  <c:v>9.0553000000000008E-2</c:v>
                </c:pt>
                <c:pt idx="251">
                  <c:v>9.5860000000000001E-2</c:v>
                </c:pt>
                <c:pt idx="252">
                  <c:v>9.3206000000000011E-2</c:v>
                </c:pt>
                <c:pt idx="253">
                  <c:v>9.3206000000000011E-2</c:v>
                </c:pt>
                <c:pt idx="254">
                  <c:v>9.3206000000000011E-2</c:v>
                </c:pt>
                <c:pt idx="255">
                  <c:v>9.3206000000000011E-2</c:v>
                </c:pt>
                <c:pt idx="256">
                  <c:v>9.3206000000000011E-2</c:v>
                </c:pt>
                <c:pt idx="257">
                  <c:v>9.8513000000000003E-2</c:v>
                </c:pt>
                <c:pt idx="258">
                  <c:v>0.10382</c:v>
                </c:pt>
                <c:pt idx="259">
                  <c:v>9.7186999999999996E-2</c:v>
                </c:pt>
                <c:pt idx="260">
                  <c:v>9.7186999999999996E-2</c:v>
                </c:pt>
                <c:pt idx="261">
                  <c:v>9.8513000000000003E-2</c:v>
                </c:pt>
                <c:pt idx="262">
                  <c:v>9.8513000000000003E-2</c:v>
                </c:pt>
                <c:pt idx="263">
                  <c:v>9.5860000000000001E-2</c:v>
                </c:pt>
                <c:pt idx="264">
                  <c:v>9.5860000000000001E-2</c:v>
                </c:pt>
                <c:pt idx="265">
                  <c:v>9.5860000000000001E-2</c:v>
                </c:pt>
                <c:pt idx="266">
                  <c:v>0.10382</c:v>
                </c:pt>
                <c:pt idx="267">
                  <c:v>9.8513000000000003E-2</c:v>
                </c:pt>
                <c:pt idx="268">
                  <c:v>9.8513000000000003E-2</c:v>
                </c:pt>
                <c:pt idx="269">
                  <c:v>9.8513000000000003E-2</c:v>
                </c:pt>
                <c:pt idx="270">
                  <c:v>9.7186999999999996E-2</c:v>
                </c:pt>
                <c:pt idx="271">
                  <c:v>9.3206000000000011E-2</c:v>
                </c:pt>
                <c:pt idx="272">
                  <c:v>9.7186999999999996E-2</c:v>
                </c:pt>
                <c:pt idx="273">
                  <c:v>9.3206000000000011E-2</c:v>
                </c:pt>
                <c:pt idx="274">
                  <c:v>8.6572999999999997E-2</c:v>
                </c:pt>
                <c:pt idx="275">
                  <c:v>6.6672000000000009E-2</c:v>
                </c:pt>
                <c:pt idx="276">
                  <c:v>5.6058999999999998E-2</c:v>
                </c:pt>
                <c:pt idx="277">
                  <c:v>5.6058999999999998E-2</c:v>
                </c:pt>
                <c:pt idx="278">
                  <c:v>6.4019000000000006E-2</c:v>
                </c:pt>
                <c:pt idx="279">
                  <c:v>8.5245999999999988E-2</c:v>
                </c:pt>
                <c:pt idx="280">
                  <c:v>8.6572999999999997E-2</c:v>
                </c:pt>
                <c:pt idx="281">
                  <c:v>8.5245999999999988E-2</c:v>
                </c:pt>
                <c:pt idx="282">
                  <c:v>8.6572999999999997E-2</c:v>
                </c:pt>
                <c:pt idx="283">
                  <c:v>8.5245999999999988E-2</c:v>
                </c:pt>
                <c:pt idx="284">
                  <c:v>7.9938999999999996E-2</c:v>
                </c:pt>
                <c:pt idx="285">
                  <c:v>7.4633000000000005E-2</c:v>
                </c:pt>
                <c:pt idx="286">
                  <c:v>7.7286000000000007E-2</c:v>
                </c:pt>
                <c:pt idx="287">
                  <c:v>7.1979000000000001E-2</c:v>
                </c:pt>
                <c:pt idx="288">
                  <c:v>6.6672000000000009E-2</c:v>
                </c:pt>
                <c:pt idx="289">
                  <c:v>7.1979000000000001E-2</c:v>
                </c:pt>
                <c:pt idx="290">
                  <c:v>7.1979000000000001E-2</c:v>
                </c:pt>
                <c:pt idx="291">
                  <c:v>7.9938999999999996E-2</c:v>
                </c:pt>
                <c:pt idx="292">
                  <c:v>6.9325999999999999E-2</c:v>
                </c:pt>
                <c:pt idx="293">
                  <c:v>6.9325999999999999E-2</c:v>
                </c:pt>
                <c:pt idx="294">
                  <c:v>7.4633000000000005E-2</c:v>
                </c:pt>
                <c:pt idx="295">
                  <c:v>6.9325999999999999E-2</c:v>
                </c:pt>
                <c:pt idx="296">
                  <c:v>7.9938999999999996E-2</c:v>
                </c:pt>
                <c:pt idx="297">
                  <c:v>8.2593E-2</c:v>
                </c:pt>
                <c:pt idx="298">
                  <c:v>8.2593E-2</c:v>
                </c:pt>
                <c:pt idx="299">
                  <c:v>8.5245999999999988E-2</c:v>
                </c:pt>
                <c:pt idx="300">
                  <c:v>8.5245999999999988E-2</c:v>
                </c:pt>
                <c:pt idx="301">
                  <c:v>0.10382</c:v>
                </c:pt>
                <c:pt idx="302">
                  <c:v>9.8513000000000003E-2</c:v>
                </c:pt>
                <c:pt idx="303">
                  <c:v>0.106473</c:v>
                </c:pt>
                <c:pt idx="304">
                  <c:v>0.102493</c:v>
                </c:pt>
                <c:pt idx="305">
                  <c:v>0.10382</c:v>
                </c:pt>
                <c:pt idx="306">
                  <c:v>9.8513000000000003E-2</c:v>
                </c:pt>
                <c:pt idx="307">
                  <c:v>0.10912699999999999</c:v>
                </c:pt>
                <c:pt idx="308">
                  <c:v>0.11178</c:v>
                </c:pt>
                <c:pt idx="309">
                  <c:v>0.11443400000000001</c:v>
                </c:pt>
                <c:pt idx="310">
                  <c:v>0.117087</c:v>
                </c:pt>
                <c:pt idx="311">
                  <c:v>0.122394</c:v>
                </c:pt>
                <c:pt idx="312">
                  <c:v>0.130354</c:v>
                </c:pt>
                <c:pt idx="313">
                  <c:v>0.130354</c:v>
                </c:pt>
                <c:pt idx="314">
                  <c:v>0.130354</c:v>
                </c:pt>
                <c:pt idx="315">
                  <c:v>0.122394</c:v>
                </c:pt>
                <c:pt idx="316">
                  <c:v>0.119741</c:v>
                </c:pt>
                <c:pt idx="317">
                  <c:v>0.12504699999999999</c:v>
                </c:pt>
                <c:pt idx="318">
                  <c:v>0.12637399999999999</c:v>
                </c:pt>
                <c:pt idx="319">
                  <c:v>0.130354</c:v>
                </c:pt>
                <c:pt idx="320">
                  <c:v>0.130354</c:v>
                </c:pt>
                <c:pt idx="321">
                  <c:v>0.13300800000000002</c:v>
                </c:pt>
                <c:pt idx="322">
                  <c:v>0.129027</c:v>
                </c:pt>
                <c:pt idx="323">
                  <c:v>0.13300800000000002</c:v>
                </c:pt>
                <c:pt idx="324">
                  <c:v>0.129027</c:v>
                </c:pt>
                <c:pt idx="325">
                  <c:v>0.12770099999999998</c:v>
                </c:pt>
                <c:pt idx="326">
                  <c:v>0.12770099999999998</c:v>
                </c:pt>
                <c:pt idx="327">
                  <c:v>0.12770099999999998</c:v>
                </c:pt>
                <c:pt idx="328">
                  <c:v>0.12770099999999998</c:v>
                </c:pt>
                <c:pt idx="329">
                  <c:v>0.12770099999999998</c:v>
                </c:pt>
                <c:pt idx="330">
                  <c:v>0.135661</c:v>
                </c:pt>
                <c:pt idx="331">
                  <c:v>0.130354</c:v>
                </c:pt>
                <c:pt idx="332">
                  <c:v>0.130354</c:v>
                </c:pt>
                <c:pt idx="333">
                  <c:v>0.13300800000000002</c:v>
                </c:pt>
                <c:pt idx="334">
                  <c:v>0.143621</c:v>
                </c:pt>
                <c:pt idx="335">
                  <c:v>0.13831399999999999</c:v>
                </c:pt>
                <c:pt idx="336">
                  <c:v>0.14096800000000001</c:v>
                </c:pt>
                <c:pt idx="337">
                  <c:v>0.156888</c:v>
                </c:pt>
                <c:pt idx="338">
                  <c:v>0.164849</c:v>
                </c:pt>
                <c:pt idx="339">
                  <c:v>0.164849</c:v>
                </c:pt>
                <c:pt idx="340">
                  <c:v>0.164849</c:v>
                </c:pt>
                <c:pt idx="341">
                  <c:v>0.164849</c:v>
                </c:pt>
                <c:pt idx="342">
                  <c:v>0.16750199999999998</c:v>
                </c:pt>
                <c:pt idx="343">
                  <c:v>0.15954199999999999</c:v>
                </c:pt>
                <c:pt idx="344">
                  <c:v>0.16086800000000001</c:v>
                </c:pt>
                <c:pt idx="345">
                  <c:v>0.16750199999999998</c:v>
                </c:pt>
                <c:pt idx="346">
                  <c:v>0.15954199999999999</c:v>
                </c:pt>
                <c:pt idx="347">
                  <c:v>0.15954199999999999</c:v>
                </c:pt>
                <c:pt idx="348">
                  <c:v>0.16219500000000001</c:v>
                </c:pt>
                <c:pt idx="349">
                  <c:v>0.16750199999999998</c:v>
                </c:pt>
                <c:pt idx="350">
                  <c:v>0.17280899999999999</c:v>
                </c:pt>
                <c:pt idx="351">
                  <c:v>0.170131</c:v>
                </c:pt>
                <c:pt idx="352">
                  <c:v>0.170131</c:v>
                </c:pt>
                <c:pt idx="353">
                  <c:v>0.17146999999999998</c:v>
                </c:pt>
                <c:pt idx="354">
                  <c:v>0.17280899999999999</c:v>
                </c:pt>
                <c:pt idx="355">
                  <c:v>0.16209800000000002</c:v>
                </c:pt>
                <c:pt idx="356">
                  <c:v>0.16745399999999999</c:v>
                </c:pt>
                <c:pt idx="357">
                  <c:v>0.17280899999999999</c:v>
                </c:pt>
                <c:pt idx="358">
                  <c:v>0.16745399999999999</c:v>
                </c:pt>
                <c:pt idx="359">
                  <c:v>0.16745399999999999</c:v>
                </c:pt>
                <c:pt idx="360">
                  <c:v>0.17280899999999999</c:v>
                </c:pt>
                <c:pt idx="361">
                  <c:v>0.16745399999999999</c:v>
                </c:pt>
                <c:pt idx="362">
                  <c:v>0.16745399999999999</c:v>
                </c:pt>
                <c:pt idx="363">
                  <c:v>0.17280899999999999</c:v>
                </c:pt>
                <c:pt idx="364">
                  <c:v>0.17280899999999999</c:v>
                </c:pt>
                <c:pt idx="365">
                  <c:v>0.17280899999999999</c:v>
                </c:pt>
                <c:pt idx="366">
                  <c:v>0.168792</c:v>
                </c:pt>
                <c:pt idx="367">
                  <c:v>0.17280899999999999</c:v>
                </c:pt>
                <c:pt idx="368">
                  <c:v>0.180842</c:v>
                </c:pt>
                <c:pt idx="369">
                  <c:v>0.175486</c:v>
                </c:pt>
                <c:pt idx="370">
                  <c:v>0.17146999999999998</c:v>
                </c:pt>
                <c:pt idx="371">
                  <c:v>0.180842</c:v>
                </c:pt>
                <c:pt idx="372">
                  <c:v>0.17816400000000002</c:v>
                </c:pt>
                <c:pt idx="373">
                  <c:v>0.17816400000000002</c:v>
                </c:pt>
                <c:pt idx="374">
                  <c:v>0.16745399999999999</c:v>
                </c:pt>
                <c:pt idx="375">
                  <c:v>0.17816400000000002</c:v>
                </c:pt>
                <c:pt idx="376">
                  <c:v>0.180842</c:v>
                </c:pt>
                <c:pt idx="377">
                  <c:v>0.180842</c:v>
                </c:pt>
                <c:pt idx="378">
                  <c:v>0.180842</c:v>
                </c:pt>
                <c:pt idx="379">
                  <c:v>0.175486</c:v>
                </c:pt>
                <c:pt idx="380">
                  <c:v>0.180842</c:v>
                </c:pt>
                <c:pt idx="381">
                  <c:v>0.17816400000000002</c:v>
                </c:pt>
                <c:pt idx="382">
                  <c:v>0.17816400000000002</c:v>
                </c:pt>
                <c:pt idx="383">
                  <c:v>0.17280899999999999</c:v>
                </c:pt>
                <c:pt idx="384">
                  <c:v>0.175486</c:v>
                </c:pt>
                <c:pt idx="385">
                  <c:v>0.17816400000000002</c:v>
                </c:pt>
                <c:pt idx="386">
                  <c:v>0.174148</c:v>
                </c:pt>
                <c:pt idx="387">
                  <c:v>0.17146999999999998</c:v>
                </c:pt>
                <c:pt idx="388">
                  <c:v>0.175486</c:v>
                </c:pt>
                <c:pt idx="389">
                  <c:v>0.16745399999999999</c:v>
                </c:pt>
                <c:pt idx="390">
                  <c:v>0.170131</c:v>
                </c:pt>
                <c:pt idx="391">
                  <c:v>0.16477599999999998</c:v>
                </c:pt>
                <c:pt idx="392">
                  <c:v>0.16745399999999999</c:v>
                </c:pt>
                <c:pt idx="393">
                  <c:v>0.16209800000000002</c:v>
                </c:pt>
                <c:pt idx="394">
                  <c:v>0.15674299999999999</c:v>
                </c:pt>
                <c:pt idx="395">
                  <c:v>0.129966</c:v>
                </c:pt>
                <c:pt idx="396">
                  <c:v>0.13264400000000001</c:v>
                </c:pt>
                <c:pt idx="397">
                  <c:v>0.13799899999999998</c:v>
                </c:pt>
                <c:pt idx="398">
                  <c:v>0.146032</c:v>
                </c:pt>
                <c:pt idx="399">
                  <c:v>0.15138799999999999</c:v>
                </c:pt>
                <c:pt idx="400">
                  <c:v>0.146032</c:v>
                </c:pt>
                <c:pt idx="401">
                  <c:v>0.14469399999999999</c:v>
                </c:pt>
                <c:pt idx="402">
                  <c:v>0.147371</c:v>
                </c:pt>
                <c:pt idx="403">
                  <c:v>0.15406500000000001</c:v>
                </c:pt>
                <c:pt idx="404">
                  <c:v>0.14335500000000001</c:v>
                </c:pt>
                <c:pt idx="405">
                  <c:v>0.146032</c:v>
                </c:pt>
                <c:pt idx="406">
                  <c:v>0.14871000000000001</c:v>
                </c:pt>
                <c:pt idx="407">
                  <c:v>0.147371</c:v>
                </c:pt>
                <c:pt idx="408">
                  <c:v>0.14335500000000001</c:v>
                </c:pt>
                <c:pt idx="409">
                  <c:v>0.15138799999999999</c:v>
                </c:pt>
                <c:pt idx="410">
                  <c:v>0.15406500000000001</c:v>
                </c:pt>
                <c:pt idx="411">
                  <c:v>0.15674299999999999</c:v>
                </c:pt>
                <c:pt idx="412">
                  <c:v>0.15540399999999999</c:v>
                </c:pt>
                <c:pt idx="413">
                  <c:v>0.15540399999999999</c:v>
                </c:pt>
                <c:pt idx="414">
                  <c:v>0.15674299999999999</c:v>
                </c:pt>
                <c:pt idx="415">
                  <c:v>0.15540399999999999</c:v>
                </c:pt>
                <c:pt idx="416">
                  <c:v>0.15540399999999999</c:v>
                </c:pt>
                <c:pt idx="417">
                  <c:v>0.15947699999999998</c:v>
                </c:pt>
                <c:pt idx="418">
                  <c:v>0.15811999999999998</c:v>
                </c:pt>
                <c:pt idx="419">
                  <c:v>0.162193</c:v>
                </c:pt>
                <c:pt idx="420">
                  <c:v>0.15676199999999998</c:v>
                </c:pt>
                <c:pt idx="421">
                  <c:v>0.15133099999999999</c:v>
                </c:pt>
                <c:pt idx="422">
                  <c:v>0.15676199999999998</c:v>
                </c:pt>
                <c:pt idx="423">
                  <c:v>0.15676199999999998</c:v>
                </c:pt>
                <c:pt idx="424">
                  <c:v>0.15676199999999998</c:v>
                </c:pt>
                <c:pt idx="425">
                  <c:v>0.15676199999999998</c:v>
                </c:pt>
                <c:pt idx="426">
                  <c:v>0.15676199999999998</c:v>
                </c:pt>
                <c:pt idx="427">
                  <c:v>0.13503899999999999</c:v>
                </c:pt>
                <c:pt idx="428">
                  <c:v>0.13775399999999999</c:v>
                </c:pt>
                <c:pt idx="429">
                  <c:v>0.13503899999999999</c:v>
                </c:pt>
                <c:pt idx="430">
                  <c:v>0.132323</c:v>
                </c:pt>
                <c:pt idx="431">
                  <c:v>0.132323</c:v>
                </c:pt>
                <c:pt idx="432">
                  <c:v>0.132323</c:v>
                </c:pt>
                <c:pt idx="433">
                  <c:v>0.124177</c:v>
                </c:pt>
                <c:pt idx="434">
                  <c:v>0.130965</c:v>
                </c:pt>
                <c:pt idx="435">
                  <c:v>0.11874599999999999</c:v>
                </c:pt>
                <c:pt idx="436">
                  <c:v>0.116031</c:v>
                </c:pt>
                <c:pt idx="437">
                  <c:v>0.116031</c:v>
                </c:pt>
                <c:pt idx="438">
                  <c:v>0.11874599999999999</c:v>
                </c:pt>
                <c:pt idx="439">
                  <c:v>0.11874599999999999</c:v>
                </c:pt>
                <c:pt idx="440">
                  <c:v>0.113315</c:v>
                </c:pt>
                <c:pt idx="441">
                  <c:v>0.121462</c:v>
                </c:pt>
                <c:pt idx="442">
                  <c:v>0.11874599999999999</c:v>
                </c:pt>
                <c:pt idx="443">
                  <c:v>0.11738799999999999</c:v>
                </c:pt>
                <c:pt idx="444">
                  <c:v>0.11874599999999999</c:v>
                </c:pt>
                <c:pt idx="445">
                  <c:v>0.11874599999999999</c:v>
                </c:pt>
                <c:pt idx="446">
                  <c:v>0.11874599999999999</c:v>
                </c:pt>
                <c:pt idx="447">
                  <c:v>0.11874599999999999</c:v>
                </c:pt>
                <c:pt idx="448">
                  <c:v>0.116031</c:v>
                </c:pt>
                <c:pt idx="449">
                  <c:v>0.116031</c:v>
                </c:pt>
                <c:pt idx="450">
                  <c:v>0.11738799999999999</c:v>
                </c:pt>
                <c:pt idx="451">
                  <c:v>0.11874599999999999</c:v>
                </c:pt>
                <c:pt idx="452">
                  <c:v>0.116031</c:v>
                </c:pt>
                <c:pt idx="453">
                  <c:v>0.114673</c:v>
                </c:pt>
                <c:pt idx="454">
                  <c:v>0.116031</c:v>
                </c:pt>
                <c:pt idx="455">
                  <c:v>0.11874599999999999</c:v>
                </c:pt>
                <c:pt idx="456">
                  <c:v>0.124177</c:v>
                </c:pt>
                <c:pt idx="457">
                  <c:v>0.116031</c:v>
                </c:pt>
                <c:pt idx="458">
                  <c:v>0.11874599999999999</c:v>
                </c:pt>
                <c:pt idx="459">
                  <c:v>0.121462</c:v>
                </c:pt>
                <c:pt idx="460">
                  <c:v>0.126892</c:v>
                </c:pt>
                <c:pt idx="461">
                  <c:v>0.12964800000000001</c:v>
                </c:pt>
                <c:pt idx="462">
                  <c:v>0.135158</c:v>
                </c:pt>
                <c:pt idx="463">
                  <c:v>0.131025</c:v>
                </c:pt>
                <c:pt idx="464">
                  <c:v>0.135158</c:v>
                </c:pt>
                <c:pt idx="465">
                  <c:v>0.14204600000000001</c:v>
                </c:pt>
                <c:pt idx="466">
                  <c:v>0.143424</c:v>
                </c:pt>
                <c:pt idx="467">
                  <c:v>0.14066900000000002</c:v>
                </c:pt>
                <c:pt idx="468">
                  <c:v>0.146179</c:v>
                </c:pt>
                <c:pt idx="469">
                  <c:v>0.14480100000000001</c:v>
                </c:pt>
                <c:pt idx="470">
                  <c:v>0.15720000000000001</c:v>
                </c:pt>
                <c:pt idx="471">
                  <c:v>0.15995499999999999</c:v>
                </c:pt>
                <c:pt idx="472">
                  <c:v>0.165466</c:v>
                </c:pt>
                <c:pt idx="473">
                  <c:v>0.16271000000000002</c:v>
                </c:pt>
                <c:pt idx="474">
                  <c:v>0.165466</c:v>
                </c:pt>
                <c:pt idx="475">
                  <c:v>0.15720000000000001</c:v>
                </c:pt>
                <c:pt idx="476">
                  <c:v>0.15720000000000001</c:v>
                </c:pt>
                <c:pt idx="477">
                  <c:v>0.165466</c:v>
                </c:pt>
                <c:pt idx="478">
                  <c:v>0.165466</c:v>
                </c:pt>
                <c:pt idx="479">
                  <c:v>0.165466</c:v>
                </c:pt>
                <c:pt idx="480">
                  <c:v>0.15995499999999999</c:v>
                </c:pt>
                <c:pt idx="481">
                  <c:v>0.15720000000000001</c:v>
                </c:pt>
                <c:pt idx="482">
                  <c:v>0.16271000000000002</c:v>
                </c:pt>
                <c:pt idx="483">
                  <c:v>0.16271000000000002</c:v>
                </c:pt>
                <c:pt idx="484">
                  <c:v>0.165466</c:v>
                </c:pt>
                <c:pt idx="485">
                  <c:v>0.17097599999999999</c:v>
                </c:pt>
                <c:pt idx="486">
                  <c:v>0.17666100000000001</c:v>
                </c:pt>
                <c:pt idx="487">
                  <c:v>0.17666100000000001</c:v>
                </c:pt>
                <c:pt idx="488">
                  <c:v>0.18234500000000001</c:v>
                </c:pt>
                <c:pt idx="489">
                  <c:v>0.179503</c:v>
                </c:pt>
                <c:pt idx="490">
                  <c:v>0.179503</c:v>
                </c:pt>
                <c:pt idx="491">
                  <c:v>0.179503</c:v>
                </c:pt>
                <c:pt idx="492">
                  <c:v>0.179503</c:v>
                </c:pt>
                <c:pt idx="493">
                  <c:v>0.179503</c:v>
                </c:pt>
                <c:pt idx="494">
                  <c:v>0.179503</c:v>
                </c:pt>
                <c:pt idx="495">
                  <c:v>0.17523900000000001</c:v>
                </c:pt>
                <c:pt idx="496">
                  <c:v>0.17523900000000001</c:v>
                </c:pt>
                <c:pt idx="497">
                  <c:v>0.16813400000000001</c:v>
                </c:pt>
                <c:pt idx="498">
                  <c:v>0.16529199999999999</c:v>
                </c:pt>
                <c:pt idx="499">
                  <c:v>0.159607</c:v>
                </c:pt>
                <c:pt idx="500">
                  <c:v>0.139712</c:v>
                </c:pt>
                <c:pt idx="501">
                  <c:v>0.14823900000000001</c:v>
                </c:pt>
                <c:pt idx="502">
                  <c:v>0.145397</c:v>
                </c:pt>
                <c:pt idx="503">
                  <c:v>0.125501</c:v>
                </c:pt>
                <c:pt idx="504">
                  <c:v>0.14823900000000001</c:v>
                </c:pt>
                <c:pt idx="505">
                  <c:v>0.122659</c:v>
                </c:pt>
                <c:pt idx="506">
                  <c:v>0.125501</c:v>
                </c:pt>
                <c:pt idx="507">
                  <c:v>0.11981700000000001</c:v>
                </c:pt>
                <c:pt idx="508">
                  <c:v>0.11981700000000001</c:v>
                </c:pt>
                <c:pt idx="509">
                  <c:v>0.122659</c:v>
                </c:pt>
                <c:pt idx="510">
                  <c:v>0.145397</c:v>
                </c:pt>
                <c:pt idx="511">
                  <c:v>0.125501</c:v>
                </c:pt>
                <c:pt idx="512">
                  <c:v>0.131186</c:v>
                </c:pt>
                <c:pt idx="513">
                  <c:v>0.14255399999999999</c:v>
                </c:pt>
                <c:pt idx="514">
                  <c:v>0.153923</c:v>
                </c:pt>
                <c:pt idx="515">
                  <c:v>0.153923</c:v>
                </c:pt>
                <c:pt idx="516">
                  <c:v>0.153923</c:v>
                </c:pt>
                <c:pt idx="517">
                  <c:v>0.153923</c:v>
                </c:pt>
                <c:pt idx="518">
                  <c:v>0.153923</c:v>
                </c:pt>
                <c:pt idx="519">
                  <c:v>0.16245000000000001</c:v>
                </c:pt>
                <c:pt idx="520">
                  <c:v>0.15676500000000002</c:v>
                </c:pt>
                <c:pt idx="521">
                  <c:v>0.15676500000000002</c:v>
                </c:pt>
                <c:pt idx="522">
                  <c:v>0.16529199999999999</c:v>
                </c:pt>
                <c:pt idx="523">
                  <c:v>0.16813400000000001</c:v>
                </c:pt>
                <c:pt idx="524">
                  <c:v>0.17097599999999999</c:v>
                </c:pt>
                <c:pt idx="525">
                  <c:v>0.17097599999999999</c:v>
                </c:pt>
                <c:pt idx="526">
                  <c:v>0.17097599999999999</c:v>
                </c:pt>
                <c:pt idx="527">
                  <c:v>0.17666100000000001</c:v>
                </c:pt>
                <c:pt idx="528">
                  <c:v>0.17666100000000001</c:v>
                </c:pt>
                <c:pt idx="529">
                  <c:v>0.17097599999999999</c:v>
                </c:pt>
                <c:pt idx="530">
                  <c:v>0.17097599999999999</c:v>
                </c:pt>
                <c:pt idx="531">
                  <c:v>0.15676500000000002</c:v>
                </c:pt>
                <c:pt idx="532">
                  <c:v>0.13686999999999999</c:v>
                </c:pt>
                <c:pt idx="533">
                  <c:v>0.13402799999999998</c:v>
                </c:pt>
                <c:pt idx="534">
                  <c:v>9.708E-2</c:v>
                </c:pt>
                <c:pt idx="535">
                  <c:v>0.10844799999999999</c:v>
                </c:pt>
                <c:pt idx="536">
                  <c:v>0.125501</c:v>
                </c:pt>
                <c:pt idx="537">
                  <c:v>0.131186</c:v>
                </c:pt>
                <c:pt idx="538">
                  <c:v>0.114133</c:v>
                </c:pt>
                <c:pt idx="539">
                  <c:v>0.11981700000000001</c:v>
                </c:pt>
                <c:pt idx="540">
                  <c:v>0.116975</c:v>
                </c:pt>
                <c:pt idx="541">
                  <c:v>0.159607</c:v>
                </c:pt>
                <c:pt idx="542">
                  <c:v>0.16529199999999999</c:v>
                </c:pt>
                <c:pt idx="543">
                  <c:v>0.14255399999999999</c:v>
                </c:pt>
                <c:pt idx="544">
                  <c:v>0.125501</c:v>
                </c:pt>
                <c:pt idx="545">
                  <c:v>0.13686999999999999</c:v>
                </c:pt>
                <c:pt idx="546">
                  <c:v>0.14255399999999999</c:v>
                </c:pt>
                <c:pt idx="547">
                  <c:v>0.14255399999999999</c:v>
                </c:pt>
                <c:pt idx="548">
                  <c:v>0.125501</c:v>
                </c:pt>
                <c:pt idx="549">
                  <c:v>0.11981700000000001</c:v>
                </c:pt>
                <c:pt idx="550">
                  <c:v>0.10844799999999999</c:v>
                </c:pt>
                <c:pt idx="551">
                  <c:v>9.708E-2</c:v>
                </c:pt>
                <c:pt idx="552">
                  <c:v>9.1395000000000004E-2</c:v>
                </c:pt>
                <c:pt idx="553">
                  <c:v>9.708E-2</c:v>
                </c:pt>
                <c:pt idx="554">
                  <c:v>8.8552999999999993E-2</c:v>
                </c:pt>
                <c:pt idx="555">
                  <c:v>8.8552999999999993E-2</c:v>
                </c:pt>
                <c:pt idx="556">
                  <c:v>9.1395000000000004E-2</c:v>
                </c:pt>
                <c:pt idx="557">
                  <c:v>8.7132000000000001E-2</c:v>
                </c:pt>
                <c:pt idx="558">
                  <c:v>9.1395000000000004E-2</c:v>
                </c:pt>
                <c:pt idx="559">
                  <c:v>8.0027000000000015E-2</c:v>
                </c:pt>
                <c:pt idx="560">
                  <c:v>9.708E-2</c:v>
                </c:pt>
                <c:pt idx="561">
                  <c:v>9.4237000000000001E-2</c:v>
                </c:pt>
                <c:pt idx="562">
                  <c:v>9.708E-2</c:v>
                </c:pt>
                <c:pt idx="563">
                  <c:v>9.4237000000000001E-2</c:v>
                </c:pt>
                <c:pt idx="564">
                  <c:v>0.122659</c:v>
                </c:pt>
                <c:pt idx="565">
                  <c:v>0.125501</c:v>
                </c:pt>
                <c:pt idx="566">
                  <c:v>0.131186</c:v>
                </c:pt>
                <c:pt idx="567">
                  <c:v>0.15676500000000002</c:v>
                </c:pt>
                <c:pt idx="568">
                  <c:v>0.15676500000000002</c:v>
                </c:pt>
                <c:pt idx="569">
                  <c:v>0.15676500000000002</c:v>
                </c:pt>
                <c:pt idx="570">
                  <c:v>0.15676500000000002</c:v>
                </c:pt>
                <c:pt idx="571">
                  <c:v>0.145397</c:v>
                </c:pt>
                <c:pt idx="572">
                  <c:v>0.145397</c:v>
                </c:pt>
                <c:pt idx="573">
                  <c:v>0.15108099999999999</c:v>
                </c:pt>
                <c:pt idx="574">
                  <c:v>0.153923</c:v>
                </c:pt>
                <c:pt idx="575">
                  <c:v>0.13686999999999999</c:v>
                </c:pt>
                <c:pt idx="576">
                  <c:v>0.15108099999999999</c:v>
                </c:pt>
                <c:pt idx="577">
                  <c:v>0.14823900000000001</c:v>
                </c:pt>
                <c:pt idx="578">
                  <c:v>0.13402799999999998</c:v>
                </c:pt>
                <c:pt idx="579">
                  <c:v>0.131186</c:v>
                </c:pt>
                <c:pt idx="580">
                  <c:v>0.139712</c:v>
                </c:pt>
                <c:pt idx="581">
                  <c:v>0.139712</c:v>
                </c:pt>
                <c:pt idx="582">
                  <c:v>0.139712</c:v>
                </c:pt>
                <c:pt idx="583">
                  <c:v>0.145397</c:v>
                </c:pt>
                <c:pt idx="584">
                  <c:v>0.14255399999999999</c:v>
                </c:pt>
                <c:pt idx="585">
                  <c:v>0.14823900000000001</c:v>
                </c:pt>
                <c:pt idx="586">
                  <c:v>0.159607</c:v>
                </c:pt>
                <c:pt idx="587">
                  <c:v>0.16245000000000001</c:v>
                </c:pt>
                <c:pt idx="588">
                  <c:v>0.16529199999999999</c:v>
                </c:pt>
                <c:pt idx="589">
                  <c:v>0.16245000000000001</c:v>
                </c:pt>
                <c:pt idx="590">
                  <c:v>0.166713</c:v>
                </c:pt>
                <c:pt idx="591">
                  <c:v>0.16955500000000001</c:v>
                </c:pt>
                <c:pt idx="592">
                  <c:v>0.159607</c:v>
                </c:pt>
                <c:pt idx="593">
                  <c:v>0.17666100000000001</c:v>
                </c:pt>
                <c:pt idx="594">
                  <c:v>0.19371400000000003</c:v>
                </c:pt>
                <c:pt idx="595">
                  <c:v>0.19087099999999999</c:v>
                </c:pt>
                <c:pt idx="596">
                  <c:v>0.17666100000000001</c:v>
                </c:pt>
                <c:pt idx="597">
                  <c:v>0.19087099999999999</c:v>
                </c:pt>
                <c:pt idx="598">
                  <c:v>0.19939800000000002</c:v>
                </c:pt>
                <c:pt idx="599">
                  <c:v>0.21360900000000002</c:v>
                </c:pt>
                <c:pt idx="600">
                  <c:v>0.21076699999999998</c:v>
                </c:pt>
                <c:pt idx="601">
                  <c:v>0.20508199999999999</c:v>
                </c:pt>
                <c:pt idx="602">
                  <c:v>0.21076699999999998</c:v>
                </c:pt>
                <c:pt idx="603">
                  <c:v>0.20508199999999999</c:v>
                </c:pt>
                <c:pt idx="604">
                  <c:v>0.21076699999999998</c:v>
                </c:pt>
                <c:pt idx="605">
                  <c:v>0.207924</c:v>
                </c:pt>
                <c:pt idx="606">
                  <c:v>0.19939800000000002</c:v>
                </c:pt>
                <c:pt idx="607">
                  <c:v>0.19939800000000002</c:v>
                </c:pt>
                <c:pt idx="608">
                  <c:v>0.19087099999999999</c:v>
                </c:pt>
                <c:pt idx="609">
                  <c:v>0.19371400000000003</c:v>
                </c:pt>
                <c:pt idx="610">
                  <c:v>0.186608</c:v>
                </c:pt>
                <c:pt idx="611">
                  <c:v>0.18230399999999999</c:v>
                </c:pt>
                <c:pt idx="612">
                  <c:v>0.186608</c:v>
                </c:pt>
                <c:pt idx="613">
                  <c:v>0.17656400000000003</c:v>
                </c:pt>
                <c:pt idx="614">
                  <c:v>0.17656400000000003</c:v>
                </c:pt>
                <c:pt idx="615">
                  <c:v>0.17369499999999999</c:v>
                </c:pt>
                <c:pt idx="616">
                  <c:v>0.16508600000000001</c:v>
                </c:pt>
                <c:pt idx="617">
                  <c:v>0.16508600000000001</c:v>
                </c:pt>
                <c:pt idx="618">
                  <c:v>0.16508600000000001</c:v>
                </c:pt>
                <c:pt idx="619">
                  <c:v>0.170825</c:v>
                </c:pt>
                <c:pt idx="620">
                  <c:v>0.17512899999999998</c:v>
                </c:pt>
                <c:pt idx="621">
                  <c:v>0.18517299999999998</c:v>
                </c:pt>
                <c:pt idx="622">
                  <c:v>0.180869</c:v>
                </c:pt>
                <c:pt idx="623">
                  <c:v>0.18230399999999999</c:v>
                </c:pt>
                <c:pt idx="624">
                  <c:v>0.17656400000000003</c:v>
                </c:pt>
                <c:pt idx="625">
                  <c:v>0.17656400000000003</c:v>
                </c:pt>
                <c:pt idx="626">
                  <c:v>0.17656400000000003</c:v>
                </c:pt>
                <c:pt idx="627">
                  <c:v>0.17656400000000003</c:v>
                </c:pt>
                <c:pt idx="628">
                  <c:v>0.190913</c:v>
                </c:pt>
                <c:pt idx="629">
                  <c:v>0.190913</c:v>
                </c:pt>
                <c:pt idx="630">
                  <c:v>0.190913</c:v>
                </c:pt>
                <c:pt idx="631">
                  <c:v>0.190913</c:v>
                </c:pt>
                <c:pt idx="632">
                  <c:v>0.18804300000000002</c:v>
                </c:pt>
                <c:pt idx="633">
                  <c:v>0.18373799999999998</c:v>
                </c:pt>
                <c:pt idx="634">
                  <c:v>0.18230399999999999</c:v>
                </c:pt>
                <c:pt idx="635">
                  <c:v>0.17656400000000003</c:v>
                </c:pt>
                <c:pt idx="636">
                  <c:v>0.170825</c:v>
                </c:pt>
                <c:pt idx="637">
                  <c:v>0.170825</c:v>
                </c:pt>
                <c:pt idx="638">
                  <c:v>0.15934599999999999</c:v>
                </c:pt>
                <c:pt idx="639">
                  <c:v>0.15073700000000001</c:v>
                </c:pt>
                <c:pt idx="640">
                  <c:v>0.14499800000000002</c:v>
                </c:pt>
                <c:pt idx="641">
                  <c:v>0.15360699999999999</c:v>
                </c:pt>
                <c:pt idx="642">
                  <c:v>0.15360699999999999</c:v>
                </c:pt>
                <c:pt idx="643">
                  <c:v>0.156477</c:v>
                </c:pt>
                <c:pt idx="644">
                  <c:v>0.15934599999999999</c:v>
                </c:pt>
                <c:pt idx="645">
                  <c:v>0.147868</c:v>
                </c:pt>
                <c:pt idx="646">
                  <c:v>0.142128</c:v>
                </c:pt>
                <c:pt idx="647">
                  <c:v>0.15073700000000001</c:v>
                </c:pt>
                <c:pt idx="648">
                  <c:v>0.14499800000000002</c:v>
                </c:pt>
                <c:pt idx="649">
                  <c:v>0.142128</c:v>
                </c:pt>
                <c:pt idx="650">
                  <c:v>0.14499800000000002</c:v>
                </c:pt>
                <c:pt idx="651">
                  <c:v>0.156477</c:v>
                </c:pt>
                <c:pt idx="652">
                  <c:v>0.142128</c:v>
                </c:pt>
                <c:pt idx="653">
                  <c:v>0.15360699999999999</c:v>
                </c:pt>
                <c:pt idx="654">
                  <c:v>0.142128</c:v>
                </c:pt>
                <c:pt idx="655">
                  <c:v>0.12490999999999999</c:v>
                </c:pt>
                <c:pt idx="656">
                  <c:v>0.11343199999999999</c:v>
                </c:pt>
                <c:pt idx="657">
                  <c:v>0.142128</c:v>
                </c:pt>
                <c:pt idx="658">
                  <c:v>0.11343199999999999</c:v>
                </c:pt>
                <c:pt idx="659">
                  <c:v>0.119171</c:v>
                </c:pt>
                <c:pt idx="660">
                  <c:v>0.11343199999999999</c:v>
                </c:pt>
                <c:pt idx="661">
                  <c:v>0.12204100000000001</c:v>
                </c:pt>
                <c:pt idx="662">
                  <c:v>0.11056200000000001</c:v>
                </c:pt>
                <c:pt idx="663">
                  <c:v>0.11343199999999999</c:v>
                </c:pt>
                <c:pt idx="664">
                  <c:v>0.12490999999999999</c:v>
                </c:pt>
                <c:pt idx="665">
                  <c:v>0.142128</c:v>
                </c:pt>
                <c:pt idx="666">
                  <c:v>0.13064999999999999</c:v>
                </c:pt>
                <c:pt idx="667">
                  <c:v>0.142128</c:v>
                </c:pt>
                <c:pt idx="668">
                  <c:v>0.147868</c:v>
                </c:pt>
                <c:pt idx="669">
                  <c:v>0.13925899999999999</c:v>
                </c:pt>
                <c:pt idx="670">
                  <c:v>0.147868</c:v>
                </c:pt>
                <c:pt idx="671">
                  <c:v>0.15934599999999999</c:v>
                </c:pt>
                <c:pt idx="672">
                  <c:v>0.15934599999999999</c:v>
                </c:pt>
                <c:pt idx="673">
                  <c:v>0.162216</c:v>
                </c:pt>
                <c:pt idx="674">
                  <c:v>0.162216</c:v>
                </c:pt>
                <c:pt idx="675">
                  <c:v>0.15934599999999999</c:v>
                </c:pt>
                <c:pt idx="676">
                  <c:v>0.15360699999999999</c:v>
                </c:pt>
                <c:pt idx="677">
                  <c:v>0.13925899999999999</c:v>
                </c:pt>
                <c:pt idx="678">
                  <c:v>0.15934599999999999</c:v>
                </c:pt>
                <c:pt idx="679">
                  <c:v>0.15934599999999999</c:v>
                </c:pt>
                <c:pt idx="680">
                  <c:v>0.15073700000000001</c:v>
                </c:pt>
                <c:pt idx="681">
                  <c:v>0.15073700000000001</c:v>
                </c:pt>
                <c:pt idx="682">
                  <c:v>0.147868</c:v>
                </c:pt>
                <c:pt idx="683">
                  <c:v>0.15073700000000001</c:v>
                </c:pt>
                <c:pt idx="684">
                  <c:v>0.15073700000000001</c:v>
                </c:pt>
                <c:pt idx="685">
                  <c:v>0.17369499999999999</c:v>
                </c:pt>
                <c:pt idx="686">
                  <c:v>0.17078199999999999</c:v>
                </c:pt>
                <c:pt idx="687">
                  <c:v>0.17078199999999999</c:v>
                </c:pt>
                <c:pt idx="688">
                  <c:v>0.16204499999999999</c:v>
                </c:pt>
                <c:pt idx="689">
                  <c:v>0.16350100000000001</c:v>
                </c:pt>
                <c:pt idx="690">
                  <c:v>0.159133</c:v>
                </c:pt>
                <c:pt idx="691">
                  <c:v>0.17660699999999999</c:v>
                </c:pt>
                <c:pt idx="692">
                  <c:v>0.17660699999999999</c:v>
                </c:pt>
                <c:pt idx="693">
                  <c:v>0.17951899999999998</c:v>
                </c:pt>
                <c:pt idx="694">
                  <c:v>0.18243200000000001</c:v>
                </c:pt>
                <c:pt idx="695">
                  <c:v>0.21155599999999999</c:v>
                </c:pt>
                <c:pt idx="696">
                  <c:v>0.205731</c:v>
                </c:pt>
                <c:pt idx="697">
                  <c:v>0.21155599999999999</c:v>
                </c:pt>
                <c:pt idx="698">
                  <c:v>0.22611799999999999</c:v>
                </c:pt>
                <c:pt idx="699">
                  <c:v>0.233399</c:v>
                </c:pt>
                <c:pt idx="700">
                  <c:v>0.22902999999999998</c:v>
                </c:pt>
                <c:pt idx="701">
                  <c:v>0.23776700000000001</c:v>
                </c:pt>
                <c:pt idx="702">
                  <c:v>0.246504</c:v>
                </c:pt>
                <c:pt idx="703">
                  <c:v>0.26252300000000001</c:v>
                </c:pt>
                <c:pt idx="704">
                  <c:v>0.25232900000000003</c:v>
                </c:pt>
                <c:pt idx="705">
                  <c:v>0.25232900000000003</c:v>
                </c:pt>
                <c:pt idx="706">
                  <c:v>0.25815399999999999</c:v>
                </c:pt>
                <c:pt idx="707">
                  <c:v>0.246504</c:v>
                </c:pt>
                <c:pt idx="708">
                  <c:v>0.25232900000000003</c:v>
                </c:pt>
                <c:pt idx="709">
                  <c:v>0.25232900000000003</c:v>
                </c:pt>
                <c:pt idx="710">
                  <c:v>0.25524200000000002</c:v>
                </c:pt>
                <c:pt idx="711">
                  <c:v>0.249417</c:v>
                </c:pt>
                <c:pt idx="712">
                  <c:v>0.249417</c:v>
                </c:pt>
                <c:pt idx="713">
                  <c:v>0.246504</c:v>
                </c:pt>
                <c:pt idx="714">
                  <c:v>0.246504</c:v>
                </c:pt>
                <c:pt idx="715">
                  <c:v>0.246504</c:v>
                </c:pt>
                <c:pt idx="716">
                  <c:v>0.246504</c:v>
                </c:pt>
                <c:pt idx="717">
                  <c:v>0.246504</c:v>
                </c:pt>
                <c:pt idx="718">
                  <c:v>0.23485499999999998</c:v>
                </c:pt>
                <c:pt idx="719">
                  <c:v>0.246504</c:v>
                </c:pt>
                <c:pt idx="720">
                  <c:v>0.23194299999999998</c:v>
                </c:pt>
                <c:pt idx="721">
                  <c:v>0.23485499999999998</c:v>
                </c:pt>
                <c:pt idx="722">
                  <c:v>0.25232900000000003</c:v>
                </c:pt>
                <c:pt idx="723">
                  <c:v>0.246504</c:v>
                </c:pt>
                <c:pt idx="724">
                  <c:v>0.25232900000000003</c:v>
                </c:pt>
                <c:pt idx="725">
                  <c:v>0.25232900000000003</c:v>
                </c:pt>
                <c:pt idx="726">
                  <c:v>0.25232900000000003</c:v>
                </c:pt>
                <c:pt idx="727">
                  <c:v>0.249282</c:v>
                </c:pt>
                <c:pt idx="728">
                  <c:v>0.24623500000000001</c:v>
                </c:pt>
                <c:pt idx="729">
                  <c:v>0.24623500000000001</c:v>
                </c:pt>
                <c:pt idx="730">
                  <c:v>0.24623500000000001</c:v>
                </c:pt>
                <c:pt idx="731">
                  <c:v>0.24623500000000001</c:v>
                </c:pt>
                <c:pt idx="732">
                  <c:v>0.249282</c:v>
                </c:pt>
                <c:pt idx="733">
                  <c:v>0.25842300000000001</c:v>
                </c:pt>
                <c:pt idx="734">
                  <c:v>0.25842300000000001</c:v>
                </c:pt>
                <c:pt idx="735">
                  <c:v>0.264517</c:v>
                </c:pt>
                <c:pt idx="736">
                  <c:v>0.26756399999999997</c:v>
                </c:pt>
                <c:pt idx="737">
                  <c:v>0.24318799999999999</c:v>
                </c:pt>
                <c:pt idx="738">
                  <c:v>0.25842300000000001</c:v>
                </c:pt>
                <c:pt idx="739">
                  <c:v>0.25842300000000001</c:v>
                </c:pt>
                <c:pt idx="740">
                  <c:v>0.25232900000000003</c:v>
                </c:pt>
                <c:pt idx="741">
                  <c:v>0.249282</c:v>
                </c:pt>
                <c:pt idx="742">
                  <c:v>0.25232900000000003</c:v>
                </c:pt>
                <c:pt idx="743">
                  <c:v>0.25232900000000003</c:v>
                </c:pt>
                <c:pt idx="744">
                  <c:v>0.25232900000000003</c:v>
                </c:pt>
                <c:pt idx="745">
                  <c:v>0.25537599999999999</c:v>
                </c:pt>
                <c:pt idx="746">
                  <c:v>0.25537599999999999</c:v>
                </c:pt>
                <c:pt idx="747">
                  <c:v>0.25537599999999999</c:v>
                </c:pt>
                <c:pt idx="748">
                  <c:v>0.25537599999999999</c:v>
                </c:pt>
                <c:pt idx="749">
                  <c:v>0.25537599999999999</c:v>
                </c:pt>
                <c:pt idx="750">
                  <c:v>0.25537599999999999</c:v>
                </c:pt>
                <c:pt idx="751">
                  <c:v>0.249282</c:v>
                </c:pt>
                <c:pt idx="752">
                  <c:v>0.25232900000000003</c:v>
                </c:pt>
                <c:pt idx="753">
                  <c:v>0.249282</c:v>
                </c:pt>
                <c:pt idx="754">
                  <c:v>0.25537599999999999</c:v>
                </c:pt>
                <c:pt idx="755">
                  <c:v>0.25537599999999999</c:v>
                </c:pt>
                <c:pt idx="756">
                  <c:v>0.25842300000000001</c:v>
                </c:pt>
                <c:pt idx="757">
                  <c:v>0.25537599999999999</c:v>
                </c:pt>
                <c:pt idx="758">
                  <c:v>0.27670600000000001</c:v>
                </c:pt>
                <c:pt idx="759">
                  <c:v>0.27365800000000001</c:v>
                </c:pt>
                <c:pt idx="760">
                  <c:v>0.27670600000000001</c:v>
                </c:pt>
                <c:pt idx="761">
                  <c:v>0.27670600000000001</c:v>
                </c:pt>
                <c:pt idx="762">
                  <c:v>0.27365800000000001</c:v>
                </c:pt>
                <c:pt idx="763">
                  <c:v>0.29194100000000001</c:v>
                </c:pt>
                <c:pt idx="764">
                  <c:v>0.29194100000000001</c:v>
                </c:pt>
                <c:pt idx="765">
                  <c:v>0.30108200000000002</c:v>
                </c:pt>
                <c:pt idx="766">
                  <c:v>0.30412899999999998</c:v>
                </c:pt>
                <c:pt idx="767">
                  <c:v>0.29498799999999997</c:v>
                </c:pt>
                <c:pt idx="768">
                  <c:v>0.293464</c:v>
                </c:pt>
                <c:pt idx="769">
                  <c:v>0.29803499999999999</c:v>
                </c:pt>
                <c:pt idx="770">
                  <c:v>0.29194100000000001</c:v>
                </c:pt>
                <c:pt idx="771">
                  <c:v>0.30108200000000002</c:v>
                </c:pt>
                <c:pt idx="772">
                  <c:v>0.28889399999999998</c:v>
                </c:pt>
                <c:pt idx="773">
                  <c:v>0.2828</c:v>
                </c:pt>
                <c:pt idx="774">
                  <c:v>0.29194100000000001</c:v>
                </c:pt>
                <c:pt idx="775">
                  <c:v>0.29194100000000001</c:v>
                </c:pt>
                <c:pt idx="776">
                  <c:v>0.28736999999999996</c:v>
                </c:pt>
                <c:pt idx="777">
                  <c:v>0.28736999999999996</c:v>
                </c:pt>
                <c:pt idx="778">
                  <c:v>0.28736999999999996</c:v>
                </c:pt>
                <c:pt idx="779">
                  <c:v>0.29194100000000001</c:v>
                </c:pt>
                <c:pt idx="780">
                  <c:v>0.29498799999999997</c:v>
                </c:pt>
                <c:pt idx="781">
                  <c:v>0.293464</c:v>
                </c:pt>
                <c:pt idx="782">
                  <c:v>0.293464</c:v>
                </c:pt>
                <c:pt idx="783">
                  <c:v>0.30108200000000002</c:v>
                </c:pt>
                <c:pt idx="784">
                  <c:v>0.31022300000000003</c:v>
                </c:pt>
                <c:pt idx="785">
                  <c:v>0.31326999999999999</c:v>
                </c:pt>
                <c:pt idx="786">
                  <c:v>0.31784000000000001</c:v>
                </c:pt>
                <c:pt idx="787">
                  <c:v>0.322411</c:v>
                </c:pt>
                <c:pt idx="788">
                  <c:v>0.31631699999999996</c:v>
                </c:pt>
                <c:pt idx="789">
                  <c:v>0.31631699999999996</c:v>
                </c:pt>
                <c:pt idx="790">
                  <c:v>0.307176</c:v>
                </c:pt>
                <c:pt idx="791">
                  <c:v>0.322411</c:v>
                </c:pt>
                <c:pt idx="792">
                  <c:v>0.31631699999999996</c:v>
                </c:pt>
                <c:pt idx="793">
                  <c:v>0.31631699999999996</c:v>
                </c:pt>
                <c:pt idx="794">
                  <c:v>0.31326999999999999</c:v>
                </c:pt>
                <c:pt idx="795">
                  <c:v>0.31022300000000003</c:v>
                </c:pt>
                <c:pt idx="796">
                  <c:v>0.31022300000000003</c:v>
                </c:pt>
                <c:pt idx="797">
                  <c:v>0.31936399999999998</c:v>
                </c:pt>
                <c:pt idx="798">
                  <c:v>0.31326999999999999</c:v>
                </c:pt>
                <c:pt idx="799">
                  <c:v>0.31631699999999996</c:v>
                </c:pt>
                <c:pt idx="800">
                  <c:v>0.322411</c:v>
                </c:pt>
                <c:pt idx="801">
                  <c:v>0.31479299999999999</c:v>
                </c:pt>
                <c:pt idx="802">
                  <c:v>0.31022300000000003</c:v>
                </c:pt>
                <c:pt idx="803">
                  <c:v>0.31174600000000002</c:v>
                </c:pt>
                <c:pt idx="804">
                  <c:v>0.31022300000000003</c:v>
                </c:pt>
                <c:pt idx="805">
                  <c:v>0.31022300000000003</c:v>
                </c:pt>
                <c:pt idx="806">
                  <c:v>0.31631699999999996</c:v>
                </c:pt>
                <c:pt idx="807">
                  <c:v>0.31174600000000002</c:v>
                </c:pt>
                <c:pt idx="808">
                  <c:v>0.31631699999999996</c:v>
                </c:pt>
                <c:pt idx="809">
                  <c:v>0.31631699999999996</c:v>
                </c:pt>
                <c:pt idx="810">
                  <c:v>0.31174600000000002</c:v>
                </c:pt>
                <c:pt idx="811">
                  <c:v>0.31326999999999999</c:v>
                </c:pt>
                <c:pt idx="812">
                  <c:v>0.307176</c:v>
                </c:pt>
                <c:pt idx="813">
                  <c:v>0.31022300000000003</c:v>
                </c:pt>
                <c:pt idx="814">
                  <c:v>0.30108200000000002</c:v>
                </c:pt>
                <c:pt idx="815">
                  <c:v>0.30412899999999998</c:v>
                </c:pt>
                <c:pt idx="816">
                  <c:v>0.307176</c:v>
                </c:pt>
                <c:pt idx="817">
                  <c:v>0.29803499999999999</c:v>
                </c:pt>
                <c:pt idx="818">
                  <c:v>0.31022300000000003</c:v>
                </c:pt>
                <c:pt idx="819">
                  <c:v>0.31022300000000003</c:v>
                </c:pt>
                <c:pt idx="820">
                  <c:v>0.32850499999999999</c:v>
                </c:pt>
                <c:pt idx="821">
                  <c:v>0.34678700000000001</c:v>
                </c:pt>
                <c:pt idx="822">
                  <c:v>0.34983400000000003</c:v>
                </c:pt>
                <c:pt idx="823">
                  <c:v>0.33459899999999998</c:v>
                </c:pt>
                <c:pt idx="824">
                  <c:v>0.34374000000000005</c:v>
                </c:pt>
                <c:pt idx="825">
                  <c:v>0.34374000000000005</c:v>
                </c:pt>
                <c:pt idx="826">
                  <c:v>0.33155200000000001</c:v>
                </c:pt>
                <c:pt idx="827">
                  <c:v>0.34374000000000005</c:v>
                </c:pt>
                <c:pt idx="828">
                  <c:v>0.34831099999999998</c:v>
                </c:pt>
                <c:pt idx="829">
                  <c:v>0.35592799999999997</c:v>
                </c:pt>
                <c:pt idx="830">
                  <c:v>0.352881</c:v>
                </c:pt>
                <c:pt idx="831">
                  <c:v>0.34678700000000001</c:v>
                </c:pt>
                <c:pt idx="832">
                  <c:v>0.34374000000000005</c:v>
                </c:pt>
                <c:pt idx="833">
                  <c:v>0.34526400000000002</c:v>
                </c:pt>
                <c:pt idx="834">
                  <c:v>0.352881</c:v>
                </c:pt>
                <c:pt idx="835">
                  <c:v>0.352881</c:v>
                </c:pt>
                <c:pt idx="836">
                  <c:v>0.352881</c:v>
                </c:pt>
                <c:pt idx="837">
                  <c:v>0.34831099999999998</c:v>
                </c:pt>
                <c:pt idx="838">
                  <c:v>0.34678700000000001</c:v>
                </c:pt>
                <c:pt idx="839">
                  <c:v>0.34069299999999997</c:v>
                </c:pt>
                <c:pt idx="840">
                  <c:v>0.35592799999999997</c:v>
                </c:pt>
                <c:pt idx="841">
                  <c:v>0.35592799999999997</c:v>
                </c:pt>
                <c:pt idx="842">
                  <c:v>0.35135800000000006</c:v>
                </c:pt>
                <c:pt idx="843">
                  <c:v>0.352881</c:v>
                </c:pt>
                <c:pt idx="844">
                  <c:v>0.352881</c:v>
                </c:pt>
                <c:pt idx="845">
                  <c:v>0.34678700000000001</c:v>
                </c:pt>
                <c:pt idx="846">
                  <c:v>0.35592799999999997</c:v>
                </c:pt>
                <c:pt idx="847">
                  <c:v>0.352881</c:v>
                </c:pt>
                <c:pt idx="848">
                  <c:v>0.35592799999999997</c:v>
                </c:pt>
                <c:pt idx="849">
                  <c:v>0.352881</c:v>
                </c:pt>
                <c:pt idx="850">
                  <c:v>0.36049900000000001</c:v>
                </c:pt>
                <c:pt idx="851">
                  <c:v>0.36506900000000003</c:v>
                </c:pt>
                <c:pt idx="852">
                  <c:v>0.35897499999999999</c:v>
                </c:pt>
                <c:pt idx="853">
                  <c:v>0.37116300000000002</c:v>
                </c:pt>
                <c:pt idx="854">
                  <c:v>0.37116300000000002</c:v>
                </c:pt>
                <c:pt idx="855">
                  <c:v>0.37725700000000001</c:v>
                </c:pt>
                <c:pt idx="856">
                  <c:v>0.37725700000000001</c:v>
                </c:pt>
                <c:pt idx="857">
                  <c:v>0.37725700000000001</c:v>
                </c:pt>
                <c:pt idx="858">
                  <c:v>0.38030500000000006</c:v>
                </c:pt>
                <c:pt idx="859">
                  <c:v>0.38487499999999997</c:v>
                </c:pt>
                <c:pt idx="860">
                  <c:v>0.38944600000000001</c:v>
                </c:pt>
                <c:pt idx="861">
                  <c:v>0.38030500000000006</c:v>
                </c:pt>
                <c:pt idx="862">
                  <c:v>0.38944600000000001</c:v>
                </c:pt>
                <c:pt idx="863">
                  <c:v>0.38944600000000001</c:v>
                </c:pt>
                <c:pt idx="864">
                  <c:v>0.39554</c:v>
                </c:pt>
                <c:pt idx="865">
                  <c:v>0.39554</c:v>
                </c:pt>
                <c:pt idx="866">
                  <c:v>0.40163400000000005</c:v>
                </c:pt>
                <c:pt idx="867">
                  <c:v>0.40163400000000005</c:v>
                </c:pt>
                <c:pt idx="868">
                  <c:v>0.40772799999999998</c:v>
                </c:pt>
                <c:pt idx="869">
                  <c:v>0.41382199999999997</c:v>
                </c:pt>
                <c:pt idx="870">
                  <c:v>0.40163400000000005</c:v>
                </c:pt>
                <c:pt idx="871">
                  <c:v>0.41382199999999997</c:v>
                </c:pt>
                <c:pt idx="872">
                  <c:v>0.40163400000000005</c:v>
                </c:pt>
                <c:pt idx="873">
                  <c:v>0.41382199999999997</c:v>
                </c:pt>
                <c:pt idx="874">
                  <c:v>0.42905700000000002</c:v>
                </c:pt>
                <c:pt idx="875">
                  <c:v>0.40772799999999998</c:v>
                </c:pt>
                <c:pt idx="876">
                  <c:v>0.410775</c:v>
                </c:pt>
                <c:pt idx="877">
                  <c:v>0.41686899999999999</c:v>
                </c:pt>
                <c:pt idx="878">
                  <c:v>0.42296300000000003</c:v>
                </c:pt>
                <c:pt idx="879">
                  <c:v>0.42753300000000005</c:v>
                </c:pt>
                <c:pt idx="880">
                  <c:v>0.41991599999999996</c:v>
                </c:pt>
                <c:pt idx="881">
                  <c:v>0.42913600000000002</c:v>
                </c:pt>
                <c:pt idx="882">
                  <c:v>0.43220999999999998</c:v>
                </c:pt>
                <c:pt idx="883">
                  <c:v>0.43067300000000003</c:v>
                </c:pt>
                <c:pt idx="884">
                  <c:v>0.43220999999999998</c:v>
                </c:pt>
                <c:pt idx="885">
                  <c:v>0.43528300000000003</c:v>
                </c:pt>
                <c:pt idx="886">
                  <c:v>0.43220999999999998</c:v>
                </c:pt>
                <c:pt idx="887">
                  <c:v>0.43220999999999998</c:v>
                </c:pt>
                <c:pt idx="888">
                  <c:v>0.43835599999999997</c:v>
                </c:pt>
                <c:pt idx="889">
                  <c:v>0.43835599999999997</c:v>
                </c:pt>
                <c:pt idx="890">
                  <c:v>0.43220999999999998</c:v>
                </c:pt>
                <c:pt idx="891">
                  <c:v>0.42606299999999997</c:v>
                </c:pt>
                <c:pt idx="892">
                  <c:v>0.42606299999999997</c:v>
                </c:pt>
                <c:pt idx="893">
                  <c:v>0.41684300000000002</c:v>
                </c:pt>
                <c:pt idx="894">
                  <c:v>0.413769</c:v>
                </c:pt>
                <c:pt idx="895">
                  <c:v>0.41991599999999996</c:v>
                </c:pt>
                <c:pt idx="896">
                  <c:v>0.41684300000000002</c:v>
                </c:pt>
                <c:pt idx="897">
                  <c:v>0.413769</c:v>
                </c:pt>
                <c:pt idx="898">
                  <c:v>0.413769</c:v>
                </c:pt>
                <c:pt idx="899">
                  <c:v>0.413769</c:v>
                </c:pt>
                <c:pt idx="900">
                  <c:v>0.41684300000000002</c:v>
                </c:pt>
                <c:pt idx="901">
                  <c:v>0.42606299999999997</c:v>
                </c:pt>
                <c:pt idx="902">
                  <c:v>0.42606299999999997</c:v>
                </c:pt>
                <c:pt idx="903">
                  <c:v>0.413769</c:v>
                </c:pt>
                <c:pt idx="904">
                  <c:v>0.413769</c:v>
                </c:pt>
                <c:pt idx="905">
                  <c:v>0.413769</c:v>
                </c:pt>
                <c:pt idx="906">
                  <c:v>0.42145299999999997</c:v>
                </c:pt>
                <c:pt idx="907">
                  <c:v>0.418379</c:v>
                </c:pt>
                <c:pt idx="908">
                  <c:v>0.413769</c:v>
                </c:pt>
                <c:pt idx="909">
                  <c:v>0.413769</c:v>
                </c:pt>
                <c:pt idx="910">
                  <c:v>0.41684300000000002</c:v>
                </c:pt>
                <c:pt idx="911">
                  <c:v>0.413769</c:v>
                </c:pt>
                <c:pt idx="912">
                  <c:v>0.41991599999999996</c:v>
                </c:pt>
                <c:pt idx="913">
                  <c:v>0.40762199999999998</c:v>
                </c:pt>
                <c:pt idx="914">
                  <c:v>0.41991599999999996</c:v>
                </c:pt>
                <c:pt idx="915">
                  <c:v>0.41991599999999996</c:v>
                </c:pt>
                <c:pt idx="916">
                  <c:v>0.40762199999999998</c:v>
                </c:pt>
                <c:pt idx="917">
                  <c:v>0.41223199999999999</c:v>
                </c:pt>
                <c:pt idx="918">
                  <c:v>0.40915899999999999</c:v>
                </c:pt>
                <c:pt idx="919">
                  <c:v>0.413769</c:v>
                </c:pt>
                <c:pt idx="920">
                  <c:v>0.40762199999999998</c:v>
                </c:pt>
                <c:pt idx="921">
                  <c:v>0.413769</c:v>
                </c:pt>
                <c:pt idx="922">
                  <c:v>0.41684300000000002</c:v>
                </c:pt>
                <c:pt idx="923">
                  <c:v>0.41684300000000002</c:v>
                </c:pt>
                <c:pt idx="924">
                  <c:v>0.41069600000000001</c:v>
                </c:pt>
                <c:pt idx="925">
                  <c:v>0.40762199999999998</c:v>
                </c:pt>
                <c:pt idx="926">
                  <c:v>0.413769</c:v>
                </c:pt>
                <c:pt idx="927">
                  <c:v>0.413769</c:v>
                </c:pt>
                <c:pt idx="928">
                  <c:v>0.413769</c:v>
                </c:pt>
                <c:pt idx="929">
                  <c:v>0.40147500000000003</c:v>
                </c:pt>
                <c:pt idx="930">
                  <c:v>0.40147500000000003</c:v>
                </c:pt>
                <c:pt idx="931">
                  <c:v>0.40147500000000003</c:v>
                </c:pt>
                <c:pt idx="932">
                  <c:v>0.40454900000000005</c:v>
                </c:pt>
                <c:pt idx="933">
                  <c:v>0.39993899999999999</c:v>
                </c:pt>
                <c:pt idx="934">
                  <c:v>0.40454900000000005</c:v>
                </c:pt>
                <c:pt idx="935">
                  <c:v>0.39993899999999999</c:v>
                </c:pt>
                <c:pt idx="936">
                  <c:v>0.39840200000000003</c:v>
                </c:pt>
                <c:pt idx="937">
                  <c:v>0.40454900000000005</c:v>
                </c:pt>
                <c:pt idx="938">
                  <c:v>0.39532899999999999</c:v>
                </c:pt>
                <c:pt idx="939">
                  <c:v>0.39225499999999996</c:v>
                </c:pt>
                <c:pt idx="940">
                  <c:v>0.39071899999999998</c:v>
                </c:pt>
                <c:pt idx="941">
                  <c:v>0.39532899999999999</c:v>
                </c:pt>
                <c:pt idx="942">
                  <c:v>0.39225499999999996</c:v>
                </c:pt>
                <c:pt idx="943">
                  <c:v>0.38764499999999996</c:v>
                </c:pt>
                <c:pt idx="944">
                  <c:v>0.38303500000000001</c:v>
                </c:pt>
                <c:pt idx="945">
                  <c:v>0.38918199999999997</c:v>
                </c:pt>
                <c:pt idx="946">
                  <c:v>0.39229700000000001</c:v>
                </c:pt>
                <c:pt idx="947">
                  <c:v>0.38918199999999997</c:v>
                </c:pt>
                <c:pt idx="948">
                  <c:v>0.38295200000000001</c:v>
                </c:pt>
                <c:pt idx="949">
                  <c:v>0.38762399999999997</c:v>
                </c:pt>
                <c:pt idx="950">
                  <c:v>0.37983800000000001</c:v>
                </c:pt>
                <c:pt idx="951">
                  <c:v>0.37049300000000002</c:v>
                </c:pt>
                <c:pt idx="952">
                  <c:v>0.37049300000000002</c:v>
                </c:pt>
                <c:pt idx="953">
                  <c:v>0.37516500000000003</c:v>
                </c:pt>
                <c:pt idx="954">
                  <c:v>0.37672299999999997</c:v>
                </c:pt>
                <c:pt idx="955">
                  <c:v>0.37983800000000001</c:v>
                </c:pt>
                <c:pt idx="956">
                  <c:v>0.38295200000000001</c:v>
                </c:pt>
                <c:pt idx="957">
                  <c:v>0.39541100000000001</c:v>
                </c:pt>
                <c:pt idx="958">
                  <c:v>0.39541100000000001</c:v>
                </c:pt>
                <c:pt idx="959">
                  <c:v>0.41098499999999999</c:v>
                </c:pt>
                <c:pt idx="960">
                  <c:v>0.40787000000000001</c:v>
                </c:pt>
                <c:pt idx="961">
                  <c:v>0.41098499999999999</c:v>
                </c:pt>
                <c:pt idx="962">
                  <c:v>0.417215</c:v>
                </c:pt>
                <c:pt idx="963">
                  <c:v>0.417215</c:v>
                </c:pt>
                <c:pt idx="964">
                  <c:v>0.417215</c:v>
                </c:pt>
                <c:pt idx="965">
                  <c:v>0.41254199999999996</c:v>
                </c:pt>
                <c:pt idx="966">
                  <c:v>0.404756</c:v>
                </c:pt>
                <c:pt idx="967">
                  <c:v>0.417215</c:v>
                </c:pt>
                <c:pt idx="968">
                  <c:v>0.429674</c:v>
                </c:pt>
                <c:pt idx="969">
                  <c:v>0.429674</c:v>
                </c:pt>
                <c:pt idx="970">
                  <c:v>0.42032899999999995</c:v>
                </c:pt>
                <c:pt idx="971">
                  <c:v>0.42032899999999995</c:v>
                </c:pt>
                <c:pt idx="972">
                  <c:v>0.43590299999999998</c:v>
                </c:pt>
                <c:pt idx="973">
                  <c:v>0.445247</c:v>
                </c:pt>
                <c:pt idx="974">
                  <c:v>0.47328000000000003</c:v>
                </c:pt>
                <c:pt idx="975">
                  <c:v>0.47639499999999996</c:v>
                </c:pt>
                <c:pt idx="976">
                  <c:v>0.46377600000000002</c:v>
                </c:pt>
                <c:pt idx="977">
                  <c:v>0.47639499999999996</c:v>
                </c:pt>
                <c:pt idx="978">
                  <c:v>0.47323999999999999</c:v>
                </c:pt>
                <c:pt idx="979">
                  <c:v>0.48270400000000002</c:v>
                </c:pt>
                <c:pt idx="980">
                  <c:v>0.47639499999999996</c:v>
                </c:pt>
                <c:pt idx="981">
                  <c:v>0.48270400000000002</c:v>
                </c:pt>
                <c:pt idx="982">
                  <c:v>0.47639499999999996</c:v>
                </c:pt>
                <c:pt idx="983">
                  <c:v>0.47481800000000002</c:v>
                </c:pt>
                <c:pt idx="984">
                  <c:v>0.47323999999999999</c:v>
                </c:pt>
                <c:pt idx="985">
                  <c:v>0.470086</c:v>
                </c:pt>
                <c:pt idx="986">
                  <c:v>0.47323999999999999</c:v>
                </c:pt>
                <c:pt idx="987">
                  <c:v>0.47323999999999999</c:v>
                </c:pt>
                <c:pt idx="988">
                  <c:v>0.46377600000000002</c:v>
                </c:pt>
                <c:pt idx="989">
                  <c:v>0.46062199999999998</c:v>
                </c:pt>
                <c:pt idx="990">
                  <c:v>0.46377600000000002</c:v>
                </c:pt>
                <c:pt idx="991">
                  <c:v>0.47639499999999996</c:v>
                </c:pt>
                <c:pt idx="992">
                  <c:v>0.46693099999999998</c:v>
                </c:pt>
                <c:pt idx="993">
                  <c:v>0.47639499999999996</c:v>
                </c:pt>
                <c:pt idx="994">
                  <c:v>0.47323999999999999</c:v>
                </c:pt>
                <c:pt idx="995">
                  <c:v>0.470086</c:v>
                </c:pt>
                <c:pt idx="996">
                  <c:v>0.47954999999999998</c:v>
                </c:pt>
                <c:pt idx="997">
                  <c:v>0.471663</c:v>
                </c:pt>
                <c:pt idx="998">
                  <c:v>0.46377600000000002</c:v>
                </c:pt>
                <c:pt idx="999">
                  <c:v>0.46377600000000002</c:v>
                </c:pt>
                <c:pt idx="1000">
                  <c:v>0.47639499999999996</c:v>
                </c:pt>
                <c:pt idx="1001">
                  <c:v>0.47639499999999996</c:v>
                </c:pt>
                <c:pt idx="1002">
                  <c:v>0.46693099999999998</c:v>
                </c:pt>
                <c:pt idx="1003">
                  <c:v>0.46693099999999998</c:v>
                </c:pt>
                <c:pt idx="1004">
                  <c:v>0.46377600000000002</c:v>
                </c:pt>
                <c:pt idx="1005">
                  <c:v>0.45746699999999996</c:v>
                </c:pt>
                <c:pt idx="1006">
                  <c:v>0.46377600000000002</c:v>
                </c:pt>
                <c:pt idx="1007">
                  <c:v>0.46377600000000002</c:v>
                </c:pt>
                <c:pt idx="1008">
                  <c:v>0.45115699999999997</c:v>
                </c:pt>
                <c:pt idx="1009">
                  <c:v>0.43538400000000005</c:v>
                </c:pt>
                <c:pt idx="1010">
                  <c:v>0.422765</c:v>
                </c:pt>
                <c:pt idx="1011">
                  <c:v>0.43853900000000001</c:v>
                </c:pt>
                <c:pt idx="1012">
                  <c:v>0.43853900000000001</c:v>
                </c:pt>
                <c:pt idx="1013">
                  <c:v>0.44800299999999998</c:v>
                </c:pt>
                <c:pt idx="1014">
                  <c:v>0.46219900000000003</c:v>
                </c:pt>
                <c:pt idx="1015">
                  <c:v>0.46377600000000002</c:v>
                </c:pt>
                <c:pt idx="1016">
                  <c:v>0.46062199999999998</c:v>
                </c:pt>
                <c:pt idx="1017">
                  <c:v>0.46377600000000002</c:v>
                </c:pt>
                <c:pt idx="1018">
                  <c:v>0.45115699999999997</c:v>
                </c:pt>
                <c:pt idx="1019">
                  <c:v>0.45588999999999996</c:v>
                </c:pt>
                <c:pt idx="1020">
                  <c:v>0.46062199999999998</c:v>
                </c:pt>
                <c:pt idx="1021">
                  <c:v>0.45115699999999997</c:v>
                </c:pt>
                <c:pt idx="1022">
                  <c:v>0.45588999999999996</c:v>
                </c:pt>
                <c:pt idx="1023">
                  <c:v>0.44800299999999998</c:v>
                </c:pt>
                <c:pt idx="1024">
                  <c:v>0.43696099999999999</c:v>
                </c:pt>
                <c:pt idx="1025">
                  <c:v>0.42591999999999997</c:v>
                </c:pt>
                <c:pt idx="1026">
                  <c:v>0.42591999999999997</c:v>
                </c:pt>
                <c:pt idx="1027">
                  <c:v>0.41961100000000001</c:v>
                </c:pt>
                <c:pt idx="1028">
                  <c:v>0.42591999999999997</c:v>
                </c:pt>
                <c:pt idx="1029">
                  <c:v>0.441693</c:v>
                </c:pt>
                <c:pt idx="1030">
                  <c:v>0.441693</c:v>
                </c:pt>
                <c:pt idx="1031">
                  <c:v>0.46377600000000002</c:v>
                </c:pt>
                <c:pt idx="1032">
                  <c:v>0.470086</c:v>
                </c:pt>
                <c:pt idx="1033">
                  <c:v>0.470086</c:v>
                </c:pt>
                <c:pt idx="1034">
                  <c:v>0.47954999999999998</c:v>
                </c:pt>
                <c:pt idx="1035">
                  <c:v>0.47954999999999998</c:v>
                </c:pt>
                <c:pt idx="1036">
                  <c:v>0.47797199999999995</c:v>
                </c:pt>
                <c:pt idx="1037">
                  <c:v>0.47797199999999995</c:v>
                </c:pt>
                <c:pt idx="1038">
                  <c:v>0.47797199999999995</c:v>
                </c:pt>
                <c:pt idx="1039">
                  <c:v>0.48585900000000004</c:v>
                </c:pt>
                <c:pt idx="1040">
                  <c:v>0.489014</c:v>
                </c:pt>
                <c:pt idx="1041">
                  <c:v>0.489014</c:v>
                </c:pt>
                <c:pt idx="1042">
                  <c:v>0.489014</c:v>
                </c:pt>
                <c:pt idx="1043">
                  <c:v>0.48270400000000002</c:v>
                </c:pt>
                <c:pt idx="1044">
                  <c:v>0.489014</c:v>
                </c:pt>
                <c:pt idx="1045">
                  <c:v>0.489014</c:v>
                </c:pt>
                <c:pt idx="1046">
                  <c:v>0.48270400000000002</c:v>
                </c:pt>
                <c:pt idx="1047">
                  <c:v>0.49216799999999999</c:v>
                </c:pt>
                <c:pt idx="1048">
                  <c:v>0.49532300000000001</c:v>
                </c:pt>
                <c:pt idx="1049">
                  <c:v>0.501633</c:v>
                </c:pt>
                <c:pt idx="1050">
                  <c:v>0.48270400000000002</c:v>
                </c:pt>
                <c:pt idx="1051">
                  <c:v>0.489014</c:v>
                </c:pt>
                <c:pt idx="1052">
                  <c:v>0.501633</c:v>
                </c:pt>
                <c:pt idx="1053">
                  <c:v>0.489014</c:v>
                </c:pt>
                <c:pt idx="1054">
                  <c:v>0.489014</c:v>
                </c:pt>
                <c:pt idx="1055">
                  <c:v>0.48018099999999997</c:v>
                </c:pt>
                <c:pt idx="1056">
                  <c:v>0.48018099999999997</c:v>
                </c:pt>
                <c:pt idx="1057">
                  <c:v>0.46736499999999997</c:v>
                </c:pt>
                <c:pt idx="1058">
                  <c:v>0.47697699999999998</c:v>
                </c:pt>
                <c:pt idx="1059">
                  <c:v>0.46095799999999998</c:v>
                </c:pt>
                <c:pt idx="1060">
                  <c:v>0.46095799999999998</c:v>
                </c:pt>
                <c:pt idx="1061">
                  <c:v>0.45455000000000001</c:v>
                </c:pt>
                <c:pt idx="1062">
                  <c:v>0.45455000000000001</c:v>
                </c:pt>
                <c:pt idx="1063">
                  <c:v>0.44814199999999998</c:v>
                </c:pt>
                <c:pt idx="1064">
                  <c:v>0.46736499999999997</c:v>
                </c:pt>
                <c:pt idx="1065">
                  <c:v>0.46736499999999997</c:v>
                </c:pt>
                <c:pt idx="1066">
                  <c:v>0.46736499999999997</c:v>
                </c:pt>
                <c:pt idx="1067">
                  <c:v>0.44814199999999998</c:v>
                </c:pt>
                <c:pt idx="1068">
                  <c:v>0.42251100000000003</c:v>
                </c:pt>
                <c:pt idx="1069">
                  <c:v>0.43532699999999996</c:v>
                </c:pt>
                <c:pt idx="1070">
                  <c:v>0.44814199999999998</c:v>
                </c:pt>
                <c:pt idx="1071">
                  <c:v>0.444938</c:v>
                </c:pt>
                <c:pt idx="1072">
                  <c:v>0.44814199999999998</c:v>
                </c:pt>
                <c:pt idx="1073">
                  <c:v>0.44814199999999998</c:v>
                </c:pt>
                <c:pt idx="1074">
                  <c:v>0.44814199999999998</c:v>
                </c:pt>
                <c:pt idx="1075">
                  <c:v>0.43532699999999996</c:v>
                </c:pt>
                <c:pt idx="1076">
                  <c:v>0.44173400000000002</c:v>
                </c:pt>
                <c:pt idx="1077">
                  <c:v>0.444938</c:v>
                </c:pt>
                <c:pt idx="1078">
                  <c:v>0.43532699999999996</c:v>
                </c:pt>
                <c:pt idx="1079">
                  <c:v>0.44173400000000002</c:v>
                </c:pt>
                <c:pt idx="1080">
                  <c:v>0.42251100000000003</c:v>
                </c:pt>
                <c:pt idx="1081">
                  <c:v>0.44814199999999998</c:v>
                </c:pt>
                <c:pt idx="1082">
                  <c:v>0.438531</c:v>
                </c:pt>
                <c:pt idx="1083">
                  <c:v>0.46095799999999998</c:v>
                </c:pt>
                <c:pt idx="1084">
                  <c:v>0.46736499999999997</c:v>
                </c:pt>
                <c:pt idx="1085">
                  <c:v>0.46736499999999997</c:v>
                </c:pt>
                <c:pt idx="1086">
                  <c:v>0.45455000000000001</c:v>
                </c:pt>
                <c:pt idx="1087">
                  <c:v>0.473773</c:v>
                </c:pt>
                <c:pt idx="1088">
                  <c:v>0.473773</c:v>
                </c:pt>
                <c:pt idx="1089">
                  <c:v>0.46095799999999998</c:v>
                </c:pt>
                <c:pt idx="1090">
                  <c:v>0.46736499999999997</c:v>
                </c:pt>
                <c:pt idx="1091">
                  <c:v>0.46736499999999997</c:v>
                </c:pt>
                <c:pt idx="1092">
                  <c:v>0.46736499999999997</c:v>
                </c:pt>
                <c:pt idx="1093">
                  <c:v>0.46095799999999998</c:v>
                </c:pt>
                <c:pt idx="1094">
                  <c:v>0.45455000000000001</c:v>
                </c:pt>
                <c:pt idx="1095">
                  <c:v>0.45455000000000001</c:v>
                </c:pt>
                <c:pt idx="1096">
                  <c:v>0.44814199999999998</c:v>
                </c:pt>
                <c:pt idx="1097">
                  <c:v>0.45455000000000001</c:v>
                </c:pt>
                <c:pt idx="1098">
                  <c:v>0.45455000000000001</c:v>
                </c:pt>
                <c:pt idx="1099">
                  <c:v>0.46095799999999998</c:v>
                </c:pt>
                <c:pt idx="1100">
                  <c:v>0.46095799999999998</c:v>
                </c:pt>
                <c:pt idx="1101">
                  <c:v>0.44173400000000002</c:v>
                </c:pt>
                <c:pt idx="1102">
                  <c:v>0.46095799999999998</c:v>
                </c:pt>
                <c:pt idx="1103">
                  <c:v>0.48018099999999997</c:v>
                </c:pt>
                <c:pt idx="1104">
                  <c:v>0.473773</c:v>
                </c:pt>
                <c:pt idx="1105">
                  <c:v>0.48658800000000002</c:v>
                </c:pt>
                <c:pt idx="1106">
                  <c:v>0.48658800000000002</c:v>
                </c:pt>
                <c:pt idx="1107">
                  <c:v>0.48658800000000002</c:v>
                </c:pt>
                <c:pt idx="1108">
                  <c:v>0.48658800000000002</c:v>
                </c:pt>
                <c:pt idx="1109">
                  <c:v>0.473773</c:v>
                </c:pt>
                <c:pt idx="1110">
                  <c:v>0.48018099999999997</c:v>
                </c:pt>
                <c:pt idx="1111">
                  <c:v>0.49299599999999999</c:v>
                </c:pt>
                <c:pt idx="1112">
                  <c:v>0.49940399999999996</c:v>
                </c:pt>
                <c:pt idx="1113">
                  <c:v>0.50581100000000001</c:v>
                </c:pt>
                <c:pt idx="1114">
                  <c:v>0.51221899999999998</c:v>
                </c:pt>
                <c:pt idx="1115">
                  <c:v>0.51221899999999998</c:v>
                </c:pt>
                <c:pt idx="1116">
                  <c:v>0.49299599999999999</c:v>
                </c:pt>
                <c:pt idx="1117">
                  <c:v>0.473773</c:v>
                </c:pt>
                <c:pt idx="1118">
                  <c:v>0.48658800000000002</c:v>
                </c:pt>
                <c:pt idx="1119">
                  <c:v>0.48658800000000002</c:v>
                </c:pt>
                <c:pt idx="1120">
                  <c:v>0.49299599999999999</c:v>
                </c:pt>
                <c:pt idx="1121">
                  <c:v>0.49299599999999999</c:v>
                </c:pt>
                <c:pt idx="1122">
                  <c:v>0.49299599999999999</c:v>
                </c:pt>
                <c:pt idx="1123">
                  <c:v>0.51221899999999998</c:v>
                </c:pt>
                <c:pt idx="1124">
                  <c:v>0.51221899999999998</c:v>
                </c:pt>
                <c:pt idx="1125">
                  <c:v>0.51606399999999997</c:v>
                </c:pt>
                <c:pt idx="1126">
                  <c:v>0.51280999999999999</c:v>
                </c:pt>
                <c:pt idx="1127">
                  <c:v>0.51606399999999997</c:v>
                </c:pt>
                <c:pt idx="1128">
                  <c:v>0.53558399999999995</c:v>
                </c:pt>
                <c:pt idx="1129">
                  <c:v>0.54209099999999999</c:v>
                </c:pt>
                <c:pt idx="1130">
                  <c:v>0.53558399999999995</c:v>
                </c:pt>
                <c:pt idx="1131">
                  <c:v>0.53558399999999995</c:v>
                </c:pt>
                <c:pt idx="1132">
                  <c:v>0.53558399999999995</c:v>
                </c:pt>
                <c:pt idx="1133">
                  <c:v>0.532331</c:v>
                </c:pt>
                <c:pt idx="1134">
                  <c:v>0.53558399999999995</c:v>
                </c:pt>
                <c:pt idx="1135">
                  <c:v>0.54209099999999999</c:v>
                </c:pt>
                <c:pt idx="1136">
                  <c:v>0.53883700000000001</c:v>
                </c:pt>
                <c:pt idx="1137">
                  <c:v>0.53883700000000001</c:v>
                </c:pt>
                <c:pt idx="1138">
                  <c:v>0.54209099999999999</c:v>
                </c:pt>
                <c:pt idx="1139">
                  <c:v>0.55510399999999993</c:v>
                </c:pt>
                <c:pt idx="1140">
                  <c:v>0.55510399999999993</c:v>
                </c:pt>
                <c:pt idx="1141">
                  <c:v>0.548597</c:v>
                </c:pt>
                <c:pt idx="1142">
                  <c:v>0.55185099999999998</c:v>
                </c:pt>
                <c:pt idx="1143">
                  <c:v>0.55510399999999993</c:v>
                </c:pt>
                <c:pt idx="1144">
                  <c:v>0.548597</c:v>
                </c:pt>
                <c:pt idx="1145">
                  <c:v>0.53558399999999995</c:v>
                </c:pt>
                <c:pt idx="1146">
                  <c:v>0.54209099999999999</c:v>
                </c:pt>
                <c:pt idx="1147">
                  <c:v>0.54209099999999999</c:v>
                </c:pt>
                <c:pt idx="1148">
                  <c:v>0.54209099999999999</c:v>
                </c:pt>
                <c:pt idx="1149">
                  <c:v>0.52907700000000002</c:v>
                </c:pt>
                <c:pt idx="1150">
                  <c:v>0.548597</c:v>
                </c:pt>
                <c:pt idx="1151">
                  <c:v>0.548597</c:v>
                </c:pt>
                <c:pt idx="1152">
                  <c:v>0.54209099999999999</c:v>
                </c:pt>
                <c:pt idx="1153">
                  <c:v>0.548597</c:v>
                </c:pt>
                <c:pt idx="1154">
                  <c:v>0.548597</c:v>
                </c:pt>
                <c:pt idx="1155">
                  <c:v>0.548597</c:v>
                </c:pt>
                <c:pt idx="1156">
                  <c:v>0.54209099999999999</c:v>
                </c:pt>
                <c:pt idx="1157">
                  <c:v>0.53558399999999995</c:v>
                </c:pt>
                <c:pt idx="1158">
                  <c:v>0.55510399999999993</c:v>
                </c:pt>
                <c:pt idx="1159">
                  <c:v>0.55510399999999993</c:v>
                </c:pt>
                <c:pt idx="1160">
                  <c:v>0.56161099999999997</c:v>
                </c:pt>
                <c:pt idx="1161">
                  <c:v>0.57462400000000002</c:v>
                </c:pt>
                <c:pt idx="1162">
                  <c:v>0.56161099999999997</c:v>
                </c:pt>
                <c:pt idx="1163">
                  <c:v>0.58113100000000006</c:v>
                </c:pt>
                <c:pt idx="1164">
                  <c:v>0.56811800000000001</c:v>
                </c:pt>
                <c:pt idx="1165">
                  <c:v>0.56811800000000001</c:v>
                </c:pt>
                <c:pt idx="1166">
                  <c:v>0.56811800000000001</c:v>
                </c:pt>
                <c:pt idx="1167">
                  <c:v>0.55835699999999999</c:v>
                </c:pt>
                <c:pt idx="1168">
                  <c:v>0.56161099999999997</c:v>
                </c:pt>
                <c:pt idx="1169">
                  <c:v>0.57462400000000002</c:v>
                </c:pt>
                <c:pt idx="1170">
                  <c:v>0.57462400000000002</c:v>
                </c:pt>
                <c:pt idx="1171">
                  <c:v>0.57462400000000002</c:v>
                </c:pt>
                <c:pt idx="1172">
                  <c:v>0.56811800000000001</c:v>
                </c:pt>
                <c:pt idx="1173">
                  <c:v>0.58763799999999999</c:v>
                </c:pt>
                <c:pt idx="1174">
                  <c:v>0.58763799999999999</c:v>
                </c:pt>
                <c:pt idx="1175">
                  <c:v>0.57462400000000002</c:v>
                </c:pt>
                <c:pt idx="1176">
                  <c:v>0.58113100000000006</c:v>
                </c:pt>
                <c:pt idx="1177">
                  <c:v>0.58113100000000006</c:v>
                </c:pt>
                <c:pt idx="1178">
                  <c:v>0.58763799999999999</c:v>
                </c:pt>
                <c:pt idx="1179">
                  <c:v>0.58113100000000006</c:v>
                </c:pt>
                <c:pt idx="1180">
                  <c:v>0.57462400000000002</c:v>
                </c:pt>
                <c:pt idx="1181">
                  <c:v>0.57462400000000002</c:v>
                </c:pt>
                <c:pt idx="1182">
                  <c:v>0.58113100000000006</c:v>
                </c:pt>
                <c:pt idx="1183">
                  <c:v>0.58763799999999999</c:v>
                </c:pt>
                <c:pt idx="1184">
                  <c:v>0.59414400000000001</c:v>
                </c:pt>
                <c:pt idx="1185">
                  <c:v>0.59414400000000001</c:v>
                </c:pt>
                <c:pt idx="1186">
                  <c:v>0.58763799999999999</c:v>
                </c:pt>
                <c:pt idx="1187">
                  <c:v>0.58438400000000001</c:v>
                </c:pt>
                <c:pt idx="1188">
                  <c:v>0.60715799999999998</c:v>
                </c:pt>
                <c:pt idx="1189">
                  <c:v>0.59089100000000006</c:v>
                </c:pt>
                <c:pt idx="1190">
                  <c:v>0.59089100000000006</c:v>
                </c:pt>
                <c:pt idx="1191">
                  <c:v>0.59414400000000001</c:v>
                </c:pt>
                <c:pt idx="1192">
                  <c:v>0.58113100000000006</c:v>
                </c:pt>
                <c:pt idx="1193">
                  <c:v>0.57462400000000002</c:v>
                </c:pt>
                <c:pt idx="1194">
                  <c:v>0.56811800000000001</c:v>
                </c:pt>
                <c:pt idx="1195">
                  <c:v>0.56811800000000001</c:v>
                </c:pt>
                <c:pt idx="1196">
                  <c:v>0.57462400000000002</c:v>
                </c:pt>
                <c:pt idx="1197">
                  <c:v>0.58763799999999999</c:v>
                </c:pt>
                <c:pt idx="1198">
                  <c:v>0.56811800000000001</c:v>
                </c:pt>
                <c:pt idx="1199">
                  <c:v>0.577878</c:v>
                </c:pt>
                <c:pt idx="1200">
                  <c:v>0.58503499999999997</c:v>
                </c:pt>
                <c:pt idx="1201">
                  <c:v>0.588337</c:v>
                </c:pt>
                <c:pt idx="1202">
                  <c:v>0.588337</c:v>
                </c:pt>
                <c:pt idx="1203">
                  <c:v>0.57182600000000006</c:v>
                </c:pt>
                <c:pt idx="1204">
                  <c:v>0.57182600000000006</c:v>
                </c:pt>
                <c:pt idx="1205">
                  <c:v>0.57182600000000006</c:v>
                </c:pt>
                <c:pt idx="1206">
                  <c:v>0.58173299999999994</c:v>
                </c:pt>
                <c:pt idx="1207">
                  <c:v>0.57182600000000006</c:v>
                </c:pt>
                <c:pt idx="1208">
                  <c:v>0.58173299999999994</c:v>
                </c:pt>
                <c:pt idx="1209">
                  <c:v>0.57182600000000006</c:v>
                </c:pt>
                <c:pt idx="1210">
                  <c:v>0.55861800000000006</c:v>
                </c:pt>
                <c:pt idx="1211">
                  <c:v>0.55861800000000006</c:v>
                </c:pt>
                <c:pt idx="1212">
                  <c:v>0.55861800000000006</c:v>
                </c:pt>
                <c:pt idx="1213">
                  <c:v>0.55861800000000006</c:v>
                </c:pt>
                <c:pt idx="1214">
                  <c:v>0.565222</c:v>
                </c:pt>
                <c:pt idx="1215">
                  <c:v>0.565222</c:v>
                </c:pt>
                <c:pt idx="1216">
                  <c:v>0.55861800000000006</c:v>
                </c:pt>
                <c:pt idx="1217">
                  <c:v>0.565222</c:v>
                </c:pt>
                <c:pt idx="1218">
                  <c:v>0.565222</c:v>
                </c:pt>
                <c:pt idx="1219">
                  <c:v>0.57182600000000006</c:v>
                </c:pt>
                <c:pt idx="1220">
                  <c:v>0.55861800000000006</c:v>
                </c:pt>
                <c:pt idx="1221">
                  <c:v>0.57182600000000006</c:v>
                </c:pt>
                <c:pt idx="1222">
                  <c:v>0.55861800000000006</c:v>
                </c:pt>
                <c:pt idx="1223">
                  <c:v>0.565222</c:v>
                </c:pt>
                <c:pt idx="1224">
                  <c:v>0.55861800000000006</c:v>
                </c:pt>
                <c:pt idx="1225">
                  <c:v>0.57182600000000006</c:v>
                </c:pt>
                <c:pt idx="1226">
                  <c:v>0.57843100000000003</c:v>
                </c:pt>
                <c:pt idx="1227">
                  <c:v>0.565222</c:v>
                </c:pt>
                <c:pt idx="1228">
                  <c:v>0.565222</c:v>
                </c:pt>
                <c:pt idx="1229">
                  <c:v>0.57182600000000006</c:v>
                </c:pt>
                <c:pt idx="1230">
                  <c:v>0.565222</c:v>
                </c:pt>
                <c:pt idx="1231">
                  <c:v>0.57182600000000006</c:v>
                </c:pt>
                <c:pt idx="1232">
                  <c:v>0.57182600000000006</c:v>
                </c:pt>
                <c:pt idx="1233">
                  <c:v>0.57182600000000006</c:v>
                </c:pt>
                <c:pt idx="1234">
                  <c:v>0.58173299999999994</c:v>
                </c:pt>
                <c:pt idx="1235">
                  <c:v>0.58503499999999997</c:v>
                </c:pt>
                <c:pt idx="1236">
                  <c:v>0.60154600000000003</c:v>
                </c:pt>
                <c:pt idx="1237">
                  <c:v>0.60154600000000003</c:v>
                </c:pt>
                <c:pt idx="1238">
                  <c:v>0.61805699999999997</c:v>
                </c:pt>
                <c:pt idx="1239">
                  <c:v>0.62796300000000005</c:v>
                </c:pt>
                <c:pt idx="1240">
                  <c:v>0.61845300000000003</c:v>
                </c:pt>
                <c:pt idx="1241">
                  <c:v>0.61845300000000003</c:v>
                </c:pt>
                <c:pt idx="1242">
                  <c:v>0.61173699999999998</c:v>
                </c:pt>
                <c:pt idx="1243">
                  <c:v>0.62516800000000006</c:v>
                </c:pt>
                <c:pt idx="1244">
                  <c:v>0.64531499999999997</c:v>
                </c:pt>
                <c:pt idx="1245">
                  <c:v>0.64531499999999997</c:v>
                </c:pt>
                <c:pt idx="1246">
                  <c:v>0.64531499999999997</c:v>
                </c:pt>
                <c:pt idx="1247">
                  <c:v>0.65203100000000003</c:v>
                </c:pt>
                <c:pt idx="1248">
                  <c:v>0.67889300000000008</c:v>
                </c:pt>
                <c:pt idx="1249">
                  <c:v>0.675535</c:v>
                </c:pt>
                <c:pt idx="1250">
                  <c:v>0.685608</c:v>
                </c:pt>
                <c:pt idx="1251">
                  <c:v>0.67889300000000008</c:v>
                </c:pt>
                <c:pt idx="1252">
                  <c:v>0.67217699999999991</c:v>
                </c:pt>
                <c:pt idx="1253">
                  <c:v>0.67889300000000008</c:v>
                </c:pt>
                <c:pt idx="1254">
                  <c:v>0.67217699999999991</c:v>
                </c:pt>
                <c:pt idx="1255">
                  <c:v>0.66882000000000008</c:v>
                </c:pt>
                <c:pt idx="1256">
                  <c:v>0.67217699999999991</c:v>
                </c:pt>
                <c:pt idx="1257">
                  <c:v>0.67217699999999991</c:v>
                </c:pt>
                <c:pt idx="1258">
                  <c:v>0.67889300000000008</c:v>
                </c:pt>
                <c:pt idx="1259">
                  <c:v>0.665462</c:v>
                </c:pt>
                <c:pt idx="1260">
                  <c:v>0.685608</c:v>
                </c:pt>
                <c:pt idx="1261">
                  <c:v>0.685608</c:v>
                </c:pt>
                <c:pt idx="1262">
                  <c:v>0.67889300000000008</c:v>
                </c:pt>
                <c:pt idx="1263">
                  <c:v>0.665462</c:v>
                </c:pt>
                <c:pt idx="1264">
                  <c:v>0.67217699999999991</c:v>
                </c:pt>
                <c:pt idx="1265">
                  <c:v>0.665462</c:v>
                </c:pt>
                <c:pt idx="1266">
                  <c:v>0.665462</c:v>
                </c:pt>
                <c:pt idx="1267">
                  <c:v>0.665462</c:v>
                </c:pt>
                <c:pt idx="1268">
                  <c:v>0.65203100000000003</c:v>
                </c:pt>
                <c:pt idx="1269">
                  <c:v>0.64531499999999997</c:v>
                </c:pt>
                <c:pt idx="1270">
                  <c:v>0.631884</c:v>
                </c:pt>
                <c:pt idx="1271">
                  <c:v>0.61845300000000003</c:v>
                </c:pt>
                <c:pt idx="1272">
                  <c:v>0.60502200000000006</c:v>
                </c:pt>
                <c:pt idx="1273">
                  <c:v>0.61173699999999998</c:v>
                </c:pt>
                <c:pt idx="1274">
                  <c:v>0.63859900000000003</c:v>
                </c:pt>
                <c:pt idx="1275">
                  <c:v>0.64867300000000006</c:v>
                </c:pt>
                <c:pt idx="1276">
                  <c:v>0.665462</c:v>
                </c:pt>
                <c:pt idx="1277">
                  <c:v>0.65874600000000005</c:v>
                </c:pt>
                <c:pt idx="1278">
                  <c:v>0.67217699999999991</c:v>
                </c:pt>
                <c:pt idx="1279">
                  <c:v>0.65874600000000005</c:v>
                </c:pt>
                <c:pt idx="1280">
                  <c:v>0.65874600000000005</c:v>
                </c:pt>
                <c:pt idx="1281">
                  <c:v>0.65203100000000003</c:v>
                </c:pt>
                <c:pt idx="1282">
                  <c:v>0.665462</c:v>
                </c:pt>
                <c:pt idx="1283">
                  <c:v>0.65538799999999997</c:v>
                </c:pt>
                <c:pt idx="1284">
                  <c:v>0.65538799999999997</c:v>
                </c:pt>
                <c:pt idx="1285">
                  <c:v>0.65874600000000005</c:v>
                </c:pt>
                <c:pt idx="1286">
                  <c:v>0.65203100000000003</c:v>
                </c:pt>
                <c:pt idx="1287">
                  <c:v>0.65538799999999997</c:v>
                </c:pt>
                <c:pt idx="1288">
                  <c:v>0.62516800000000006</c:v>
                </c:pt>
                <c:pt idx="1289">
                  <c:v>0.631884</c:v>
                </c:pt>
                <c:pt idx="1290">
                  <c:v>0.631884</c:v>
                </c:pt>
                <c:pt idx="1291">
                  <c:v>0.631884</c:v>
                </c:pt>
                <c:pt idx="1292">
                  <c:v>0.631884</c:v>
                </c:pt>
                <c:pt idx="1293">
                  <c:v>0.631884</c:v>
                </c:pt>
                <c:pt idx="1294">
                  <c:v>0.621811</c:v>
                </c:pt>
                <c:pt idx="1295">
                  <c:v>0.62516800000000006</c:v>
                </c:pt>
                <c:pt idx="1296">
                  <c:v>0.61173699999999998</c:v>
                </c:pt>
                <c:pt idx="1297">
                  <c:v>0.63859900000000003</c:v>
                </c:pt>
                <c:pt idx="1298">
                  <c:v>0.63859900000000003</c:v>
                </c:pt>
                <c:pt idx="1299">
                  <c:v>0.63859900000000003</c:v>
                </c:pt>
                <c:pt idx="1300">
                  <c:v>0.641957</c:v>
                </c:pt>
                <c:pt idx="1301">
                  <c:v>0.65203100000000003</c:v>
                </c:pt>
                <c:pt idx="1302">
                  <c:v>0.65874600000000005</c:v>
                </c:pt>
                <c:pt idx="1303">
                  <c:v>0.65874600000000005</c:v>
                </c:pt>
                <c:pt idx="1304">
                  <c:v>0.665462</c:v>
                </c:pt>
                <c:pt idx="1305">
                  <c:v>0.65203100000000003</c:v>
                </c:pt>
                <c:pt idx="1306">
                  <c:v>0.65203100000000003</c:v>
                </c:pt>
                <c:pt idx="1307">
                  <c:v>0.64867300000000006</c:v>
                </c:pt>
                <c:pt idx="1308">
                  <c:v>0.65874600000000005</c:v>
                </c:pt>
                <c:pt idx="1309">
                  <c:v>0.65874600000000005</c:v>
                </c:pt>
                <c:pt idx="1310">
                  <c:v>0.65203100000000003</c:v>
                </c:pt>
                <c:pt idx="1311">
                  <c:v>0.65203100000000003</c:v>
                </c:pt>
                <c:pt idx="1312">
                  <c:v>0.65203100000000003</c:v>
                </c:pt>
                <c:pt idx="1313">
                  <c:v>0.65203100000000003</c:v>
                </c:pt>
                <c:pt idx="1314">
                  <c:v>0.665462</c:v>
                </c:pt>
                <c:pt idx="1315">
                  <c:v>0.67217699999999991</c:v>
                </c:pt>
                <c:pt idx="1316">
                  <c:v>0.69232399999999994</c:v>
                </c:pt>
                <c:pt idx="1317">
                  <c:v>0.70575500000000002</c:v>
                </c:pt>
                <c:pt idx="1318">
                  <c:v>0.72590199999999994</c:v>
                </c:pt>
                <c:pt idx="1319">
                  <c:v>0.71582899999999994</c:v>
                </c:pt>
                <c:pt idx="1320">
                  <c:v>0.71918599999999999</c:v>
                </c:pt>
                <c:pt idx="1321">
                  <c:v>0.71582899999999994</c:v>
                </c:pt>
                <c:pt idx="1322">
                  <c:v>0.71918599999999999</c:v>
                </c:pt>
                <c:pt idx="1323">
                  <c:v>0.71918599999999999</c:v>
                </c:pt>
                <c:pt idx="1324">
                  <c:v>0.71918599999999999</c:v>
                </c:pt>
                <c:pt idx="1325">
                  <c:v>0.74470600000000009</c:v>
                </c:pt>
                <c:pt idx="1326">
                  <c:v>0.74129800000000001</c:v>
                </c:pt>
                <c:pt idx="1327">
                  <c:v>0.74129800000000001</c:v>
                </c:pt>
                <c:pt idx="1328">
                  <c:v>0.74470600000000009</c:v>
                </c:pt>
                <c:pt idx="1329">
                  <c:v>0.73789000000000005</c:v>
                </c:pt>
                <c:pt idx="1330">
                  <c:v>0.75152099999999999</c:v>
                </c:pt>
                <c:pt idx="1331">
                  <c:v>0.74470600000000009</c:v>
                </c:pt>
                <c:pt idx="1332">
                  <c:v>0.75152099999999999</c:v>
                </c:pt>
                <c:pt idx="1333">
                  <c:v>0.75152099999999999</c:v>
                </c:pt>
                <c:pt idx="1334">
                  <c:v>0.74470600000000009</c:v>
                </c:pt>
                <c:pt idx="1335">
                  <c:v>0.74470600000000009</c:v>
                </c:pt>
                <c:pt idx="1336">
                  <c:v>0.75833600000000001</c:v>
                </c:pt>
                <c:pt idx="1337">
                  <c:v>0.75492800000000004</c:v>
                </c:pt>
                <c:pt idx="1338">
                  <c:v>0.74470600000000009</c:v>
                </c:pt>
                <c:pt idx="1339">
                  <c:v>0.75152099999999999</c:v>
                </c:pt>
                <c:pt idx="1340">
                  <c:v>0.75492800000000004</c:v>
                </c:pt>
                <c:pt idx="1341">
                  <c:v>0.75492800000000004</c:v>
                </c:pt>
                <c:pt idx="1342">
                  <c:v>0.75152099999999999</c:v>
                </c:pt>
                <c:pt idx="1343">
                  <c:v>0.74470600000000009</c:v>
                </c:pt>
                <c:pt idx="1344">
                  <c:v>0.74129800000000001</c:v>
                </c:pt>
                <c:pt idx="1345">
                  <c:v>0.75152099999999999</c:v>
                </c:pt>
                <c:pt idx="1346">
                  <c:v>0.75152099999999999</c:v>
                </c:pt>
                <c:pt idx="1347">
                  <c:v>0.74811300000000003</c:v>
                </c:pt>
                <c:pt idx="1348">
                  <c:v>0.74811300000000003</c:v>
                </c:pt>
                <c:pt idx="1349">
                  <c:v>0.75492800000000004</c:v>
                </c:pt>
                <c:pt idx="1350">
                  <c:v>0.75152099999999999</c:v>
                </c:pt>
                <c:pt idx="1351">
                  <c:v>0.75152099999999999</c:v>
                </c:pt>
                <c:pt idx="1352">
                  <c:v>0.76515100000000003</c:v>
                </c:pt>
                <c:pt idx="1353">
                  <c:v>0.77196700000000007</c:v>
                </c:pt>
                <c:pt idx="1354">
                  <c:v>0.77196700000000007</c:v>
                </c:pt>
                <c:pt idx="1355">
                  <c:v>0.77196700000000007</c:v>
                </c:pt>
                <c:pt idx="1356">
                  <c:v>0.77196700000000007</c:v>
                </c:pt>
                <c:pt idx="1357">
                  <c:v>0.77878200000000009</c:v>
                </c:pt>
                <c:pt idx="1358">
                  <c:v>0.77878200000000009</c:v>
                </c:pt>
                <c:pt idx="1359">
                  <c:v>0.77878200000000009</c:v>
                </c:pt>
                <c:pt idx="1360">
                  <c:v>0.77196700000000007</c:v>
                </c:pt>
                <c:pt idx="1361">
                  <c:v>0.7855970000000001</c:v>
                </c:pt>
                <c:pt idx="1362">
                  <c:v>0.77878200000000009</c:v>
                </c:pt>
                <c:pt idx="1363">
                  <c:v>0.77196700000000007</c:v>
                </c:pt>
                <c:pt idx="1364">
                  <c:v>0.7855970000000001</c:v>
                </c:pt>
                <c:pt idx="1365">
                  <c:v>0.7855970000000001</c:v>
                </c:pt>
                <c:pt idx="1366">
                  <c:v>0.79241200000000012</c:v>
                </c:pt>
                <c:pt idx="1367">
                  <c:v>0.79581999999999997</c:v>
                </c:pt>
                <c:pt idx="1368">
                  <c:v>0.80604299999999995</c:v>
                </c:pt>
                <c:pt idx="1369">
                  <c:v>0.82648900000000003</c:v>
                </c:pt>
                <c:pt idx="1370">
                  <c:v>0.82648900000000003</c:v>
                </c:pt>
                <c:pt idx="1371">
                  <c:v>0.82308099999999995</c:v>
                </c:pt>
                <c:pt idx="1372">
                  <c:v>0.83330399999999993</c:v>
                </c:pt>
                <c:pt idx="1373">
                  <c:v>0.84693399999999996</c:v>
                </c:pt>
                <c:pt idx="1374">
                  <c:v>0.86056500000000002</c:v>
                </c:pt>
                <c:pt idx="1375">
                  <c:v>0.84693399999999996</c:v>
                </c:pt>
                <c:pt idx="1376">
                  <c:v>0.82648900000000003</c:v>
                </c:pt>
                <c:pt idx="1377">
                  <c:v>0.83330399999999993</c:v>
                </c:pt>
                <c:pt idx="1378">
                  <c:v>0.84693399999999996</c:v>
                </c:pt>
                <c:pt idx="1379">
                  <c:v>0.84693399999999996</c:v>
                </c:pt>
                <c:pt idx="1380">
                  <c:v>0.85034199999999993</c:v>
                </c:pt>
                <c:pt idx="1381">
                  <c:v>0.85034199999999993</c:v>
                </c:pt>
                <c:pt idx="1382">
                  <c:v>0.85034199999999993</c:v>
                </c:pt>
                <c:pt idx="1383">
                  <c:v>0.84011899999999995</c:v>
                </c:pt>
                <c:pt idx="1384">
                  <c:v>0.85375000000000001</c:v>
                </c:pt>
                <c:pt idx="1385">
                  <c:v>0.86056500000000002</c:v>
                </c:pt>
                <c:pt idx="1386">
                  <c:v>0.84011899999999995</c:v>
                </c:pt>
                <c:pt idx="1387">
                  <c:v>0.84011899999999995</c:v>
                </c:pt>
                <c:pt idx="1388">
                  <c:v>0.84011899999999995</c:v>
                </c:pt>
                <c:pt idx="1389">
                  <c:v>0.82648900000000003</c:v>
                </c:pt>
                <c:pt idx="1390">
                  <c:v>0.81285799999999997</c:v>
                </c:pt>
                <c:pt idx="1391">
                  <c:v>0.80944999999999989</c:v>
                </c:pt>
                <c:pt idx="1392">
                  <c:v>0.80944999999999989</c:v>
                </c:pt>
                <c:pt idx="1393">
                  <c:v>0.77537400000000001</c:v>
                </c:pt>
                <c:pt idx="1394">
                  <c:v>0.77196700000000007</c:v>
                </c:pt>
                <c:pt idx="1395">
                  <c:v>0.79786500000000005</c:v>
                </c:pt>
                <c:pt idx="1396">
                  <c:v>0.81860900000000003</c:v>
                </c:pt>
                <c:pt idx="1397">
                  <c:v>0.79095000000000004</c:v>
                </c:pt>
                <c:pt idx="1398">
                  <c:v>0.79786500000000005</c:v>
                </c:pt>
                <c:pt idx="1399">
                  <c:v>0.80477900000000002</c:v>
                </c:pt>
                <c:pt idx="1400">
                  <c:v>0.79786500000000005</c:v>
                </c:pt>
                <c:pt idx="1401">
                  <c:v>0.80477900000000002</c:v>
                </c:pt>
                <c:pt idx="1402">
                  <c:v>0.80477900000000002</c:v>
                </c:pt>
                <c:pt idx="1403">
                  <c:v>0.80477900000000002</c:v>
                </c:pt>
                <c:pt idx="1404">
                  <c:v>0.80477900000000002</c:v>
                </c:pt>
                <c:pt idx="1405">
                  <c:v>0.80477900000000002</c:v>
                </c:pt>
                <c:pt idx="1406">
                  <c:v>0.79786500000000005</c:v>
                </c:pt>
                <c:pt idx="1407">
                  <c:v>0.79786500000000005</c:v>
                </c:pt>
                <c:pt idx="1408">
                  <c:v>0.79786500000000005</c:v>
                </c:pt>
                <c:pt idx="1409">
                  <c:v>0.79095000000000004</c:v>
                </c:pt>
                <c:pt idx="1410">
                  <c:v>0.79786500000000005</c:v>
                </c:pt>
                <c:pt idx="1411">
                  <c:v>0.79095000000000004</c:v>
                </c:pt>
                <c:pt idx="1412">
                  <c:v>0.79440700000000009</c:v>
                </c:pt>
                <c:pt idx="1413">
                  <c:v>0.79440700000000009</c:v>
                </c:pt>
                <c:pt idx="1414">
                  <c:v>0.78749199999999997</c:v>
                </c:pt>
                <c:pt idx="1415">
                  <c:v>0.78749199999999997</c:v>
                </c:pt>
                <c:pt idx="1416">
                  <c:v>0.79095000000000004</c:v>
                </c:pt>
                <c:pt idx="1417">
                  <c:v>0.79440700000000009</c:v>
                </c:pt>
                <c:pt idx="1418">
                  <c:v>0.79786500000000005</c:v>
                </c:pt>
                <c:pt idx="1419">
                  <c:v>0.77020500000000003</c:v>
                </c:pt>
                <c:pt idx="1420">
                  <c:v>0.78749199999999997</c:v>
                </c:pt>
                <c:pt idx="1421">
                  <c:v>0.79095000000000004</c:v>
                </c:pt>
                <c:pt idx="1422">
                  <c:v>0.78403499999999993</c:v>
                </c:pt>
                <c:pt idx="1423">
                  <c:v>0.78749199999999997</c:v>
                </c:pt>
                <c:pt idx="1424">
                  <c:v>0.78749199999999997</c:v>
                </c:pt>
                <c:pt idx="1425">
                  <c:v>0.79095000000000004</c:v>
                </c:pt>
                <c:pt idx="1426">
                  <c:v>0.80477900000000002</c:v>
                </c:pt>
                <c:pt idx="1427">
                  <c:v>0.79095000000000004</c:v>
                </c:pt>
                <c:pt idx="1428">
                  <c:v>0.81515199999999988</c:v>
                </c:pt>
                <c:pt idx="1429">
                  <c:v>0.81860900000000003</c:v>
                </c:pt>
                <c:pt idx="1430">
                  <c:v>0.88775800000000005</c:v>
                </c:pt>
                <c:pt idx="1431">
                  <c:v>0.88775800000000005</c:v>
                </c:pt>
                <c:pt idx="1432">
                  <c:v>0.87738499999999997</c:v>
                </c:pt>
                <c:pt idx="1433">
                  <c:v>0.87392799999999993</c:v>
                </c:pt>
                <c:pt idx="1434">
                  <c:v>0.88775800000000005</c:v>
                </c:pt>
                <c:pt idx="1435">
                  <c:v>0.88430000000000009</c:v>
                </c:pt>
                <c:pt idx="1436">
                  <c:v>0.88084300000000004</c:v>
                </c:pt>
                <c:pt idx="1437">
                  <c:v>0.87392799999999993</c:v>
                </c:pt>
                <c:pt idx="1438">
                  <c:v>0.87392799999999993</c:v>
                </c:pt>
                <c:pt idx="1439">
                  <c:v>0.88084300000000004</c:v>
                </c:pt>
                <c:pt idx="1440">
                  <c:v>0.87738499999999997</c:v>
                </c:pt>
                <c:pt idx="1441">
                  <c:v>0.88084300000000004</c:v>
                </c:pt>
                <c:pt idx="1442">
                  <c:v>0.88775800000000005</c:v>
                </c:pt>
                <c:pt idx="1443">
                  <c:v>0.90504499999999988</c:v>
                </c:pt>
                <c:pt idx="1444">
                  <c:v>0.90850200000000003</c:v>
                </c:pt>
                <c:pt idx="1445">
                  <c:v>0.88775800000000005</c:v>
                </c:pt>
                <c:pt idx="1446">
                  <c:v>0.89467299999999994</c:v>
                </c:pt>
                <c:pt idx="1447">
                  <c:v>0.89121499999999998</c:v>
                </c:pt>
                <c:pt idx="1448">
                  <c:v>0.86701300000000003</c:v>
                </c:pt>
                <c:pt idx="1449">
                  <c:v>0.84972599999999998</c:v>
                </c:pt>
                <c:pt idx="1450">
                  <c:v>0.83935400000000004</c:v>
                </c:pt>
                <c:pt idx="1451">
                  <c:v>0.84281099999999998</c:v>
                </c:pt>
                <c:pt idx="1452">
                  <c:v>0.84281099999999998</c:v>
                </c:pt>
                <c:pt idx="1453">
                  <c:v>0.83243899999999993</c:v>
                </c:pt>
                <c:pt idx="1454">
                  <c:v>0.82898099999999997</c:v>
                </c:pt>
                <c:pt idx="1455">
                  <c:v>0.82414100000000001</c:v>
                </c:pt>
                <c:pt idx="1456">
                  <c:v>0.80309299999999995</c:v>
                </c:pt>
                <c:pt idx="1457">
                  <c:v>0.80309299999999995</c:v>
                </c:pt>
                <c:pt idx="1458">
                  <c:v>0.82414100000000001</c:v>
                </c:pt>
                <c:pt idx="1459">
                  <c:v>0.83817300000000006</c:v>
                </c:pt>
                <c:pt idx="1460">
                  <c:v>0.83115700000000003</c:v>
                </c:pt>
                <c:pt idx="1461">
                  <c:v>0.83817300000000006</c:v>
                </c:pt>
                <c:pt idx="1462">
                  <c:v>0.83817300000000006</c:v>
                </c:pt>
                <c:pt idx="1463">
                  <c:v>0.83466499999999999</c:v>
                </c:pt>
                <c:pt idx="1464">
                  <c:v>0.82414100000000001</c:v>
                </c:pt>
                <c:pt idx="1465">
                  <c:v>0.83817300000000006</c:v>
                </c:pt>
                <c:pt idx="1466">
                  <c:v>0.83115700000000003</c:v>
                </c:pt>
                <c:pt idx="1467">
                  <c:v>0.83466499999999999</c:v>
                </c:pt>
                <c:pt idx="1468">
                  <c:v>0.8171250000000001</c:v>
                </c:pt>
                <c:pt idx="1469">
                  <c:v>0.82063299999999995</c:v>
                </c:pt>
                <c:pt idx="1470">
                  <c:v>0.8171250000000001</c:v>
                </c:pt>
                <c:pt idx="1471">
                  <c:v>0.82414100000000001</c:v>
                </c:pt>
                <c:pt idx="1472">
                  <c:v>0.82414100000000001</c:v>
                </c:pt>
                <c:pt idx="1473">
                  <c:v>0.82414100000000001</c:v>
                </c:pt>
                <c:pt idx="1474">
                  <c:v>0.82063299999999995</c:v>
                </c:pt>
                <c:pt idx="1475">
                  <c:v>0.83115700000000003</c:v>
                </c:pt>
                <c:pt idx="1476">
                  <c:v>0.82414100000000001</c:v>
                </c:pt>
                <c:pt idx="1477">
                  <c:v>0.83817300000000006</c:v>
                </c:pt>
                <c:pt idx="1478">
                  <c:v>0.83115700000000003</c:v>
                </c:pt>
                <c:pt idx="1479">
                  <c:v>0.82764899999999997</c:v>
                </c:pt>
                <c:pt idx="1480">
                  <c:v>0.81010900000000008</c:v>
                </c:pt>
                <c:pt idx="1481">
                  <c:v>0.8171250000000001</c:v>
                </c:pt>
                <c:pt idx="1482">
                  <c:v>0.82063299999999995</c:v>
                </c:pt>
                <c:pt idx="1483">
                  <c:v>0.82764899999999997</c:v>
                </c:pt>
                <c:pt idx="1484">
                  <c:v>0.82414100000000001</c:v>
                </c:pt>
                <c:pt idx="1485">
                  <c:v>0.83466499999999999</c:v>
                </c:pt>
                <c:pt idx="1486">
                  <c:v>0.83115700000000003</c:v>
                </c:pt>
                <c:pt idx="1487">
                  <c:v>0.83115700000000003</c:v>
                </c:pt>
                <c:pt idx="1488">
                  <c:v>0.82764899999999997</c:v>
                </c:pt>
                <c:pt idx="1489">
                  <c:v>0.83115700000000003</c:v>
                </c:pt>
                <c:pt idx="1490">
                  <c:v>0.83115700000000003</c:v>
                </c:pt>
                <c:pt idx="1491">
                  <c:v>0.83817300000000006</c:v>
                </c:pt>
                <c:pt idx="1492">
                  <c:v>0.83115700000000003</c:v>
                </c:pt>
                <c:pt idx="1493">
                  <c:v>0.82063299999999995</c:v>
                </c:pt>
                <c:pt idx="1494">
                  <c:v>0.83115700000000003</c:v>
                </c:pt>
                <c:pt idx="1495">
                  <c:v>0.82764899999999997</c:v>
                </c:pt>
                <c:pt idx="1496">
                  <c:v>0.84518899999999997</c:v>
                </c:pt>
                <c:pt idx="1497">
                  <c:v>0.83817300000000006</c:v>
                </c:pt>
                <c:pt idx="1498">
                  <c:v>0.8416809999999999</c:v>
                </c:pt>
                <c:pt idx="1499">
                  <c:v>0.83817300000000006</c:v>
                </c:pt>
                <c:pt idx="1500">
                  <c:v>0.84673199999999993</c:v>
                </c:pt>
                <c:pt idx="1501">
                  <c:v>0.85388999999999993</c:v>
                </c:pt>
                <c:pt idx="1502">
                  <c:v>0.86104799999999992</c:v>
                </c:pt>
                <c:pt idx="1503">
                  <c:v>0.85388999999999993</c:v>
                </c:pt>
                <c:pt idx="1504">
                  <c:v>0.86104799999999992</c:v>
                </c:pt>
                <c:pt idx="1505">
                  <c:v>0.84673199999999993</c:v>
                </c:pt>
                <c:pt idx="1506">
                  <c:v>0.84673199999999993</c:v>
                </c:pt>
                <c:pt idx="1507">
                  <c:v>0.86820600000000003</c:v>
                </c:pt>
                <c:pt idx="1508">
                  <c:v>0.86820600000000003</c:v>
                </c:pt>
                <c:pt idx="1509">
                  <c:v>0.87536400000000003</c:v>
                </c:pt>
                <c:pt idx="1510">
                  <c:v>0.87178500000000003</c:v>
                </c:pt>
                <c:pt idx="1511">
                  <c:v>0.87536400000000003</c:v>
                </c:pt>
                <c:pt idx="1512">
                  <c:v>0.88968000000000003</c:v>
                </c:pt>
                <c:pt idx="1513">
                  <c:v>0.87536400000000003</c:v>
                </c:pt>
                <c:pt idx="1514">
                  <c:v>0.88610100000000003</c:v>
                </c:pt>
                <c:pt idx="1515">
                  <c:v>0.88968000000000003</c:v>
                </c:pt>
                <c:pt idx="1516">
                  <c:v>0.896837</c:v>
                </c:pt>
                <c:pt idx="1517">
                  <c:v>0.893258</c:v>
                </c:pt>
                <c:pt idx="1518">
                  <c:v>0.90399499999999999</c:v>
                </c:pt>
                <c:pt idx="1519">
                  <c:v>0.9183110000000001</c:v>
                </c:pt>
                <c:pt idx="1520">
                  <c:v>0.93620599999999998</c:v>
                </c:pt>
                <c:pt idx="1521">
                  <c:v>0.94694299999999998</c:v>
                </c:pt>
                <c:pt idx="1522">
                  <c:v>0.93620599999999998</c:v>
                </c:pt>
                <c:pt idx="1523">
                  <c:v>0.93262699999999998</c:v>
                </c:pt>
                <c:pt idx="1524">
                  <c:v>0.92904799999999998</c:v>
                </c:pt>
                <c:pt idx="1525">
                  <c:v>0.93262699999999998</c:v>
                </c:pt>
                <c:pt idx="1526">
                  <c:v>0.93262699999999998</c:v>
                </c:pt>
                <c:pt idx="1527">
                  <c:v>0.93262699999999998</c:v>
                </c:pt>
                <c:pt idx="1528">
                  <c:v>0.93620599999999998</c:v>
                </c:pt>
                <c:pt idx="1529">
                  <c:v>0.92546899999999999</c:v>
                </c:pt>
                <c:pt idx="1530">
                  <c:v>0.93978499999999998</c:v>
                </c:pt>
                <c:pt idx="1531">
                  <c:v>0.94694299999999998</c:v>
                </c:pt>
                <c:pt idx="1532">
                  <c:v>0.95052199999999998</c:v>
                </c:pt>
                <c:pt idx="1533">
                  <c:v>0.95052199999999998</c:v>
                </c:pt>
                <c:pt idx="1534">
                  <c:v>0.95409999999999995</c:v>
                </c:pt>
                <c:pt idx="1535">
                  <c:v>0.96125799999999995</c:v>
                </c:pt>
                <c:pt idx="1536">
                  <c:v>0.97199500000000005</c:v>
                </c:pt>
                <c:pt idx="1537">
                  <c:v>0.96841599999999994</c:v>
                </c:pt>
                <c:pt idx="1538">
                  <c:v>0.96841599999999994</c:v>
                </c:pt>
                <c:pt idx="1539">
                  <c:v>0.96841599999999994</c:v>
                </c:pt>
                <c:pt idx="1540">
                  <c:v>0.97199500000000005</c:v>
                </c:pt>
                <c:pt idx="1541">
                  <c:v>0.97557400000000005</c:v>
                </c:pt>
                <c:pt idx="1542">
                  <c:v>0.97557400000000005</c:v>
                </c:pt>
                <c:pt idx="1543">
                  <c:v>0.96841599999999994</c:v>
                </c:pt>
                <c:pt idx="1544">
                  <c:v>0.96841599999999994</c:v>
                </c:pt>
                <c:pt idx="1545">
                  <c:v>0.96841599999999994</c:v>
                </c:pt>
                <c:pt idx="1546">
                  <c:v>0.98273200000000005</c:v>
                </c:pt>
                <c:pt idx="1547">
                  <c:v>0.98989000000000005</c:v>
                </c:pt>
                <c:pt idx="1548">
                  <c:v>0.97557400000000005</c:v>
                </c:pt>
                <c:pt idx="1549">
                  <c:v>0.97915300000000005</c:v>
                </c:pt>
                <c:pt idx="1550">
                  <c:v>0.97557400000000005</c:v>
                </c:pt>
                <c:pt idx="1551">
                  <c:v>0.98273200000000005</c:v>
                </c:pt>
                <c:pt idx="1552">
                  <c:v>1.0042059999999999</c:v>
                </c:pt>
                <c:pt idx="1553">
                  <c:v>1.0042059999999999</c:v>
                </c:pt>
                <c:pt idx="1554">
                  <c:v>1.0042059999999999</c:v>
                </c:pt>
                <c:pt idx="1555">
                  <c:v>1.011363</c:v>
                </c:pt>
                <c:pt idx="1556">
                  <c:v>1.032837</c:v>
                </c:pt>
                <c:pt idx="1557">
                  <c:v>1.025679</c:v>
                </c:pt>
                <c:pt idx="1558">
                  <c:v>1.025679</c:v>
                </c:pt>
                <c:pt idx="1559">
                  <c:v>1.025679</c:v>
                </c:pt>
                <c:pt idx="1560">
                  <c:v>1.025679</c:v>
                </c:pt>
                <c:pt idx="1561">
                  <c:v>1.0221</c:v>
                </c:pt>
                <c:pt idx="1562">
                  <c:v>1.0221</c:v>
                </c:pt>
                <c:pt idx="1563">
                  <c:v>1.025679</c:v>
                </c:pt>
                <c:pt idx="1564">
                  <c:v>1.025679</c:v>
                </c:pt>
                <c:pt idx="1565">
                  <c:v>1.018521</c:v>
                </c:pt>
                <c:pt idx="1566">
                  <c:v>1.018521</c:v>
                </c:pt>
                <c:pt idx="1567">
                  <c:v>1.018521</c:v>
                </c:pt>
                <c:pt idx="1568">
                  <c:v>1.011363</c:v>
                </c:pt>
                <c:pt idx="1569">
                  <c:v>1.011363</c:v>
                </c:pt>
                <c:pt idx="1570">
                  <c:v>1.018521</c:v>
                </c:pt>
                <c:pt idx="1571">
                  <c:v>1.032837</c:v>
                </c:pt>
                <c:pt idx="1572">
                  <c:v>1.032837</c:v>
                </c:pt>
                <c:pt idx="1573">
                  <c:v>1.039995</c:v>
                </c:pt>
                <c:pt idx="1574">
                  <c:v>1.054311</c:v>
                </c:pt>
                <c:pt idx="1575">
                  <c:v>1.0686260000000001</c:v>
                </c:pt>
                <c:pt idx="1576">
                  <c:v>1.0829420000000001</c:v>
                </c:pt>
                <c:pt idx="1577">
                  <c:v>1.061469</c:v>
                </c:pt>
                <c:pt idx="1578">
                  <c:v>1.065048</c:v>
                </c:pt>
                <c:pt idx="1579">
                  <c:v>1.061469</c:v>
                </c:pt>
                <c:pt idx="1580">
                  <c:v>1.061469</c:v>
                </c:pt>
                <c:pt idx="1581">
                  <c:v>1.0829420000000001</c:v>
                </c:pt>
                <c:pt idx="1582">
                  <c:v>1.039995</c:v>
                </c:pt>
                <c:pt idx="1583">
                  <c:v>0.96841599999999994</c:v>
                </c:pt>
                <c:pt idx="1584">
                  <c:v>0.93262699999999998</c:v>
                </c:pt>
                <c:pt idx="1585">
                  <c:v>0.86104799999999992</c:v>
                </c:pt>
                <c:pt idx="1586">
                  <c:v>0.86820600000000003</c:v>
                </c:pt>
                <c:pt idx="1587">
                  <c:v>0.88968000000000003</c:v>
                </c:pt>
                <c:pt idx="1588">
                  <c:v>0.92546899999999999</c:v>
                </c:pt>
                <c:pt idx="1589">
                  <c:v>0.93262699999999998</c:v>
                </c:pt>
                <c:pt idx="1590">
                  <c:v>0.92475300000000005</c:v>
                </c:pt>
                <c:pt idx="1591">
                  <c:v>0.91748999999999992</c:v>
                </c:pt>
                <c:pt idx="1592">
                  <c:v>0.91748999999999992</c:v>
                </c:pt>
                <c:pt idx="1593">
                  <c:v>0.91748999999999992</c:v>
                </c:pt>
                <c:pt idx="1594">
                  <c:v>0.90296300000000007</c:v>
                </c:pt>
                <c:pt idx="1595">
                  <c:v>0.90296300000000007</c:v>
                </c:pt>
                <c:pt idx="1596">
                  <c:v>0.90296300000000007</c:v>
                </c:pt>
                <c:pt idx="1597">
                  <c:v>0.91748999999999992</c:v>
                </c:pt>
                <c:pt idx="1598">
                  <c:v>0.93928</c:v>
                </c:pt>
                <c:pt idx="1599">
                  <c:v>0.93201599999999996</c:v>
                </c:pt>
                <c:pt idx="1600">
                  <c:v>0.93201599999999996</c:v>
                </c:pt>
                <c:pt idx="1601">
                  <c:v>0.93928</c:v>
                </c:pt>
                <c:pt idx="1602">
                  <c:v>0.93928</c:v>
                </c:pt>
                <c:pt idx="1603">
                  <c:v>0.96106899999999995</c:v>
                </c:pt>
                <c:pt idx="1604">
                  <c:v>0.96833200000000008</c:v>
                </c:pt>
                <c:pt idx="1605">
                  <c:v>0.96106899999999995</c:v>
                </c:pt>
                <c:pt idx="1606">
                  <c:v>0.99012200000000006</c:v>
                </c:pt>
                <c:pt idx="1607">
                  <c:v>0.99738499999999997</c:v>
                </c:pt>
                <c:pt idx="1608">
                  <c:v>1.0119119999999999</c:v>
                </c:pt>
                <c:pt idx="1609">
                  <c:v>1.0119119999999999</c:v>
                </c:pt>
                <c:pt idx="1610">
                  <c:v>1.0119119999999999</c:v>
                </c:pt>
                <c:pt idx="1611">
                  <c:v>1.0046489999999999</c:v>
                </c:pt>
                <c:pt idx="1612">
                  <c:v>0.95380600000000004</c:v>
                </c:pt>
                <c:pt idx="1613">
                  <c:v>0.94654300000000002</c:v>
                </c:pt>
                <c:pt idx="1614">
                  <c:v>0.93201599999999996</c:v>
                </c:pt>
                <c:pt idx="1615">
                  <c:v>0.89569999999999994</c:v>
                </c:pt>
                <c:pt idx="1616">
                  <c:v>0.88843700000000003</c:v>
                </c:pt>
                <c:pt idx="1617">
                  <c:v>0.815805</c:v>
                </c:pt>
                <c:pt idx="1618">
                  <c:v>0.78675200000000001</c:v>
                </c:pt>
                <c:pt idx="1619">
                  <c:v>0.65601399999999999</c:v>
                </c:pt>
                <c:pt idx="1620">
                  <c:v>0.55432899999999996</c:v>
                </c:pt>
                <c:pt idx="1621">
                  <c:v>0.58338199999999996</c:v>
                </c:pt>
                <c:pt idx="1622">
                  <c:v>0.53253899999999998</c:v>
                </c:pt>
                <c:pt idx="1623">
                  <c:v>0.57611899999999994</c:v>
                </c:pt>
                <c:pt idx="1624">
                  <c:v>0.61243499999999995</c:v>
                </c:pt>
                <c:pt idx="1625">
                  <c:v>0.61243499999999995</c:v>
                </c:pt>
                <c:pt idx="1626">
                  <c:v>0.67780399999999996</c:v>
                </c:pt>
                <c:pt idx="1627">
                  <c:v>0.80127799999999993</c:v>
                </c:pt>
                <c:pt idx="1628">
                  <c:v>0.83033100000000004</c:v>
                </c:pt>
                <c:pt idx="1629">
                  <c:v>0.815805</c:v>
                </c:pt>
                <c:pt idx="1630">
                  <c:v>0.82306799999999991</c:v>
                </c:pt>
                <c:pt idx="1631">
                  <c:v>0.88117400000000001</c:v>
                </c:pt>
                <c:pt idx="1632">
                  <c:v>0.87391099999999999</c:v>
                </c:pt>
                <c:pt idx="1633">
                  <c:v>0.90296300000000007</c:v>
                </c:pt>
                <c:pt idx="1634">
                  <c:v>0.97559600000000002</c:v>
                </c:pt>
                <c:pt idx="1635">
                  <c:v>1.0191749999999999</c:v>
                </c:pt>
                <c:pt idx="1636">
                  <c:v>1.0191749999999999</c:v>
                </c:pt>
                <c:pt idx="1637">
                  <c:v>1.0191749999999999</c:v>
                </c:pt>
                <c:pt idx="1638">
                  <c:v>0.96106899999999995</c:v>
                </c:pt>
                <c:pt idx="1639">
                  <c:v>0.93928</c:v>
                </c:pt>
                <c:pt idx="1640">
                  <c:v>0.92475300000000005</c:v>
                </c:pt>
                <c:pt idx="1641">
                  <c:v>0.91748999999999992</c:v>
                </c:pt>
                <c:pt idx="1642">
                  <c:v>0.93201599999999996</c:v>
                </c:pt>
                <c:pt idx="1643">
                  <c:v>0.89569999999999994</c:v>
                </c:pt>
                <c:pt idx="1644">
                  <c:v>0.88117400000000001</c:v>
                </c:pt>
                <c:pt idx="1645">
                  <c:v>0.88117400000000001</c:v>
                </c:pt>
                <c:pt idx="1646">
                  <c:v>0.89569999999999994</c:v>
                </c:pt>
                <c:pt idx="1647">
                  <c:v>0.91748999999999992</c:v>
                </c:pt>
                <c:pt idx="1648">
                  <c:v>0.91748999999999992</c:v>
                </c:pt>
                <c:pt idx="1649">
                  <c:v>0.93928</c:v>
                </c:pt>
                <c:pt idx="1650">
                  <c:v>0.86664699999999995</c:v>
                </c:pt>
                <c:pt idx="1651">
                  <c:v>0.83759499999999998</c:v>
                </c:pt>
                <c:pt idx="1652">
                  <c:v>0.83759499999999998</c:v>
                </c:pt>
                <c:pt idx="1653">
                  <c:v>0.83033100000000004</c:v>
                </c:pt>
                <c:pt idx="1654">
                  <c:v>0.83033100000000004</c:v>
                </c:pt>
                <c:pt idx="1655">
                  <c:v>0.86592100000000005</c:v>
                </c:pt>
                <c:pt idx="1656">
                  <c:v>0.86592100000000005</c:v>
                </c:pt>
                <c:pt idx="1657">
                  <c:v>0.89542199999999994</c:v>
                </c:pt>
                <c:pt idx="1658">
                  <c:v>0.90279700000000007</c:v>
                </c:pt>
                <c:pt idx="1659">
                  <c:v>0.917547</c:v>
                </c:pt>
                <c:pt idx="1660">
                  <c:v>0.91017199999999998</c:v>
                </c:pt>
                <c:pt idx="1661">
                  <c:v>0.95442300000000002</c:v>
                </c:pt>
                <c:pt idx="1662">
                  <c:v>0.94704800000000011</c:v>
                </c:pt>
                <c:pt idx="1663">
                  <c:v>0.95442300000000002</c:v>
                </c:pt>
                <c:pt idx="1664">
                  <c:v>0.95442300000000002</c:v>
                </c:pt>
                <c:pt idx="1665">
                  <c:v>0.94704800000000011</c:v>
                </c:pt>
                <c:pt idx="1666">
                  <c:v>0.917547</c:v>
                </c:pt>
                <c:pt idx="1667">
                  <c:v>0.917547</c:v>
                </c:pt>
                <c:pt idx="1668">
                  <c:v>0.94704800000000011</c:v>
                </c:pt>
                <c:pt idx="1669">
                  <c:v>0.95442300000000002</c:v>
                </c:pt>
                <c:pt idx="1670">
                  <c:v>0.96917399999999998</c:v>
                </c:pt>
                <c:pt idx="1671">
                  <c:v>0.94704800000000011</c:v>
                </c:pt>
                <c:pt idx="1672">
                  <c:v>0.976549</c:v>
                </c:pt>
                <c:pt idx="1673">
                  <c:v>0.98392399999999991</c:v>
                </c:pt>
                <c:pt idx="1674">
                  <c:v>0.99129900000000004</c:v>
                </c:pt>
                <c:pt idx="1675">
                  <c:v>0.976549</c:v>
                </c:pt>
                <c:pt idx="1676">
                  <c:v>0.976549</c:v>
                </c:pt>
                <c:pt idx="1677">
                  <c:v>0.96179800000000004</c:v>
                </c:pt>
                <c:pt idx="1678">
                  <c:v>0.95442300000000002</c:v>
                </c:pt>
                <c:pt idx="1679">
                  <c:v>0.96179800000000004</c:v>
                </c:pt>
                <c:pt idx="1680">
                  <c:v>0.94704800000000011</c:v>
                </c:pt>
                <c:pt idx="1681">
                  <c:v>0.96179800000000004</c:v>
                </c:pt>
                <c:pt idx="1682">
                  <c:v>0.96179800000000004</c:v>
                </c:pt>
                <c:pt idx="1683">
                  <c:v>0.95442300000000002</c:v>
                </c:pt>
                <c:pt idx="1684">
                  <c:v>0.96917399999999998</c:v>
                </c:pt>
                <c:pt idx="1685">
                  <c:v>0.976549</c:v>
                </c:pt>
                <c:pt idx="1686">
                  <c:v>0.94704800000000011</c:v>
                </c:pt>
                <c:pt idx="1687">
                  <c:v>0.93967299999999998</c:v>
                </c:pt>
                <c:pt idx="1688">
                  <c:v>0.96917399999999998</c:v>
                </c:pt>
                <c:pt idx="1689">
                  <c:v>0.96179800000000004</c:v>
                </c:pt>
                <c:pt idx="1690">
                  <c:v>0.976549</c:v>
                </c:pt>
                <c:pt idx="1691">
                  <c:v>0.97286100000000009</c:v>
                </c:pt>
                <c:pt idx="1692">
                  <c:v>0.976549</c:v>
                </c:pt>
                <c:pt idx="1693">
                  <c:v>0.98392399999999991</c:v>
                </c:pt>
                <c:pt idx="1694">
                  <c:v>0.98392399999999991</c:v>
                </c:pt>
                <c:pt idx="1695">
                  <c:v>0.95442300000000002</c:v>
                </c:pt>
                <c:pt idx="1696">
                  <c:v>0.93967299999999998</c:v>
                </c:pt>
                <c:pt idx="1697">
                  <c:v>0.917547</c:v>
                </c:pt>
                <c:pt idx="1698">
                  <c:v>0.90279700000000007</c:v>
                </c:pt>
                <c:pt idx="1699">
                  <c:v>0.91017199999999998</c:v>
                </c:pt>
                <c:pt idx="1700">
                  <c:v>0.91017199999999998</c:v>
                </c:pt>
                <c:pt idx="1701">
                  <c:v>0.91017199999999998</c:v>
                </c:pt>
                <c:pt idx="1702">
                  <c:v>0.93229799999999996</c:v>
                </c:pt>
                <c:pt idx="1703">
                  <c:v>0.93967299999999998</c:v>
                </c:pt>
                <c:pt idx="1704">
                  <c:v>0.94704800000000011</c:v>
                </c:pt>
                <c:pt idx="1705">
                  <c:v>0.94704800000000011</c:v>
                </c:pt>
                <c:pt idx="1706">
                  <c:v>0.93967299999999998</c:v>
                </c:pt>
                <c:pt idx="1707">
                  <c:v>0.93967299999999998</c:v>
                </c:pt>
                <c:pt idx="1708">
                  <c:v>0.93967299999999998</c:v>
                </c:pt>
                <c:pt idx="1709">
                  <c:v>0.95442300000000002</c:v>
                </c:pt>
                <c:pt idx="1710">
                  <c:v>0.976549</c:v>
                </c:pt>
                <c:pt idx="1711">
                  <c:v>0.99129900000000004</c:v>
                </c:pt>
                <c:pt idx="1712">
                  <c:v>0.99129900000000004</c:v>
                </c:pt>
                <c:pt idx="1713">
                  <c:v>1.0060500000000001</c:v>
                </c:pt>
                <c:pt idx="1714">
                  <c:v>1.013425</c:v>
                </c:pt>
                <c:pt idx="1715">
                  <c:v>0.976549</c:v>
                </c:pt>
                <c:pt idx="1716">
                  <c:v>0.976549</c:v>
                </c:pt>
                <c:pt idx="1717">
                  <c:v>0.976549</c:v>
                </c:pt>
                <c:pt idx="1718">
                  <c:v>1.0060500000000001</c:v>
                </c:pt>
                <c:pt idx="1719">
                  <c:v>1.0207999999999999</c:v>
                </c:pt>
                <c:pt idx="1720">
                  <c:v>1.005312</c:v>
                </c:pt>
                <c:pt idx="1721">
                  <c:v>1.0127949999999999</c:v>
                </c:pt>
                <c:pt idx="1722">
                  <c:v>1.0127949999999999</c:v>
                </c:pt>
                <c:pt idx="1723">
                  <c:v>0.99034699999999998</c:v>
                </c:pt>
                <c:pt idx="1724">
                  <c:v>0.96789900000000006</c:v>
                </c:pt>
                <c:pt idx="1725">
                  <c:v>0.94545199999999996</c:v>
                </c:pt>
                <c:pt idx="1726">
                  <c:v>0.94545199999999996</c:v>
                </c:pt>
                <c:pt idx="1727">
                  <c:v>0.95293400000000006</c:v>
                </c:pt>
                <c:pt idx="1728">
                  <c:v>0.90803900000000004</c:v>
                </c:pt>
                <c:pt idx="1729">
                  <c:v>0.93048699999999995</c:v>
                </c:pt>
                <c:pt idx="1730">
                  <c:v>0.93048699999999995</c:v>
                </c:pt>
                <c:pt idx="1731">
                  <c:v>0.96041700000000008</c:v>
                </c:pt>
                <c:pt idx="1732">
                  <c:v>0.96789900000000006</c:v>
                </c:pt>
                <c:pt idx="1733">
                  <c:v>0.97538200000000008</c:v>
                </c:pt>
                <c:pt idx="1734">
                  <c:v>0.97538200000000008</c:v>
                </c:pt>
                <c:pt idx="1735">
                  <c:v>0.95667599999999997</c:v>
                </c:pt>
                <c:pt idx="1736">
                  <c:v>0.97538200000000008</c:v>
                </c:pt>
                <c:pt idx="1737">
                  <c:v>0.97538200000000008</c:v>
                </c:pt>
                <c:pt idx="1738">
                  <c:v>0.98286399999999996</c:v>
                </c:pt>
                <c:pt idx="1739">
                  <c:v>0.98286399999999996</c:v>
                </c:pt>
                <c:pt idx="1740">
                  <c:v>0.94545199999999996</c:v>
                </c:pt>
                <c:pt idx="1741">
                  <c:v>0.96415800000000007</c:v>
                </c:pt>
                <c:pt idx="1742">
                  <c:v>0.96415800000000007</c:v>
                </c:pt>
                <c:pt idx="1743">
                  <c:v>0.97538200000000008</c:v>
                </c:pt>
                <c:pt idx="1744">
                  <c:v>0.96041700000000008</c:v>
                </c:pt>
                <c:pt idx="1745">
                  <c:v>0.97538200000000008</c:v>
                </c:pt>
                <c:pt idx="1746">
                  <c:v>0.98286399999999996</c:v>
                </c:pt>
                <c:pt idx="1747">
                  <c:v>0.99034699999999998</c:v>
                </c:pt>
                <c:pt idx="1748">
                  <c:v>1.001571</c:v>
                </c:pt>
                <c:pt idx="1749">
                  <c:v>1.005312</c:v>
                </c:pt>
                <c:pt idx="1750">
                  <c:v>1.0202769999999999</c:v>
                </c:pt>
                <c:pt idx="1751">
                  <c:v>1.035242</c:v>
                </c:pt>
                <c:pt idx="1752">
                  <c:v>1.0202769999999999</c:v>
                </c:pt>
                <c:pt idx="1753">
                  <c:v>1.0127949999999999</c:v>
                </c:pt>
                <c:pt idx="1754">
                  <c:v>1.0202769999999999</c:v>
                </c:pt>
                <c:pt idx="1755">
                  <c:v>1.0202769999999999</c:v>
                </c:pt>
                <c:pt idx="1756">
                  <c:v>1.02776</c:v>
                </c:pt>
                <c:pt idx="1757">
                  <c:v>1.035242</c:v>
                </c:pt>
                <c:pt idx="1758">
                  <c:v>1.0502070000000001</c:v>
                </c:pt>
                <c:pt idx="1759">
                  <c:v>1.05769</c:v>
                </c:pt>
                <c:pt idx="1760">
                  <c:v>1.0509550000000001</c:v>
                </c:pt>
                <c:pt idx="1761">
                  <c:v>1.0509550000000001</c:v>
                </c:pt>
                <c:pt idx="1762">
                  <c:v>1.0205710000000001</c:v>
                </c:pt>
                <c:pt idx="1763">
                  <c:v>1.0471569999999999</c:v>
                </c:pt>
                <c:pt idx="1764">
                  <c:v>1.0509550000000001</c:v>
                </c:pt>
                <c:pt idx="1765">
                  <c:v>1.035763</c:v>
                </c:pt>
                <c:pt idx="1766">
                  <c:v>1.012975</c:v>
                </c:pt>
                <c:pt idx="1767">
                  <c:v>1.0205710000000001</c:v>
                </c:pt>
                <c:pt idx="1768">
                  <c:v>1.012975</c:v>
                </c:pt>
                <c:pt idx="1769">
                  <c:v>1.0281670000000001</c:v>
                </c:pt>
                <c:pt idx="1770">
                  <c:v>0.99018600000000001</c:v>
                </c:pt>
                <c:pt idx="1771">
                  <c:v>0.98258999999999996</c:v>
                </c:pt>
                <c:pt idx="1772">
                  <c:v>0.98638800000000004</c:v>
                </c:pt>
                <c:pt idx="1773">
                  <c:v>0.98258999999999996</c:v>
                </c:pt>
                <c:pt idx="1774">
                  <c:v>0.99778199999999995</c:v>
                </c:pt>
                <c:pt idx="1775">
                  <c:v>0.98638800000000004</c:v>
                </c:pt>
                <c:pt idx="1776">
                  <c:v>0.99398399999999998</c:v>
                </c:pt>
                <c:pt idx="1777">
                  <c:v>0.98638800000000004</c:v>
                </c:pt>
                <c:pt idx="1778">
                  <c:v>0.97499399999999992</c:v>
                </c:pt>
                <c:pt idx="1779">
                  <c:v>0.97499399999999992</c:v>
                </c:pt>
                <c:pt idx="1780">
                  <c:v>0.98258999999999996</c:v>
                </c:pt>
                <c:pt idx="1781">
                  <c:v>1.0015799999999999</c:v>
                </c:pt>
                <c:pt idx="1782">
                  <c:v>0.99398399999999998</c:v>
                </c:pt>
                <c:pt idx="1783">
                  <c:v>1.005379</c:v>
                </c:pt>
                <c:pt idx="1784">
                  <c:v>1.005379</c:v>
                </c:pt>
                <c:pt idx="1785">
                  <c:v>1.012975</c:v>
                </c:pt>
                <c:pt idx="1786">
                  <c:v>1.012975</c:v>
                </c:pt>
                <c:pt idx="1787">
                  <c:v>1.0205710000000001</c:v>
                </c:pt>
                <c:pt idx="1788">
                  <c:v>1.035763</c:v>
                </c:pt>
                <c:pt idx="1789">
                  <c:v>1.035763</c:v>
                </c:pt>
                <c:pt idx="1790">
                  <c:v>1.0281670000000001</c:v>
                </c:pt>
                <c:pt idx="1791">
                  <c:v>1.0281670000000001</c:v>
                </c:pt>
                <c:pt idx="1792">
                  <c:v>0.95980199999999993</c:v>
                </c:pt>
                <c:pt idx="1793">
                  <c:v>0.96739799999999998</c:v>
                </c:pt>
                <c:pt idx="1794">
                  <c:v>0.95980199999999993</c:v>
                </c:pt>
                <c:pt idx="1795">
                  <c:v>0.97499399999999992</c:v>
                </c:pt>
                <c:pt idx="1796">
                  <c:v>0.94460899999999992</c:v>
                </c:pt>
                <c:pt idx="1797">
                  <c:v>0.94460899999999992</c:v>
                </c:pt>
                <c:pt idx="1798">
                  <c:v>0.952206</c:v>
                </c:pt>
                <c:pt idx="1799">
                  <c:v>0.96739799999999998</c:v>
                </c:pt>
                <c:pt idx="1800">
                  <c:v>0.98638800000000004</c:v>
                </c:pt>
                <c:pt idx="1801">
                  <c:v>0.98258999999999996</c:v>
                </c:pt>
                <c:pt idx="1802">
                  <c:v>0.97499399999999992</c:v>
                </c:pt>
                <c:pt idx="1803">
                  <c:v>0.97499399999999992</c:v>
                </c:pt>
                <c:pt idx="1804">
                  <c:v>0.96739799999999998</c:v>
                </c:pt>
                <c:pt idx="1805">
                  <c:v>0.94460899999999992</c:v>
                </c:pt>
                <c:pt idx="1806">
                  <c:v>0.94460899999999992</c:v>
                </c:pt>
                <c:pt idx="1807">
                  <c:v>0.94460899999999992</c:v>
                </c:pt>
                <c:pt idx="1808">
                  <c:v>0.92941699999999994</c:v>
                </c:pt>
                <c:pt idx="1809">
                  <c:v>0.952206</c:v>
                </c:pt>
                <c:pt idx="1810">
                  <c:v>0.95980199999999993</c:v>
                </c:pt>
                <c:pt idx="1811">
                  <c:v>0.95600399999999996</c:v>
                </c:pt>
                <c:pt idx="1812">
                  <c:v>0.94460899999999992</c:v>
                </c:pt>
                <c:pt idx="1813">
                  <c:v>0.95980199999999993</c:v>
                </c:pt>
                <c:pt idx="1814">
                  <c:v>0.95980199999999993</c:v>
                </c:pt>
                <c:pt idx="1815">
                  <c:v>0.94081100000000006</c:v>
                </c:pt>
                <c:pt idx="1816">
                  <c:v>0.94460899999999992</c:v>
                </c:pt>
                <c:pt idx="1817">
                  <c:v>0.96739799999999998</c:v>
                </c:pt>
                <c:pt idx="1818">
                  <c:v>0.95600399999999996</c:v>
                </c:pt>
                <c:pt idx="1819">
                  <c:v>0.95980199999999993</c:v>
                </c:pt>
                <c:pt idx="1820">
                  <c:v>0.95600399999999996</c:v>
                </c:pt>
                <c:pt idx="1821">
                  <c:v>0.95600399999999996</c:v>
                </c:pt>
                <c:pt idx="1822">
                  <c:v>0.95600399999999996</c:v>
                </c:pt>
                <c:pt idx="1823">
                  <c:v>0.97499399999999992</c:v>
                </c:pt>
                <c:pt idx="1824">
                  <c:v>0.97499399999999992</c:v>
                </c:pt>
                <c:pt idx="1825">
                  <c:v>0.97499399999999992</c:v>
                </c:pt>
                <c:pt idx="1826">
                  <c:v>0.97499399999999992</c:v>
                </c:pt>
                <c:pt idx="1827">
                  <c:v>0.99018600000000001</c:v>
                </c:pt>
                <c:pt idx="1828">
                  <c:v>1.005379</c:v>
                </c:pt>
                <c:pt idx="1829">
                  <c:v>1.009177</c:v>
                </c:pt>
                <c:pt idx="1830">
                  <c:v>1.005379</c:v>
                </c:pt>
                <c:pt idx="1831">
                  <c:v>1.0167729999999999</c:v>
                </c:pt>
                <c:pt idx="1832">
                  <c:v>1.0167729999999999</c:v>
                </c:pt>
                <c:pt idx="1833">
                  <c:v>1.0281670000000001</c:v>
                </c:pt>
                <c:pt idx="1834">
                  <c:v>1.0205710000000001</c:v>
                </c:pt>
                <c:pt idx="1835">
                  <c:v>1.035763</c:v>
                </c:pt>
                <c:pt idx="1836">
                  <c:v>1.0281670000000001</c:v>
                </c:pt>
                <c:pt idx="1837">
                  <c:v>1.0509550000000001</c:v>
                </c:pt>
                <c:pt idx="1838">
                  <c:v>1.031965</c:v>
                </c:pt>
                <c:pt idx="1839">
                  <c:v>1.0433589999999999</c:v>
                </c:pt>
                <c:pt idx="1840">
                  <c:v>1.035763</c:v>
                </c:pt>
                <c:pt idx="1841">
                  <c:v>1.0433589999999999</c:v>
                </c:pt>
                <c:pt idx="1842">
                  <c:v>1.058551</c:v>
                </c:pt>
                <c:pt idx="1843">
                  <c:v>1.0509550000000001</c:v>
                </c:pt>
                <c:pt idx="1844">
                  <c:v>1.0471569999999999</c:v>
                </c:pt>
                <c:pt idx="1845">
                  <c:v>1.0509550000000001</c:v>
                </c:pt>
                <c:pt idx="1846">
                  <c:v>1.0509550000000001</c:v>
                </c:pt>
                <c:pt idx="1847">
                  <c:v>1.0509550000000001</c:v>
                </c:pt>
                <c:pt idx="1848">
                  <c:v>1.0509550000000001</c:v>
                </c:pt>
                <c:pt idx="1849">
                  <c:v>1.058551</c:v>
                </c:pt>
                <c:pt idx="1850">
                  <c:v>1.062349</c:v>
                </c:pt>
                <c:pt idx="1851">
                  <c:v>1.097043</c:v>
                </c:pt>
                <c:pt idx="1852">
                  <c:v>1.0662039999999999</c:v>
                </c:pt>
                <c:pt idx="1853">
                  <c:v>1.0662039999999999</c:v>
                </c:pt>
                <c:pt idx="1854">
                  <c:v>1.0662039999999999</c:v>
                </c:pt>
                <c:pt idx="1855">
                  <c:v>1.0662039999999999</c:v>
                </c:pt>
                <c:pt idx="1856">
                  <c:v>1.073914</c:v>
                </c:pt>
                <c:pt idx="1857">
                  <c:v>1.077769</c:v>
                </c:pt>
                <c:pt idx="1858">
                  <c:v>1.089334</c:v>
                </c:pt>
                <c:pt idx="1859">
                  <c:v>1.062349</c:v>
                </c:pt>
                <c:pt idx="1860">
                  <c:v>1.0662039999999999</c:v>
                </c:pt>
                <c:pt idx="1861">
                  <c:v>1.0662039999999999</c:v>
                </c:pt>
                <c:pt idx="1862">
                  <c:v>1.073914</c:v>
                </c:pt>
                <c:pt idx="1863">
                  <c:v>1.0662039999999999</c:v>
                </c:pt>
                <c:pt idx="1864">
                  <c:v>1.073914</c:v>
                </c:pt>
                <c:pt idx="1865">
                  <c:v>1.058495</c:v>
                </c:pt>
                <c:pt idx="1866">
                  <c:v>1.0662039999999999</c:v>
                </c:pt>
                <c:pt idx="1867">
                  <c:v>1.0662039999999999</c:v>
                </c:pt>
                <c:pt idx="1868">
                  <c:v>1.058495</c:v>
                </c:pt>
                <c:pt idx="1869">
                  <c:v>1.0662039999999999</c:v>
                </c:pt>
                <c:pt idx="1870">
                  <c:v>1.073914</c:v>
                </c:pt>
                <c:pt idx="1871">
                  <c:v>1.073914</c:v>
                </c:pt>
                <c:pt idx="1872">
                  <c:v>1.0662039999999999</c:v>
                </c:pt>
                <c:pt idx="1873">
                  <c:v>1.0662039999999999</c:v>
                </c:pt>
                <c:pt idx="1874">
                  <c:v>1.0507850000000001</c:v>
                </c:pt>
                <c:pt idx="1875">
                  <c:v>1.0662039999999999</c:v>
                </c:pt>
                <c:pt idx="1876">
                  <c:v>1.0276560000000001</c:v>
                </c:pt>
                <c:pt idx="1877">
                  <c:v>1.019946</c:v>
                </c:pt>
                <c:pt idx="1878">
                  <c:v>1.043075</c:v>
                </c:pt>
                <c:pt idx="1879">
                  <c:v>1.0353650000000001</c:v>
                </c:pt>
                <c:pt idx="1880">
                  <c:v>1.0353650000000001</c:v>
                </c:pt>
                <c:pt idx="1881">
                  <c:v>1.0045269999999999</c:v>
                </c:pt>
                <c:pt idx="1882">
                  <c:v>1.019946</c:v>
                </c:pt>
                <c:pt idx="1883">
                  <c:v>1.019946</c:v>
                </c:pt>
                <c:pt idx="1884">
                  <c:v>1.0507850000000001</c:v>
                </c:pt>
                <c:pt idx="1885">
                  <c:v>1.0353650000000001</c:v>
                </c:pt>
                <c:pt idx="1886">
                  <c:v>1.058495</c:v>
                </c:pt>
                <c:pt idx="1887">
                  <c:v>1.0507850000000001</c:v>
                </c:pt>
                <c:pt idx="1888">
                  <c:v>1.058495</c:v>
                </c:pt>
                <c:pt idx="1889">
                  <c:v>1.0122360000000001</c:v>
                </c:pt>
                <c:pt idx="1890">
                  <c:v>1.0322819999999999</c:v>
                </c:pt>
                <c:pt idx="1891">
                  <c:v>1.0322819999999999</c:v>
                </c:pt>
                <c:pt idx="1892">
                  <c:v>1.0322819999999999</c:v>
                </c:pt>
                <c:pt idx="1893">
                  <c:v>1.0353650000000001</c:v>
                </c:pt>
                <c:pt idx="1894">
                  <c:v>1.0507850000000001</c:v>
                </c:pt>
                <c:pt idx="1895">
                  <c:v>1.0507850000000001</c:v>
                </c:pt>
                <c:pt idx="1896">
                  <c:v>1.047701</c:v>
                </c:pt>
                <c:pt idx="1897">
                  <c:v>1.0353650000000001</c:v>
                </c:pt>
                <c:pt idx="1898">
                  <c:v>1.0507850000000001</c:v>
                </c:pt>
                <c:pt idx="1899">
                  <c:v>1.0446169999999999</c:v>
                </c:pt>
                <c:pt idx="1900">
                  <c:v>1.038449</c:v>
                </c:pt>
                <c:pt idx="1901">
                  <c:v>1.0168619999999999</c:v>
                </c:pt>
                <c:pt idx="1902">
                  <c:v>1.019946</c:v>
                </c:pt>
                <c:pt idx="1903">
                  <c:v>1.009152</c:v>
                </c:pt>
                <c:pt idx="1904">
                  <c:v>1.0014430000000001</c:v>
                </c:pt>
                <c:pt idx="1905">
                  <c:v>0.99990099999999993</c:v>
                </c:pt>
                <c:pt idx="1906">
                  <c:v>0.98602299999999998</c:v>
                </c:pt>
                <c:pt idx="1907">
                  <c:v>0.98910700000000007</c:v>
                </c:pt>
                <c:pt idx="1908">
                  <c:v>0.89350700000000005</c:v>
                </c:pt>
                <c:pt idx="1909">
                  <c:v>0.95518400000000003</c:v>
                </c:pt>
                <c:pt idx="1910">
                  <c:v>0.949017</c:v>
                </c:pt>
                <c:pt idx="1911">
                  <c:v>0.90584199999999993</c:v>
                </c:pt>
                <c:pt idx="1912">
                  <c:v>0.90584199999999993</c:v>
                </c:pt>
                <c:pt idx="1913">
                  <c:v>0.90275800000000006</c:v>
                </c:pt>
                <c:pt idx="1914">
                  <c:v>0.89659099999999992</c:v>
                </c:pt>
                <c:pt idx="1915">
                  <c:v>0.91200999999999999</c:v>
                </c:pt>
                <c:pt idx="1916">
                  <c:v>0.96443600000000007</c:v>
                </c:pt>
                <c:pt idx="1917">
                  <c:v>0.94284899999999994</c:v>
                </c:pt>
                <c:pt idx="1918">
                  <c:v>0.93513900000000005</c:v>
                </c:pt>
                <c:pt idx="1919">
                  <c:v>0.94284899999999994</c:v>
                </c:pt>
                <c:pt idx="1920">
                  <c:v>0.94284899999999994</c:v>
                </c:pt>
                <c:pt idx="1921">
                  <c:v>0.95694999999999997</c:v>
                </c:pt>
                <c:pt idx="1922">
                  <c:v>0.95851699999999995</c:v>
                </c:pt>
                <c:pt idx="1923">
                  <c:v>0.96635099999999996</c:v>
                </c:pt>
                <c:pt idx="1924">
                  <c:v>0.96791799999999995</c:v>
                </c:pt>
                <c:pt idx="1925">
                  <c:v>0.95694999999999997</c:v>
                </c:pt>
                <c:pt idx="1926">
                  <c:v>0.97418499999999997</c:v>
                </c:pt>
                <c:pt idx="1927">
                  <c:v>0.96165099999999992</c:v>
                </c:pt>
                <c:pt idx="1928">
                  <c:v>0.98045199999999999</c:v>
                </c:pt>
                <c:pt idx="1929">
                  <c:v>0.97418499999999997</c:v>
                </c:pt>
                <c:pt idx="1930">
                  <c:v>0.95851699999999995</c:v>
                </c:pt>
                <c:pt idx="1931">
                  <c:v>0.96791799999999995</c:v>
                </c:pt>
                <c:pt idx="1932">
                  <c:v>0.96791799999999995</c:v>
                </c:pt>
                <c:pt idx="1933">
                  <c:v>0.95851699999999995</c:v>
                </c:pt>
                <c:pt idx="1934">
                  <c:v>0.95538300000000009</c:v>
                </c:pt>
                <c:pt idx="1935">
                  <c:v>0.9632170000000001</c:v>
                </c:pt>
                <c:pt idx="1936">
                  <c:v>0.96165099999999992</c:v>
                </c:pt>
                <c:pt idx="1937">
                  <c:v>0.95851699999999995</c:v>
                </c:pt>
                <c:pt idx="1938">
                  <c:v>0.95851699999999995</c:v>
                </c:pt>
                <c:pt idx="1939">
                  <c:v>0.96791799999999995</c:v>
                </c:pt>
                <c:pt idx="1940">
                  <c:v>0.97731899999999994</c:v>
                </c:pt>
                <c:pt idx="1941">
                  <c:v>0.95851699999999995</c:v>
                </c:pt>
                <c:pt idx="1942">
                  <c:v>0.96478399999999997</c:v>
                </c:pt>
                <c:pt idx="1943">
                  <c:v>0.95851699999999995</c:v>
                </c:pt>
                <c:pt idx="1944">
                  <c:v>0.95538300000000009</c:v>
                </c:pt>
                <c:pt idx="1945">
                  <c:v>0.9632170000000001</c:v>
                </c:pt>
                <c:pt idx="1946">
                  <c:v>0.90524500000000008</c:v>
                </c:pt>
                <c:pt idx="1947">
                  <c:v>0.92718100000000003</c:v>
                </c:pt>
                <c:pt idx="1948">
                  <c:v>0.93031400000000009</c:v>
                </c:pt>
                <c:pt idx="1949">
                  <c:v>0.93031400000000009</c:v>
                </c:pt>
                <c:pt idx="1950">
                  <c:v>0.92091300000000009</c:v>
                </c:pt>
                <c:pt idx="1951">
                  <c:v>0.91151300000000002</c:v>
                </c:pt>
                <c:pt idx="1952">
                  <c:v>0.90837900000000005</c:v>
                </c:pt>
                <c:pt idx="1953">
                  <c:v>0.87704300000000002</c:v>
                </c:pt>
                <c:pt idx="1954">
                  <c:v>0.906887</c:v>
                </c:pt>
                <c:pt idx="1955">
                  <c:v>0.886467</c:v>
                </c:pt>
                <c:pt idx="1956">
                  <c:v>0.89117900000000005</c:v>
                </c:pt>
                <c:pt idx="1957">
                  <c:v>0.8848959999999999</c:v>
                </c:pt>
                <c:pt idx="1958">
                  <c:v>0.90060399999999996</c:v>
                </c:pt>
                <c:pt idx="1959">
                  <c:v>0.90060399999999996</c:v>
                </c:pt>
                <c:pt idx="1960">
                  <c:v>0.88175499999999996</c:v>
                </c:pt>
                <c:pt idx="1961">
                  <c:v>0.88803799999999999</c:v>
                </c:pt>
                <c:pt idx="1962">
                  <c:v>0.87861299999999998</c:v>
                </c:pt>
                <c:pt idx="1963">
                  <c:v>0.89117900000000005</c:v>
                </c:pt>
                <c:pt idx="1964">
                  <c:v>0.90374500000000002</c:v>
                </c:pt>
                <c:pt idx="1965">
                  <c:v>0.90845699999999996</c:v>
                </c:pt>
                <c:pt idx="1966">
                  <c:v>0.90047200000000005</c:v>
                </c:pt>
                <c:pt idx="1967">
                  <c:v>0.90047200000000005</c:v>
                </c:pt>
                <c:pt idx="1968">
                  <c:v>0.88130799999999998</c:v>
                </c:pt>
                <c:pt idx="1969">
                  <c:v>0.89088999999999996</c:v>
                </c:pt>
                <c:pt idx="1970">
                  <c:v>0.89727800000000002</c:v>
                </c:pt>
                <c:pt idx="1971">
                  <c:v>0.8845019999999999</c:v>
                </c:pt>
                <c:pt idx="1972">
                  <c:v>0.86214299999999999</c:v>
                </c:pt>
                <c:pt idx="1973">
                  <c:v>0.89088999999999996</c:v>
                </c:pt>
                <c:pt idx="1974">
                  <c:v>0.88609899999999997</c:v>
                </c:pt>
                <c:pt idx="1975">
                  <c:v>0.88130799999999998</c:v>
                </c:pt>
                <c:pt idx="1976">
                  <c:v>0.8845019999999999</c:v>
                </c:pt>
                <c:pt idx="1977">
                  <c:v>0.89088999999999996</c:v>
                </c:pt>
                <c:pt idx="1978">
                  <c:v>0.89088999999999996</c:v>
                </c:pt>
                <c:pt idx="1979">
                  <c:v>0.88769599999999993</c:v>
                </c:pt>
                <c:pt idx="1980">
                  <c:v>0.90047200000000005</c:v>
                </c:pt>
                <c:pt idx="1981">
                  <c:v>0.91005399999999992</c:v>
                </c:pt>
                <c:pt idx="1982">
                  <c:v>0.91005399999999992</c:v>
                </c:pt>
                <c:pt idx="1983">
                  <c:v>0.89408399999999999</c:v>
                </c:pt>
                <c:pt idx="1984">
                  <c:v>0.88130799999999998</c:v>
                </c:pt>
                <c:pt idx="1985">
                  <c:v>0.89408399999999999</c:v>
                </c:pt>
                <c:pt idx="1986">
                  <c:v>0.86853099999999994</c:v>
                </c:pt>
                <c:pt idx="1987">
                  <c:v>0.8845019999999999</c:v>
                </c:pt>
                <c:pt idx="1988">
                  <c:v>0.91324799999999995</c:v>
                </c:pt>
                <c:pt idx="1989">
                  <c:v>0.93560699999999997</c:v>
                </c:pt>
                <c:pt idx="1990">
                  <c:v>0.93241299999999994</c:v>
                </c:pt>
                <c:pt idx="1991">
                  <c:v>0.93241299999999994</c:v>
                </c:pt>
                <c:pt idx="1992">
                  <c:v>0.91963700000000004</c:v>
                </c:pt>
                <c:pt idx="1993">
                  <c:v>0.95477099999999993</c:v>
                </c:pt>
                <c:pt idx="1994">
                  <c:v>0.96435400000000004</c:v>
                </c:pt>
                <c:pt idx="1995">
                  <c:v>0.99309999999999998</c:v>
                </c:pt>
                <c:pt idx="1996">
                  <c:v>0.99629400000000001</c:v>
                </c:pt>
                <c:pt idx="1997">
                  <c:v>0.99629400000000001</c:v>
                </c:pt>
                <c:pt idx="1998">
                  <c:v>1.0090710000000001</c:v>
                </c:pt>
                <c:pt idx="1999">
                  <c:v>0.99629400000000001</c:v>
                </c:pt>
                <c:pt idx="2000">
                  <c:v>0.98032399999999997</c:v>
                </c:pt>
                <c:pt idx="2001">
                  <c:v>0.98671200000000003</c:v>
                </c:pt>
                <c:pt idx="2002">
                  <c:v>0.99309999999999998</c:v>
                </c:pt>
                <c:pt idx="2003">
                  <c:v>0.99629400000000001</c:v>
                </c:pt>
                <c:pt idx="2004">
                  <c:v>0.99629400000000001</c:v>
                </c:pt>
                <c:pt idx="2005">
                  <c:v>0.99309999999999998</c:v>
                </c:pt>
                <c:pt idx="2006">
                  <c:v>0.98990599999999995</c:v>
                </c:pt>
                <c:pt idx="2007">
                  <c:v>0.983518</c:v>
                </c:pt>
                <c:pt idx="2008">
                  <c:v>0.98671200000000003</c:v>
                </c:pt>
                <c:pt idx="2009">
                  <c:v>0.98671200000000003</c:v>
                </c:pt>
                <c:pt idx="2010">
                  <c:v>0.99629400000000001</c:v>
                </c:pt>
                <c:pt idx="2011">
                  <c:v>0.96115899999999999</c:v>
                </c:pt>
                <c:pt idx="2012">
                  <c:v>1.0090710000000001</c:v>
                </c:pt>
                <c:pt idx="2013">
                  <c:v>1.0026819999999999</c:v>
                </c:pt>
                <c:pt idx="2014">
                  <c:v>0.98990599999999995</c:v>
                </c:pt>
                <c:pt idx="2015">
                  <c:v>1.0026819999999999</c:v>
                </c:pt>
                <c:pt idx="2016">
                  <c:v>0.99629400000000001</c:v>
                </c:pt>
                <c:pt idx="2017">
                  <c:v>0.99948800000000004</c:v>
                </c:pt>
                <c:pt idx="2018">
                  <c:v>0.99309999999999998</c:v>
                </c:pt>
                <c:pt idx="2019">
                  <c:v>0.98032399999999997</c:v>
                </c:pt>
                <c:pt idx="2020">
                  <c:v>0.97074199999999999</c:v>
                </c:pt>
                <c:pt idx="2021">
                  <c:v>0.95477099999999993</c:v>
                </c:pt>
                <c:pt idx="2022">
                  <c:v>0.95796499999999996</c:v>
                </c:pt>
                <c:pt idx="2023">
                  <c:v>0.95796499999999996</c:v>
                </c:pt>
                <c:pt idx="2024">
                  <c:v>0.96754800000000007</c:v>
                </c:pt>
                <c:pt idx="2025">
                  <c:v>0.98511499999999996</c:v>
                </c:pt>
                <c:pt idx="2026">
                  <c:v>0.99629400000000001</c:v>
                </c:pt>
                <c:pt idx="2027">
                  <c:v>1.0026819999999999</c:v>
                </c:pt>
                <c:pt idx="2028">
                  <c:v>1.0026819999999999</c:v>
                </c:pt>
                <c:pt idx="2029">
                  <c:v>0.99629400000000001</c:v>
                </c:pt>
                <c:pt idx="2030">
                  <c:v>1.012265</c:v>
                </c:pt>
                <c:pt idx="2031">
                  <c:v>1.0090189999999999</c:v>
                </c:pt>
                <c:pt idx="2032">
                  <c:v>1.005773</c:v>
                </c:pt>
                <c:pt idx="2033">
                  <c:v>0.99603700000000006</c:v>
                </c:pt>
                <c:pt idx="2034">
                  <c:v>0.999282</c:v>
                </c:pt>
                <c:pt idx="2035">
                  <c:v>0.99279099999999998</c:v>
                </c:pt>
                <c:pt idx="2036">
                  <c:v>0.99279099999999998</c:v>
                </c:pt>
                <c:pt idx="2037">
                  <c:v>0.98954500000000001</c:v>
                </c:pt>
                <c:pt idx="2038">
                  <c:v>0.99279099999999998</c:v>
                </c:pt>
                <c:pt idx="2039">
                  <c:v>0.98954500000000001</c:v>
                </c:pt>
                <c:pt idx="2040">
                  <c:v>0.98305400000000009</c:v>
                </c:pt>
                <c:pt idx="2041">
                  <c:v>0.98305400000000009</c:v>
                </c:pt>
                <c:pt idx="2042">
                  <c:v>0.98954500000000001</c:v>
                </c:pt>
                <c:pt idx="2043">
                  <c:v>0.97980900000000004</c:v>
                </c:pt>
                <c:pt idx="2044">
                  <c:v>0.98629999999999995</c:v>
                </c:pt>
                <c:pt idx="2045">
                  <c:v>0.99279099999999998</c:v>
                </c:pt>
                <c:pt idx="2046">
                  <c:v>0.98629999999999995</c:v>
                </c:pt>
                <c:pt idx="2047">
                  <c:v>0.98305400000000009</c:v>
                </c:pt>
                <c:pt idx="2048">
                  <c:v>0.98305400000000009</c:v>
                </c:pt>
                <c:pt idx="2049">
                  <c:v>0.98305400000000009</c:v>
                </c:pt>
                <c:pt idx="2050">
                  <c:v>0.98629999999999995</c:v>
                </c:pt>
                <c:pt idx="2051">
                  <c:v>0.98629999999999995</c:v>
                </c:pt>
                <c:pt idx="2052">
                  <c:v>0.97980900000000004</c:v>
                </c:pt>
                <c:pt idx="2053">
                  <c:v>0.98629999999999995</c:v>
                </c:pt>
                <c:pt idx="2054">
                  <c:v>0.96682599999999996</c:v>
                </c:pt>
                <c:pt idx="2055">
                  <c:v>0.96358099999999991</c:v>
                </c:pt>
                <c:pt idx="2056">
                  <c:v>0.96358099999999991</c:v>
                </c:pt>
                <c:pt idx="2057">
                  <c:v>0.97007199999999993</c:v>
                </c:pt>
                <c:pt idx="2058">
                  <c:v>0.96358099999999991</c:v>
                </c:pt>
                <c:pt idx="2059">
                  <c:v>0.96358099999999991</c:v>
                </c:pt>
                <c:pt idx="2060">
                  <c:v>0.97331800000000002</c:v>
                </c:pt>
                <c:pt idx="2061">
                  <c:v>0.96358099999999991</c:v>
                </c:pt>
                <c:pt idx="2062">
                  <c:v>0.96358099999999991</c:v>
                </c:pt>
                <c:pt idx="2063">
                  <c:v>0.96358099999999991</c:v>
                </c:pt>
                <c:pt idx="2064">
                  <c:v>0.96358099999999991</c:v>
                </c:pt>
                <c:pt idx="2065">
                  <c:v>0.96033500000000005</c:v>
                </c:pt>
                <c:pt idx="2066">
                  <c:v>0.96358099999999991</c:v>
                </c:pt>
                <c:pt idx="2067">
                  <c:v>0.96358099999999991</c:v>
                </c:pt>
                <c:pt idx="2068">
                  <c:v>0.94086200000000009</c:v>
                </c:pt>
                <c:pt idx="2069">
                  <c:v>0.95384400000000003</c:v>
                </c:pt>
                <c:pt idx="2070">
                  <c:v>0.94410700000000003</c:v>
                </c:pt>
                <c:pt idx="2071">
                  <c:v>0.947353</c:v>
                </c:pt>
                <c:pt idx="2072">
                  <c:v>0.95384400000000003</c:v>
                </c:pt>
                <c:pt idx="2073">
                  <c:v>0.947353</c:v>
                </c:pt>
                <c:pt idx="2074">
                  <c:v>0.95059799999999994</c:v>
                </c:pt>
                <c:pt idx="2075">
                  <c:v>0.95384400000000003</c:v>
                </c:pt>
                <c:pt idx="2076">
                  <c:v>0.97656300000000007</c:v>
                </c:pt>
                <c:pt idx="2077">
                  <c:v>0.96358099999999991</c:v>
                </c:pt>
                <c:pt idx="2078">
                  <c:v>0.97980900000000004</c:v>
                </c:pt>
                <c:pt idx="2079">
                  <c:v>0.98954500000000001</c:v>
                </c:pt>
                <c:pt idx="2080">
                  <c:v>0.98954500000000001</c:v>
                </c:pt>
                <c:pt idx="2081">
                  <c:v>0.999282</c:v>
                </c:pt>
                <c:pt idx="2082">
                  <c:v>0.999282</c:v>
                </c:pt>
                <c:pt idx="2083">
                  <c:v>0.999282</c:v>
                </c:pt>
                <c:pt idx="2084">
                  <c:v>1.031738</c:v>
                </c:pt>
                <c:pt idx="2085">
                  <c:v>1.0090189999999999</c:v>
                </c:pt>
                <c:pt idx="2086">
                  <c:v>1.0171330000000001</c:v>
                </c:pt>
                <c:pt idx="2087">
                  <c:v>1.0171330000000001</c:v>
                </c:pt>
                <c:pt idx="2088">
                  <c:v>1.0349840000000001</c:v>
                </c:pt>
                <c:pt idx="2089">
                  <c:v>1.0382290000000001</c:v>
                </c:pt>
                <c:pt idx="2090">
                  <c:v>1.0284930000000001</c:v>
                </c:pt>
                <c:pt idx="2091">
                  <c:v>1.031738</c:v>
                </c:pt>
                <c:pt idx="2092">
                  <c:v>1.0284930000000001</c:v>
                </c:pt>
                <c:pt idx="2093">
                  <c:v>1.0447199999999999</c:v>
                </c:pt>
                <c:pt idx="2094">
                  <c:v>1.0382290000000001</c:v>
                </c:pt>
                <c:pt idx="2095">
                  <c:v>1.031738</c:v>
                </c:pt>
                <c:pt idx="2096">
                  <c:v>1.0349840000000001</c:v>
                </c:pt>
                <c:pt idx="2097">
                  <c:v>1.0284930000000001</c:v>
                </c:pt>
                <c:pt idx="2098">
                  <c:v>1.0382290000000001</c:v>
                </c:pt>
                <c:pt idx="2099">
                  <c:v>1.025247</c:v>
                </c:pt>
                <c:pt idx="2100">
                  <c:v>1.012265</c:v>
                </c:pt>
                <c:pt idx="2101">
                  <c:v>1.005773</c:v>
                </c:pt>
                <c:pt idx="2102">
                  <c:v>1.012265</c:v>
                </c:pt>
                <c:pt idx="2103">
                  <c:v>1.012265</c:v>
                </c:pt>
                <c:pt idx="2104">
                  <c:v>1.031738</c:v>
                </c:pt>
                <c:pt idx="2105">
                  <c:v>1.005773</c:v>
                </c:pt>
                <c:pt idx="2106">
                  <c:v>0.999282</c:v>
                </c:pt>
                <c:pt idx="2107">
                  <c:v>1.0090189999999999</c:v>
                </c:pt>
                <c:pt idx="2108">
                  <c:v>0.999282</c:v>
                </c:pt>
                <c:pt idx="2109">
                  <c:v>1.0025279999999999</c:v>
                </c:pt>
                <c:pt idx="2110">
                  <c:v>1.012265</c:v>
                </c:pt>
                <c:pt idx="2111">
                  <c:v>1.0090189999999999</c:v>
                </c:pt>
                <c:pt idx="2112">
                  <c:v>0.99279099999999998</c:v>
                </c:pt>
                <c:pt idx="2113">
                  <c:v>0.99603700000000006</c:v>
                </c:pt>
                <c:pt idx="2114">
                  <c:v>0.999282</c:v>
                </c:pt>
                <c:pt idx="2115">
                  <c:v>1.003015</c:v>
                </c:pt>
                <c:pt idx="2116">
                  <c:v>1.003015</c:v>
                </c:pt>
                <c:pt idx="2117">
                  <c:v>0.99641499999999994</c:v>
                </c:pt>
                <c:pt idx="2118">
                  <c:v>1.0129139999999999</c:v>
                </c:pt>
                <c:pt idx="2119">
                  <c:v>1.0046649999999999</c:v>
                </c:pt>
                <c:pt idx="2120">
                  <c:v>1.0129139999999999</c:v>
                </c:pt>
                <c:pt idx="2121">
                  <c:v>1.0129139999999999</c:v>
                </c:pt>
                <c:pt idx="2122">
                  <c:v>1.0063150000000001</c:v>
                </c:pt>
                <c:pt idx="2123">
                  <c:v>1.019514</c:v>
                </c:pt>
                <c:pt idx="2124">
                  <c:v>1.0129139999999999</c:v>
                </c:pt>
                <c:pt idx="2125">
                  <c:v>1.0129139999999999</c:v>
                </c:pt>
                <c:pt idx="2126">
                  <c:v>1.0129139999999999</c:v>
                </c:pt>
                <c:pt idx="2127">
                  <c:v>1.0228140000000001</c:v>
                </c:pt>
                <c:pt idx="2128">
                  <c:v>1.055812</c:v>
                </c:pt>
                <c:pt idx="2129">
                  <c:v>1.1251090000000001</c:v>
                </c:pt>
                <c:pt idx="2130">
                  <c:v>1.128409</c:v>
                </c:pt>
                <c:pt idx="2131">
                  <c:v>1.10531</c:v>
                </c:pt>
                <c:pt idx="2132">
                  <c:v>1.12181</c:v>
                </c:pt>
                <c:pt idx="2133">
                  <c:v>1.151508</c:v>
                </c:pt>
                <c:pt idx="2134">
                  <c:v>1.177907</c:v>
                </c:pt>
                <c:pt idx="2135">
                  <c:v>1.138309</c:v>
                </c:pt>
                <c:pt idx="2136">
                  <c:v>1.1350089999999999</c:v>
                </c:pt>
                <c:pt idx="2137">
                  <c:v>1.12016</c:v>
                </c:pt>
                <c:pt idx="2138">
                  <c:v>1.1185099999999999</c:v>
                </c:pt>
                <c:pt idx="2139">
                  <c:v>1.143259</c:v>
                </c:pt>
                <c:pt idx="2140">
                  <c:v>1.128409</c:v>
                </c:pt>
                <c:pt idx="2141">
                  <c:v>1.128409</c:v>
                </c:pt>
                <c:pt idx="2142">
                  <c:v>1.1317090000000001</c:v>
                </c:pt>
                <c:pt idx="2143">
                  <c:v>1.1317090000000001</c:v>
                </c:pt>
                <c:pt idx="2144">
                  <c:v>1.1548080000000001</c:v>
                </c:pt>
                <c:pt idx="2145">
                  <c:v>1.151508</c:v>
                </c:pt>
                <c:pt idx="2146">
                  <c:v>1.138309</c:v>
                </c:pt>
                <c:pt idx="2147">
                  <c:v>1.1300589999999999</c:v>
                </c:pt>
                <c:pt idx="2148">
                  <c:v>1.138309</c:v>
                </c:pt>
                <c:pt idx="2149">
                  <c:v>1.12181</c:v>
                </c:pt>
                <c:pt idx="2150">
                  <c:v>1.174607</c:v>
                </c:pt>
                <c:pt idx="2151">
                  <c:v>1.1696580000000001</c:v>
                </c:pt>
                <c:pt idx="2152">
                  <c:v>1.177907</c:v>
                </c:pt>
                <c:pt idx="2153">
                  <c:v>1.1861570000000001</c:v>
                </c:pt>
                <c:pt idx="2154">
                  <c:v>1.2026560000000002</c:v>
                </c:pt>
                <c:pt idx="2155">
                  <c:v>1.194407</c:v>
                </c:pt>
                <c:pt idx="2156">
                  <c:v>1.2026560000000002</c:v>
                </c:pt>
                <c:pt idx="2157">
                  <c:v>1.2026560000000002</c:v>
                </c:pt>
                <c:pt idx="2158">
                  <c:v>1.2026560000000002</c:v>
                </c:pt>
                <c:pt idx="2159">
                  <c:v>1.2026560000000002</c:v>
                </c:pt>
                <c:pt idx="2160">
                  <c:v>1.1861570000000001</c:v>
                </c:pt>
                <c:pt idx="2161">
                  <c:v>1.1861570000000001</c:v>
                </c:pt>
                <c:pt idx="2162">
                  <c:v>1.1861570000000001</c:v>
                </c:pt>
                <c:pt idx="2163">
                  <c:v>1.1861570000000001</c:v>
                </c:pt>
                <c:pt idx="2164">
                  <c:v>1.2067810000000001</c:v>
                </c:pt>
                <c:pt idx="2165">
                  <c:v>1.210906</c:v>
                </c:pt>
                <c:pt idx="2166">
                  <c:v>1.219155</c:v>
                </c:pt>
                <c:pt idx="2167">
                  <c:v>1.1861570000000001</c:v>
                </c:pt>
                <c:pt idx="2168">
                  <c:v>1.194407</c:v>
                </c:pt>
                <c:pt idx="2169">
                  <c:v>1.210906</c:v>
                </c:pt>
                <c:pt idx="2170">
                  <c:v>1.219155</c:v>
                </c:pt>
                <c:pt idx="2171">
                  <c:v>1.194407</c:v>
                </c:pt>
                <c:pt idx="2172">
                  <c:v>1.194407</c:v>
                </c:pt>
                <c:pt idx="2173">
                  <c:v>1.2604040000000001</c:v>
                </c:pt>
                <c:pt idx="2174">
                  <c:v>1.219155</c:v>
                </c:pt>
                <c:pt idx="2175">
                  <c:v>1.2439039999999999</c:v>
                </c:pt>
                <c:pt idx="2176">
                  <c:v>1.2439039999999999</c:v>
                </c:pt>
                <c:pt idx="2177">
                  <c:v>1.2604040000000001</c:v>
                </c:pt>
                <c:pt idx="2178">
                  <c:v>1.2769029999999999</c:v>
                </c:pt>
                <c:pt idx="2179">
                  <c:v>1.219155</c:v>
                </c:pt>
                <c:pt idx="2180">
                  <c:v>1.2279</c:v>
                </c:pt>
                <c:pt idx="2181">
                  <c:v>1.2279</c:v>
                </c:pt>
                <c:pt idx="2182">
                  <c:v>1.2279</c:v>
                </c:pt>
                <c:pt idx="2183">
                  <c:v>1.211149</c:v>
                </c:pt>
                <c:pt idx="2184">
                  <c:v>1.2279</c:v>
                </c:pt>
                <c:pt idx="2185">
                  <c:v>1.2027729999999999</c:v>
                </c:pt>
                <c:pt idx="2186">
                  <c:v>1.2279</c:v>
                </c:pt>
                <c:pt idx="2187">
                  <c:v>1.2362759999999999</c:v>
                </c:pt>
                <c:pt idx="2188">
                  <c:v>1.1776470000000001</c:v>
                </c:pt>
                <c:pt idx="2189">
                  <c:v>1.1860219999999999</c:v>
                </c:pt>
                <c:pt idx="2190">
                  <c:v>1.1860219999999999</c:v>
                </c:pt>
                <c:pt idx="2191">
                  <c:v>1.1943980000000001</c:v>
                </c:pt>
                <c:pt idx="2192">
                  <c:v>1.1776470000000001</c:v>
                </c:pt>
                <c:pt idx="2193">
                  <c:v>1.1776470000000001</c:v>
                </c:pt>
                <c:pt idx="2194">
                  <c:v>1.1943980000000001</c:v>
                </c:pt>
                <c:pt idx="2195">
                  <c:v>1.1943980000000001</c:v>
                </c:pt>
                <c:pt idx="2196">
                  <c:v>1.1943980000000001</c:v>
                </c:pt>
                <c:pt idx="2197">
                  <c:v>1.2027729999999999</c:v>
                </c:pt>
                <c:pt idx="2198">
                  <c:v>1.2027729999999999</c:v>
                </c:pt>
                <c:pt idx="2199">
                  <c:v>1.1943980000000001</c:v>
                </c:pt>
                <c:pt idx="2200">
                  <c:v>1.2027729999999999</c:v>
                </c:pt>
                <c:pt idx="2201">
                  <c:v>1.1943980000000001</c:v>
                </c:pt>
                <c:pt idx="2202">
                  <c:v>1.211149</c:v>
                </c:pt>
                <c:pt idx="2203">
                  <c:v>1.2027729999999999</c:v>
                </c:pt>
                <c:pt idx="2204">
                  <c:v>1.2027729999999999</c:v>
                </c:pt>
                <c:pt idx="2205">
                  <c:v>1.2027729999999999</c:v>
                </c:pt>
                <c:pt idx="2206">
                  <c:v>1.211149</c:v>
                </c:pt>
                <c:pt idx="2207">
                  <c:v>1.219525</c:v>
                </c:pt>
                <c:pt idx="2208">
                  <c:v>1.1943980000000001</c:v>
                </c:pt>
                <c:pt idx="2209">
                  <c:v>1.1776470000000001</c:v>
                </c:pt>
                <c:pt idx="2210">
                  <c:v>1.1943980000000001</c:v>
                </c:pt>
                <c:pt idx="2211">
                  <c:v>1.211149</c:v>
                </c:pt>
                <c:pt idx="2212">
                  <c:v>1.211149</c:v>
                </c:pt>
                <c:pt idx="2213">
                  <c:v>1.1943980000000001</c:v>
                </c:pt>
                <c:pt idx="2214">
                  <c:v>1.211149</c:v>
                </c:pt>
                <c:pt idx="2215">
                  <c:v>1.1943980000000001</c:v>
                </c:pt>
                <c:pt idx="2216">
                  <c:v>1.2027729999999999</c:v>
                </c:pt>
                <c:pt idx="2217">
                  <c:v>1.2027729999999999</c:v>
                </c:pt>
                <c:pt idx="2218">
                  <c:v>1.2027729999999999</c:v>
                </c:pt>
                <c:pt idx="2219">
                  <c:v>1.1943980000000001</c:v>
                </c:pt>
                <c:pt idx="2220">
                  <c:v>1.1943980000000001</c:v>
                </c:pt>
                <c:pt idx="2221">
                  <c:v>1.1943980000000001</c:v>
                </c:pt>
                <c:pt idx="2222">
                  <c:v>1.1943980000000001</c:v>
                </c:pt>
                <c:pt idx="2223">
                  <c:v>1.1943980000000001</c:v>
                </c:pt>
                <c:pt idx="2224">
                  <c:v>1.1860219999999999</c:v>
                </c:pt>
                <c:pt idx="2225">
                  <c:v>1.1943980000000001</c:v>
                </c:pt>
                <c:pt idx="2226">
                  <c:v>1.211149</c:v>
                </c:pt>
                <c:pt idx="2227">
                  <c:v>1.2027729999999999</c:v>
                </c:pt>
                <c:pt idx="2228">
                  <c:v>1.211149</c:v>
                </c:pt>
                <c:pt idx="2229">
                  <c:v>1.211149</c:v>
                </c:pt>
                <c:pt idx="2230">
                  <c:v>1.2279</c:v>
                </c:pt>
                <c:pt idx="2231">
                  <c:v>1.219525</c:v>
                </c:pt>
                <c:pt idx="2232">
                  <c:v>1.2446510000000002</c:v>
                </c:pt>
                <c:pt idx="2233">
                  <c:v>1.2530270000000001</c:v>
                </c:pt>
                <c:pt idx="2234">
                  <c:v>1.2362759999999999</c:v>
                </c:pt>
                <c:pt idx="2235">
                  <c:v>1.2614019999999999</c:v>
                </c:pt>
                <c:pt idx="2236">
                  <c:v>1.2614019999999999</c:v>
                </c:pt>
                <c:pt idx="2237">
                  <c:v>1.2530270000000001</c:v>
                </c:pt>
                <c:pt idx="2238">
                  <c:v>1.2446510000000002</c:v>
                </c:pt>
                <c:pt idx="2239">
                  <c:v>1.2446510000000002</c:v>
                </c:pt>
                <c:pt idx="2240">
                  <c:v>1.294905</c:v>
                </c:pt>
                <c:pt idx="2241">
                  <c:v>1.2865289999999998</c:v>
                </c:pt>
                <c:pt idx="2242">
                  <c:v>1.2781529999999999</c:v>
                </c:pt>
                <c:pt idx="2243">
                  <c:v>1.2865289999999998</c:v>
                </c:pt>
                <c:pt idx="2244">
                  <c:v>1.30328</c:v>
                </c:pt>
                <c:pt idx="2245">
                  <c:v>1.278991</c:v>
                </c:pt>
                <c:pt idx="2246">
                  <c:v>1.2704869999999999</c:v>
                </c:pt>
                <c:pt idx="2247">
                  <c:v>1.278991</c:v>
                </c:pt>
                <c:pt idx="2248">
                  <c:v>1.295998</c:v>
                </c:pt>
                <c:pt idx="2249">
                  <c:v>1.278991</c:v>
                </c:pt>
                <c:pt idx="2250">
                  <c:v>1.2449760000000001</c:v>
                </c:pt>
                <c:pt idx="2251">
                  <c:v>1.2874950000000001</c:v>
                </c:pt>
                <c:pt idx="2252">
                  <c:v>1.338517</c:v>
                </c:pt>
                <c:pt idx="2253">
                  <c:v>1.347021</c:v>
                </c:pt>
                <c:pt idx="2254">
                  <c:v>1.338517</c:v>
                </c:pt>
                <c:pt idx="2255">
                  <c:v>1.347021</c:v>
                </c:pt>
                <c:pt idx="2256">
                  <c:v>1.347021</c:v>
                </c:pt>
                <c:pt idx="2257">
                  <c:v>1.347021</c:v>
                </c:pt>
                <c:pt idx="2258">
                  <c:v>1.381035</c:v>
                </c:pt>
                <c:pt idx="2259">
                  <c:v>1.4405609999999998</c:v>
                </c:pt>
                <c:pt idx="2260">
                  <c:v>1.4320580000000001</c:v>
                </c:pt>
                <c:pt idx="2261">
                  <c:v>1.4320580000000001</c:v>
                </c:pt>
                <c:pt idx="2262">
                  <c:v>1.406547</c:v>
                </c:pt>
                <c:pt idx="2263">
                  <c:v>1.4150499999999999</c:v>
                </c:pt>
                <c:pt idx="2264">
                  <c:v>1.381035</c:v>
                </c:pt>
                <c:pt idx="2265">
                  <c:v>1.381035</c:v>
                </c:pt>
                <c:pt idx="2266">
                  <c:v>1.3725319999999999</c:v>
                </c:pt>
                <c:pt idx="2267">
                  <c:v>1.355524</c:v>
                </c:pt>
                <c:pt idx="2268">
                  <c:v>1.347021</c:v>
                </c:pt>
                <c:pt idx="2269">
                  <c:v>1.406547</c:v>
                </c:pt>
                <c:pt idx="2270">
                  <c:v>1.4405609999999998</c:v>
                </c:pt>
                <c:pt idx="2271">
                  <c:v>1.4575690000000001</c:v>
                </c:pt>
                <c:pt idx="2272">
                  <c:v>1.4575690000000001</c:v>
                </c:pt>
                <c:pt idx="2273">
                  <c:v>1.4320580000000001</c:v>
                </c:pt>
                <c:pt idx="2274">
                  <c:v>1.4915829999999999</c:v>
                </c:pt>
                <c:pt idx="2275">
                  <c:v>1.4405609999999998</c:v>
                </c:pt>
                <c:pt idx="2276">
                  <c:v>1.3640280000000002</c:v>
                </c:pt>
                <c:pt idx="2277">
                  <c:v>1.193954</c:v>
                </c:pt>
                <c:pt idx="2278">
                  <c:v>1.057895</c:v>
                </c:pt>
                <c:pt idx="2279">
                  <c:v>1.1429320000000001</c:v>
                </c:pt>
                <c:pt idx="2280">
                  <c:v>1.193954</c:v>
                </c:pt>
                <c:pt idx="2281">
                  <c:v>1.3640280000000002</c:v>
                </c:pt>
                <c:pt idx="2282">
                  <c:v>1.3300129999999999</c:v>
                </c:pt>
                <c:pt idx="2283">
                  <c:v>1.3640280000000002</c:v>
                </c:pt>
                <c:pt idx="2284">
                  <c:v>1.278991</c:v>
                </c:pt>
                <c:pt idx="2285">
                  <c:v>1.261984</c:v>
                </c:pt>
                <c:pt idx="2286">
                  <c:v>1.2874950000000001</c:v>
                </c:pt>
                <c:pt idx="2287">
                  <c:v>1.117421</c:v>
                </c:pt>
                <c:pt idx="2288">
                  <c:v>1.057895</c:v>
                </c:pt>
                <c:pt idx="2289">
                  <c:v>1.040888</c:v>
                </c:pt>
                <c:pt idx="2290">
                  <c:v>1.09344</c:v>
                </c:pt>
                <c:pt idx="2291">
                  <c:v>1.1712959999999999</c:v>
                </c:pt>
                <c:pt idx="2292">
                  <c:v>1.197247</c:v>
                </c:pt>
                <c:pt idx="2293">
                  <c:v>1.1799460000000002</c:v>
                </c:pt>
                <c:pt idx="2294">
                  <c:v>1.1020910000000002</c:v>
                </c:pt>
                <c:pt idx="2295">
                  <c:v>1.1885970000000001</c:v>
                </c:pt>
                <c:pt idx="2296">
                  <c:v>1.2491509999999999</c:v>
                </c:pt>
                <c:pt idx="2297">
                  <c:v>1.2404999999999999</c:v>
                </c:pt>
                <c:pt idx="2298">
                  <c:v>1.3270060000000001</c:v>
                </c:pt>
                <c:pt idx="2299">
                  <c:v>1.3183549999999999</c:v>
                </c:pt>
                <c:pt idx="2300">
                  <c:v>1.2924039999999999</c:v>
                </c:pt>
                <c:pt idx="2301">
                  <c:v>1.2837530000000001</c:v>
                </c:pt>
                <c:pt idx="2302">
                  <c:v>1.2664520000000001</c:v>
                </c:pt>
                <c:pt idx="2303">
                  <c:v>1.2751030000000001</c:v>
                </c:pt>
                <c:pt idx="2304">
                  <c:v>1.2924039999999999</c:v>
                </c:pt>
                <c:pt idx="2305">
                  <c:v>1.2924039999999999</c:v>
                </c:pt>
                <c:pt idx="2306">
                  <c:v>1.2491509999999999</c:v>
                </c:pt>
                <c:pt idx="2307">
                  <c:v>1.2924039999999999</c:v>
                </c:pt>
                <c:pt idx="2308">
                  <c:v>1.2751030000000001</c:v>
                </c:pt>
                <c:pt idx="2309">
                  <c:v>1.2578009999999999</c:v>
                </c:pt>
                <c:pt idx="2310">
                  <c:v>1.3702590000000001</c:v>
                </c:pt>
                <c:pt idx="2311">
                  <c:v>1.3789099999999999</c:v>
                </c:pt>
                <c:pt idx="2312">
                  <c:v>1.3443069999999999</c:v>
                </c:pt>
                <c:pt idx="2313">
                  <c:v>1.2837530000000001</c:v>
                </c:pt>
                <c:pt idx="2314">
                  <c:v>1.2664520000000001</c:v>
                </c:pt>
                <c:pt idx="2315">
                  <c:v>1.3097049999999999</c:v>
                </c:pt>
                <c:pt idx="2316">
                  <c:v>1.3443069999999999</c:v>
                </c:pt>
                <c:pt idx="2317">
                  <c:v>1.3962110000000001</c:v>
                </c:pt>
                <c:pt idx="2318">
                  <c:v>1.3875599999999999</c:v>
                </c:pt>
                <c:pt idx="2319">
                  <c:v>1.3702590000000001</c:v>
                </c:pt>
                <c:pt idx="2320">
                  <c:v>1.3702590000000001</c:v>
                </c:pt>
                <c:pt idx="2321">
                  <c:v>1.3789099999999999</c:v>
                </c:pt>
                <c:pt idx="2322">
                  <c:v>1.3529580000000001</c:v>
                </c:pt>
                <c:pt idx="2323">
                  <c:v>1.3356569999999999</c:v>
                </c:pt>
                <c:pt idx="2324">
                  <c:v>1.3616079999999999</c:v>
                </c:pt>
                <c:pt idx="2325">
                  <c:v>1.4308129999999999</c:v>
                </c:pt>
                <c:pt idx="2326">
                  <c:v>1.3789099999999999</c:v>
                </c:pt>
                <c:pt idx="2327">
                  <c:v>1.3702590000000001</c:v>
                </c:pt>
                <c:pt idx="2328">
                  <c:v>1.3443069999999999</c:v>
                </c:pt>
                <c:pt idx="2329">
                  <c:v>1.3529580000000001</c:v>
                </c:pt>
                <c:pt idx="2330">
                  <c:v>1.3529580000000001</c:v>
                </c:pt>
                <c:pt idx="2331">
                  <c:v>1.3529580000000001</c:v>
                </c:pt>
                <c:pt idx="2332">
                  <c:v>1.3616079999999999</c:v>
                </c:pt>
                <c:pt idx="2333">
                  <c:v>1.3529580000000001</c:v>
                </c:pt>
                <c:pt idx="2334">
                  <c:v>1.3443069999999999</c:v>
                </c:pt>
                <c:pt idx="2335">
                  <c:v>1.3443069999999999</c:v>
                </c:pt>
                <c:pt idx="2336">
                  <c:v>1.3097049999999999</c:v>
                </c:pt>
                <c:pt idx="2337">
                  <c:v>1.3529580000000001</c:v>
                </c:pt>
                <c:pt idx="2338">
                  <c:v>1.3443069999999999</c:v>
                </c:pt>
                <c:pt idx="2339">
                  <c:v>1.3616079999999999</c:v>
                </c:pt>
                <c:pt idx="2340">
                  <c:v>1.3529580000000001</c:v>
                </c:pt>
                <c:pt idx="2341">
                  <c:v>1.3789099999999999</c:v>
                </c:pt>
                <c:pt idx="2342">
                  <c:v>1.3789099999999999</c:v>
                </c:pt>
                <c:pt idx="2343">
                  <c:v>1.3789099999999999</c:v>
                </c:pt>
                <c:pt idx="2344">
                  <c:v>1.3702590000000001</c:v>
                </c:pt>
                <c:pt idx="2345">
                  <c:v>1.3702590000000001</c:v>
                </c:pt>
                <c:pt idx="2346">
                  <c:v>1.3529580000000001</c:v>
                </c:pt>
                <c:pt idx="2347">
                  <c:v>1.3529580000000001</c:v>
                </c:pt>
                <c:pt idx="2348">
                  <c:v>1.3529580000000001</c:v>
                </c:pt>
                <c:pt idx="2349">
                  <c:v>1.3702590000000001</c:v>
                </c:pt>
                <c:pt idx="2350">
                  <c:v>1.3616079999999999</c:v>
                </c:pt>
                <c:pt idx="2351">
                  <c:v>1.3962110000000001</c:v>
                </c:pt>
                <c:pt idx="2352">
                  <c:v>1.3529580000000001</c:v>
                </c:pt>
                <c:pt idx="2353">
                  <c:v>1.3616079999999999</c:v>
                </c:pt>
                <c:pt idx="2354">
                  <c:v>1.3789099999999999</c:v>
                </c:pt>
                <c:pt idx="2355">
                  <c:v>1.3962110000000001</c:v>
                </c:pt>
                <c:pt idx="2356">
                  <c:v>1.3702590000000001</c:v>
                </c:pt>
                <c:pt idx="2357">
                  <c:v>1.3875599999999999</c:v>
                </c:pt>
                <c:pt idx="2358">
                  <c:v>1.4048609999999999</c:v>
                </c:pt>
                <c:pt idx="2359">
                  <c:v>1.3875599999999999</c:v>
                </c:pt>
                <c:pt idx="2360">
                  <c:v>1.3702590000000001</c:v>
                </c:pt>
                <c:pt idx="2361">
                  <c:v>1.4048609999999999</c:v>
                </c:pt>
                <c:pt idx="2362">
                  <c:v>1.4135120000000001</c:v>
                </c:pt>
                <c:pt idx="2363">
                  <c:v>1.4048609999999999</c:v>
                </c:pt>
                <c:pt idx="2364">
                  <c:v>1.4394640000000001</c:v>
                </c:pt>
                <c:pt idx="2365">
                  <c:v>1.4394640000000001</c:v>
                </c:pt>
                <c:pt idx="2366">
                  <c:v>1.4308129999999999</c:v>
                </c:pt>
                <c:pt idx="2367">
                  <c:v>1.4135120000000001</c:v>
                </c:pt>
                <c:pt idx="2368">
                  <c:v>1.4221619999999999</c:v>
                </c:pt>
                <c:pt idx="2369">
                  <c:v>1.4394640000000001</c:v>
                </c:pt>
                <c:pt idx="2370">
                  <c:v>1.4757959999999999</c:v>
                </c:pt>
                <c:pt idx="2371">
                  <c:v>1.4757959999999999</c:v>
                </c:pt>
                <c:pt idx="2372">
                  <c:v>1.4757959999999999</c:v>
                </c:pt>
                <c:pt idx="2373">
                  <c:v>1.4845750000000002</c:v>
                </c:pt>
                <c:pt idx="2374">
                  <c:v>1.493355</c:v>
                </c:pt>
                <c:pt idx="2375">
                  <c:v>1.4757959999999999</c:v>
                </c:pt>
                <c:pt idx="2376">
                  <c:v>1.458237</c:v>
                </c:pt>
                <c:pt idx="2377">
                  <c:v>1.4757959999999999</c:v>
                </c:pt>
                <c:pt idx="2378">
                  <c:v>1.4757959999999999</c:v>
                </c:pt>
                <c:pt idx="2379">
                  <c:v>1.4757959999999999</c:v>
                </c:pt>
                <c:pt idx="2380">
                  <c:v>1.4670169999999998</c:v>
                </c:pt>
                <c:pt idx="2381">
                  <c:v>1.458237</c:v>
                </c:pt>
                <c:pt idx="2382">
                  <c:v>1.4757959999999999</c:v>
                </c:pt>
                <c:pt idx="2383">
                  <c:v>1.4406780000000001</c:v>
                </c:pt>
                <c:pt idx="2384">
                  <c:v>1.4143399999999999</c:v>
                </c:pt>
                <c:pt idx="2385">
                  <c:v>1.3967810000000001</c:v>
                </c:pt>
                <c:pt idx="2386">
                  <c:v>1.388002</c:v>
                </c:pt>
                <c:pt idx="2387">
                  <c:v>1.4143399999999999</c:v>
                </c:pt>
                <c:pt idx="2388">
                  <c:v>1.423119</c:v>
                </c:pt>
                <c:pt idx="2389">
                  <c:v>1.4055609999999998</c:v>
                </c:pt>
                <c:pt idx="2390">
                  <c:v>1.3967810000000001</c:v>
                </c:pt>
                <c:pt idx="2391">
                  <c:v>1.352884</c:v>
                </c:pt>
                <c:pt idx="2392">
                  <c:v>1.388002</c:v>
                </c:pt>
                <c:pt idx="2393">
                  <c:v>1.4055609999999998</c:v>
                </c:pt>
                <c:pt idx="2394">
                  <c:v>1.3704429999999999</c:v>
                </c:pt>
                <c:pt idx="2395">
                  <c:v>1.3704429999999999</c:v>
                </c:pt>
                <c:pt idx="2396">
                  <c:v>1.3704429999999999</c:v>
                </c:pt>
                <c:pt idx="2397">
                  <c:v>1.3792219999999999</c:v>
                </c:pt>
                <c:pt idx="2398">
                  <c:v>1.4143399999999999</c:v>
                </c:pt>
                <c:pt idx="2399">
                  <c:v>1.4055609999999998</c:v>
                </c:pt>
                <c:pt idx="2400">
                  <c:v>1.3616640000000002</c:v>
                </c:pt>
                <c:pt idx="2401">
                  <c:v>1.388002</c:v>
                </c:pt>
                <c:pt idx="2402">
                  <c:v>1.388002</c:v>
                </c:pt>
                <c:pt idx="2403">
                  <c:v>1.423119</c:v>
                </c:pt>
                <c:pt idx="2404">
                  <c:v>1.431899</c:v>
                </c:pt>
                <c:pt idx="2405">
                  <c:v>1.4055609999999998</c:v>
                </c:pt>
                <c:pt idx="2406">
                  <c:v>1.3967810000000001</c:v>
                </c:pt>
                <c:pt idx="2407">
                  <c:v>1.4143399999999999</c:v>
                </c:pt>
                <c:pt idx="2408">
                  <c:v>1.3792219999999999</c:v>
                </c:pt>
                <c:pt idx="2409">
                  <c:v>1.3616640000000002</c:v>
                </c:pt>
                <c:pt idx="2410">
                  <c:v>1.3967810000000001</c:v>
                </c:pt>
                <c:pt idx="2411">
                  <c:v>1.4406780000000001</c:v>
                </c:pt>
                <c:pt idx="2412">
                  <c:v>1.4266309999999998</c:v>
                </c:pt>
                <c:pt idx="2413">
                  <c:v>1.4301429999999999</c:v>
                </c:pt>
                <c:pt idx="2414">
                  <c:v>1.4301429999999999</c:v>
                </c:pt>
                <c:pt idx="2415">
                  <c:v>1.4371670000000001</c:v>
                </c:pt>
                <c:pt idx="2416">
                  <c:v>1.4371670000000001</c:v>
                </c:pt>
                <c:pt idx="2417">
                  <c:v>1.4371670000000001</c:v>
                </c:pt>
                <c:pt idx="2418">
                  <c:v>1.4336549999999999</c:v>
                </c:pt>
                <c:pt idx="2419">
                  <c:v>1.419608</c:v>
                </c:pt>
                <c:pt idx="2420">
                  <c:v>1.4266309999999998</c:v>
                </c:pt>
                <c:pt idx="2421">
                  <c:v>1.416096</c:v>
                </c:pt>
                <c:pt idx="2422">
                  <c:v>1.380978</c:v>
                </c:pt>
                <c:pt idx="2423">
                  <c:v>1.3634190000000002</c:v>
                </c:pt>
                <c:pt idx="2424">
                  <c:v>1.380978</c:v>
                </c:pt>
                <c:pt idx="2425">
                  <c:v>1.388002</c:v>
                </c:pt>
                <c:pt idx="2426">
                  <c:v>1.3704429999999999</c:v>
                </c:pt>
                <c:pt idx="2427">
                  <c:v>1.373955</c:v>
                </c:pt>
                <c:pt idx="2428">
                  <c:v>1.3915139999999999</c:v>
                </c:pt>
                <c:pt idx="2429">
                  <c:v>1.4020490000000001</c:v>
                </c:pt>
                <c:pt idx="2430">
                  <c:v>1.4020490000000001</c:v>
                </c:pt>
                <c:pt idx="2431">
                  <c:v>1.3985370000000001</c:v>
                </c:pt>
                <c:pt idx="2432">
                  <c:v>1.3985370000000001</c:v>
                </c:pt>
                <c:pt idx="2433">
                  <c:v>1.3985370000000001</c:v>
                </c:pt>
                <c:pt idx="2434">
                  <c:v>1.423119</c:v>
                </c:pt>
                <c:pt idx="2435">
                  <c:v>1.419608</c:v>
                </c:pt>
                <c:pt idx="2436">
                  <c:v>1.4371670000000001</c:v>
                </c:pt>
                <c:pt idx="2437">
                  <c:v>1.4371670000000001</c:v>
                </c:pt>
                <c:pt idx="2438">
                  <c:v>1.416096</c:v>
                </c:pt>
                <c:pt idx="2439">
                  <c:v>1.416096</c:v>
                </c:pt>
                <c:pt idx="2440">
                  <c:v>1.3985370000000001</c:v>
                </c:pt>
                <c:pt idx="2441">
                  <c:v>1.3985370000000001</c:v>
                </c:pt>
                <c:pt idx="2442">
                  <c:v>1.4090719999999999</c:v>
                </c:pt>
                <c:pt idx="2443">
                  <c:v>1.4266309999999998</c:v>
                </c:pt>
                <c:pt idx="2444">
                  <c:v>1.416096</c:v>
                </c:pt>
                <c:pt idx="2445">
                  <c:v>1.4143399999999999</c:v>
                </c:pt>
                <c:pt idx="2446">
                  <c:v>1.400075</c:v>
                </c:pt>
                <c:pt idx="2447">
                  <c:v>1.3929429999999998</c:v>
                </c:pt>
                <c:pt idx="2448">
                  <c:v>1.38581</c:v>
                </c:pt>
                <c:pt idx="2449">
                  <c:v>1.3644130000000001</c:v>
                </c:pt>
                <c:pt idx="2450">
                  <c:v>1.3430150000000001</c:v>
                </c:pt>
                <c:pt idx="2451">
                  <c:v>1.3109190000000002</c:v>
                </c:pt>
                <c:pt idx="2452">
                  <c:v>1.3109190000000002</c:v>
                </c:pt>
                <c:pt idx="2453">
                  <c:v>1.307353</c:v>
                </c:pt>
                <c:pt idx="2454">
                  <c:v>1.314486</c:v>
                </c:pt>
                <c:pt idx="2455">
                  <c:v>1.3251840000000001</c:v>
                </c:pt>
                <c:pt idx="2456">
                  <c:v>1.3430150000000001</c:v>
                </c:pt>
                <c:pt idx="2457">
                  <c:v>1.332317</c:v>
                </c:pt>
                <c:pt idx="2458">
                  <c:v>1.3287500000000001</c:v>
                </c:pt>
                <c:pt idx="2459">
                  <c:v>1.332317</c:v>
                </c:pt>
                <c:pt idx="2460">
                  <c:v>1.3251840000000001</c:v>
                </c:pt>
                <c:pt idx="2461">
                  <c:v>1.307353</c:v>
                </c:pt>
                <c:pt idx="2462">
                  <c:v>1.3109190000000002</c:v>
                </c:pt>
                <c:pt idx="2463">
                  <c:v>1.3180520000000002</c:v>
                </c:pt>
                <c:pt idx="2464">
                  <c:v>1.2895220000000001</c:v>
                </c:pt>
                <c:pt idx="2465">
                  <c:v>1.25386</c:v>
                </c:pt>
                <c:pt idx="2466">
                  <c:v>1.243161</c:v>
                </c:pt>
                <c:pt idx="2467">
                  <c:v>1.2074989999999999</c:v>
                </c:pt>
                <c:pt idx="2468">
                  <c:v>1.1611369999999999</c:v>
                </c:pt>
                <c:pt idx="2469">
                  <c:v>1.164704</c:v>
                </c:pt>
                <c:pt idx="2470">
                  <c:v>1.121909</c:v>
                </c:pt>
                <c:pt idx="2471">
                  <c:v>1.1005119999999999</c:v>
                </c:pt>
                <c:pt idx="2472">
                  <c:v>1.0077889999999998</c:v>
                </c:pt>
                <c:pt idx="2473">
                  <c:v>1.0684149999999999</c:v>
                </c:pt>
                <c:pt idx="2474">
                  <c:v>1.136174</c:v>
                </c:pt>
                <c:pt idx="2475">
                  <c:v>1.1076439999999999</c:v>
                </c:pt>
                <c:pt idx="2476">
                  <c:v>1.13974</c:v>
                </c:pt>
                <c:pt idx="2477">
                  <c:v>1.1575709999999999</c:v>
                </c:pt>
                <c:pt idx="2478">
                  <c:v>1.1540049999999999</c:v>
                </c:pt>
                <c:pt idx="2479">
                  <c:v>1.150439</c:v>
                </c:pt>
                <c:pt idx="2480">
                  <c:v>1.0648489999999999</c:v>
                </c:pt>
                <c:pt idx="2481">
                  <c:v>1.0684149999999999</c:v>
                </c:pt>
                <c:pt idx="2482">
                  <c:v>1.071982</c:v>
                </c:pt>
                <c:pt idx="2483">
                  <c:v>1.1005119999999999</c:v>
                </c:pt>
                <c:pt idx="2484">
                  <c:v>1.13974</c:v>
                </c:pt>
                <c:pt idx="2485">
                  <c:v>1.1575709999999999</c:v>
                </c:pt>
                <c:pt idx="2486">
                  <c:v>1.121909</c:v>
                </c:pt>
                <c:pt idx="2487">
                  <c:v>1.1076439999999999</c:v>
                </c:pt>
                <c:pt idx="2488">
                  <c:v>1.086247</c:v>
                </c:pt>
                <c:pt idx="2489">
                  <c:v>1.189667</c:v>
                </c:pt>
                <c:pt idx="2490">
                  <c:v>1.203932</c:v>
                </c:pt>
                <c:pt idx="2491">
                  <c:v>1.1825350000000001</c:v>
                </c:pt>
                <c:pt idx="2492">
                  <c:v>1.1326080000000001</c:v>
                </c:pt>
                <c:pt idx="2493">
                  <c:v>1.0933790000000001</c:v>
                </c:pt>
                <c:pt idx="2494">
                  <c:v>1.1005119999999999</c:v>
                </c:pt>
                <c:pt idx="2495">
                  <c:v>1.129041</c:v>
                </c:pt>
                <c:pt idx="2496">
                  <c:v>1.1183430000000001</c:v>
                </c:pt>
                <c:pt idx="2497">
                  <c:v>1.1040779999999999</c:v>
                </c:pt>
                <c:pt idx="2498">
                  <c:v>1.0933790000000001</c:v>
                </c:pt>
                <c:pt idx="2499">
                  <c:v>1.0684149999999999</c:v>
                </c:pt>
                <c:pt idx="2500">
                  <c:v>1.0648489999999999</c:v>
                </c:pt>
                <c:pt idx="2501">
                  <c:v>1.0684149999999999</c:v>
                </c:pt>
                <c:pt idx="2502">
                  <c:v>1.0541500000000001</c:v>
                </c:pt>
                <c:pt idx="2503">
                  <c:v>1.0541500000000001</c:v>
                </c:pt>
                <c:pt idx="2504">
                  <c:v>1.043452</c:v>
                </c:pt>
                <c:pt idx="2505">
                  <c:v>1.043452</c:v>
                </c:pt>
                <c:pt idx="2506">
                  <c:v>1.036319</c:v>
                </c:pt>
                <c:pt idx="2507">
                  <c:v>1.0077889999999998</c:v>
                </c:pt>
                <c:pt idx="2508">
                  <c:v>0.9935250000000001</c:v>
                </c:pt>
                <c:pt idx="2509">
                  <c:v>0.97926000000000002</c:v>
                </c:pt>
                <c:pt idx="2510">
                  <c:v>0.9703440000000001</c:v>
                </c:pt>
                <c:pt idx="2511">
                  <c:v>0.96307299999999996</c:v>
                </c:pt>
                <c:pt idx="2512">
                  <c:v>0.95580299999999996</c:v>
                </c:pt>
                <c:pt idx="2513">
                  <c:v>0.9703440000000001</c:v>
                </c:pt>
                <c:pt idx="2514">
                  <c:v>0.98852099999999998</c:v>
                </c:pt>
                <c:pt idx="2515">
                  <c:v>1.0030620000000001</c:v>
                </c:pt>
                <c:pt idx="2516">
                  <c:v>1.0030620000000001</c:v>
                </c:pt>
                <c:pt idx="2517">
                  <c:v>1.0030620000000001</c:v>
                </c:pt>
                <c:pt idx="2518">
                  <c:v>1.0503210000000001</c:v>
                </c:pt>
                <c:pt idx="2519">
                  <c:v>1.072133</c:v>
                </c:pt>
                <c:pt idx="2520">
                  <c:v>1.0612269999999999</c:v>
                </c:pt>
                <c:pt idx="2521">
                  <c:v>1.0612269999999999</c:v>
                </c:pt>
                <c:pt idx="2522">
                  <c:v>1.072133</c:v>
                </c:pt>
                <c:pt idx="2523">
                  <c:v>1.0575920000000001</c:v>
                </c:pt>
                <c:pt idx="2524">
                  <c:v>1.0612269999999999</c:v>
                </c:pt>
                <c:pt idx="2525">
                  <c:v>1.046686</c:v>
                </c:pt>
                <c:pt idx="2526">
                  <c:v>1.0539560000000001</c:v>
                </c:pt>
                <c:pt idx="2527">
                  <c:v>1.0866739999999999</c:v>
                </c:pt>
                <c:pt idx="2528">
                  <c:v>1.0866739999999999</c:v>
                </c:pt>
                <c:pt idx="2529">
                  <c:v>1.0757680000000001</c:v>
                </c:pt>
                <c:pt idx="2530">
                  <c:v>1.217546</c:v>
                </c:pt>
                <c:pt idx="2531">
                  <c:v>1.15211</c:v>
                </c:pt>
                <c:pt idx="2532">
                  <c:v>1.1157569999999999</c:v>
                </c:pt>
                <c:pt idx="2533">
                  <c:v>1.1084860000000001</c:v>
                </c:pt>
                <c:pt idx="2534">
                  <c:v>1.1375690000000001</c:v>
                </c:pt>
                <c:pt idx="2535">
                  <c:v>1.126663</c:v>
                </c:pt>
                <c:pt idx="2536">
                  <c:v>1.1375690000000001</c:v>
                </c:pt>
                <c:pt idx="2537">
                  <c:v>1.15211</c:v>
                </c:pt>
                <c:pt idx="2538">
                  <c:v>1.1484749999999999</c:v>
                </c:pt>
                <c:pt idx="2539">
                  <c:v>1.1484749999999999</c:v>
                </c:pt>
                <c:pt idx="2540">
                  <c:v>1.1339329999999999</c:v>
                </c:pt>
                <c:pt idx="2541">
                  <c:v>1.15211</c:v>
                </c:pt>
                <c:pt idx="2542">
                  <c:v>1.126663</c:v>
                </c:pt>
                <c:pt idx="2543">
                  <c:v>1.1193919999999999</c:v>
                </c:pt>
                <c:pt idx="2544">
                  <c:v>1.123027</c:v>
                </c:pt>
                <c:pt idx="2545">
                  <c:v>1.1030329999999999</c:v>
                </c:pt>
                <c:pt idx="2546">
                  <c:v>1.0807789999999999</c:v>
                </c:pt>
                <c:pt idx="2547">
                  <c:v>1.0659430000000001</c:v>
                </c:pt>
                <c:pt idx="2548">
                  <c:v>1.0436879999999999</c:v>
                </c:pt>
                <c:pt idx="2549">
                  <c:v>1.0436879999999999</c:v>
                </c:pt>
                <c:pt idx="2550">
                  <c:v>1.0881970000000001</c:v>
                </c:pt>
                <c:pt idx="2551">
                  <c:v>1.0659430000000001</c:v>
                </c:pt>
                <c:pt idx="2552">
                  <c:v>1.0585250000000002</c:v>
                </c:pt>
                <c:pt idx="2553">
                  <c:v>1.069652</c:v>
                </c:pt>
                <c:pt idx="2554">
                  <c:v>1.0585250000000002</c:v>
                </c:pt>
                <c:pt idx="2555">
                  <c:v>1.0585250000000002</c:v>
                </c:pt>
                <c:pt idx="2556">
                  <c:v>1.0622339999999999</c:v>
                </c:pt>
                <c:pt idx="2557">
                  <c:v>1.0659430000000001</c:v>
                </c:pt>
                <c:pt idx="2558">
                  <c:v>1.069652</c:v>
                </c:pt>
                <c:pt idx="2559">
                  <c:v>1.0585250000000002</c:v>
                </c:pt>
                <c:pt idx="2560">
                  <c:v>1.054816</c:v>
                </c:pt>
                <c:pt idx="2561">
                  <c:v>1.07707</c:v>
                </c:pt>
                <c:pt idx="2562">
                  <c:v>1.1067419999999999</c:v>
                </c:pt>
                <c:pt idx="2563">
                  <c:v>1.095615</c:v>
                </c:pt>
                <c:pt idx="2564">
                  <c:v>1.099324</c:v>
                </c:pt>
                <c:pt idx="2565">
                  <c:v>1.1475420000000001</c:v>
                </c:pt>
                <c:pt idx="2566">
                  <c:v>1.1475420000000001</c:v>
                </c:pt>
                <c:pt idx="2567">
                  <c:v>1.1252880000000001</c:v>
                </c:pt>
                <c:pt idx="2568">
                  <c:v>1.121578</c:v>
                </c:pt>
                <c:pt idx="2569">
                  <c:v>1.132706</c:v>
                </c:pt>
                <c:pt idx="2570">
                  <c:v>1.1401239999999999</c:v>
                </c:pt>
                <c:pt idx="2571">
                  <c:v>1.1438330000000001</c:v>
                </c:pt>
                <c:pt idx="2572">
                  <c:v>1.177214</c:v>
                </c:pt>
                <c:pt idx="2573">
                  <c:v>1.210596</c:v>
                </c:pt>
                <c:pt idx="2574">
                  <c:v>1.2402679999999999</c:v>
                </c:pt>
                <c:pt idx="2575">
                  <c:v>1.2254320000000001</c:v>
                </c:pt>
                <c:pt idx="2576">
                  <c:v>1.177214</c:v>
                </c:pt>
                <c:pt idx="2577">
                  <c:v>1.1586689999999999</c:v>
                </c:pt>
                <c:pt idx="2578">
                  <c:v>1.1252880000000001</c:v>
                </c:pt>
                <c:pt idx="2579">
                  <c:v>1.132706</c:v>
                </c:pt>
                <c:pt idx="2580">
                  <c:v>1.1438330000000001</c:v>
                </c:pt>
                <c:pt idx="2581">
                  <c:v>1.1401239999999999</c:v>
                </c:pt>
                <c:pt idx="2582">
                  <c:v>1.136415</c:v>
                </c:pt>
                <c:pt idx="2583">
                  <c:v>1.132706</c:v>
                </c:pt>
                <c:pt idx="2584">
                  <c:v>1.117869</c:v>
                </c:pt>
                <c:pt idx="2585">
                  <c:v>1.11416</c:v>
                </c:pt>
                <c:pt idx="2586">
                  <c:v>1.117869</c:v>
                </c:pt>
                <c:pt idx="2587">
                  <c:v>1.136415</c:v>
                </c:pt>
                <c:pt idx="2588">
                  <c:v>1.128997</c:v>
                </c:pt>
                <c:pt idx="2589">
                  <c:v>1.117869</c:v>
                </c:pt>
                <c:pt idx="2590">
                  <c:v>1.117869</c:v>
                </c:pt>
                <c:pt idx="2591">
                  <c:v>1.11416</c:v>
                </c:pt>
                <c:pt idx="2592">
                  <c:v>1.11416</c:v>
                </c:pt>
                <c:pt idx="2593">
                  <c:v>1.091906</c:v>
                </c:pt>
                <c:pt idx="2594">
                  <c:v>1.0807789999999999</c:v>
                </c:pt>
                <c:pt idx="2595">
                  <c:v>1.1401239999999999</c:v>
                </c:pt>
                <c:pt idx="2596">
                  <c:v>1.1401239999999999</c:v>
                </c:pt>
                <c:pt idx="2597">
                  <c:v>1.136415</c:v>
                </c:pt>
                <c:pt idx="2598">
                  <c:v>1.1401239999999999</c:v>
                </c:pt>
                <c:pt idx="2599">
                  <c:v>1.1623779999999999</c:v>
                </c:pt>
                <c:pt idx="2600">
                  <c:v>1.132706</c:v>
                </c:pt>
                <c:pt idx="2601">
                  <c:v>1.132706</c:v>
                </c:pt>
                <c:pt idx="2602">
                  <c:v>1.132706</c:v>
                </c:pt>
                <c:pt idx="2603">
                  <c:v>1.132706</c:v>
                </c:pt>
                <c:pt idx="2604">
                  <c:v>1.151251</c:v>
                </c:pt>
                <c:pt idx="2605">
                  <c:v>1.1697960000000001</c:v>
                </c:pt>
                <c:pt idx="2606">
                  <c:v>1.1994689999999999</c:v>
                </c:pt>
              </c:numCache>
            </c:numRef>
          </c:val>
          <c:smooth val="0"/>
          <c:extLst>
            <c:ext xmlns:c16="http://schemas.microsoft.com/office/drawing/2014/chart" uri="{C3380CC4-5D6E-409C-BE32-E72D297353CC}">
              <c16:uniqueId val="{00000001-8627-4600-A8B2-CCB460467060}"/>
            </c:ext>
          </c:extLst>
        </c:ser>
        <c:ser>
          <c:idx val="1"/>
          <c:order val="1"/>
          <c:tx>
            <c:strRef>
              <c:f>'[Presentation Data and Verification Support v1 (Feb24).xlsx]Investment Performance'!$O$8</c:f>
              <c:strCache>
                <c:ptCount val="1"/>
                <c:pt idx="0">
                  <c:v>FTSE 100 Total Return</c:v>
                </c:pt>
              </c:strCache>
            </c:strRef>
          </c:tx>
          <c:spPr>
            <a:ln w="12700" cap="rnd">
              <a:solidFill>
                <a:srgbClr val="67BF72"/>
              </a:solidFill>
              <a:round/>
            </a:ln>
            <a:effectLst/>
          </c:spPr>
          <c:marker>
            <c:symbol val="none"/>
          </c:marker>
          <c:dLbls>
            <c:dLbl>
              <c:idx val="260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627-4600-A8B2-CCB460467060}"/>
                </c:ext>
              </c:extLst>
            </c:dLbl>
            <c:spPr>
              <a:noFill/>
              <a:ln>
                <a:noFill/>
              </a:ln>
              <a:effectLst/>
            </c:spPr>
            <c:txPr>
              <a:bodyPr wrap="square" lIns="38100" tIns="19050" rIns="38100" bIns="19050" anchor="ctr">
                <a:spAutoFit/>
              </a:bodyPr>
              <a:lstStyle/>
              <a:p>
                <a:pPr>
                  <a:defRPr sz="1000" b="1">
                    <a:solidFill>
                      <a:srgbClr val="67BF72"/>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'[1]Investment Performance'!$M$9:$M$2615</c:f>
              <c:numCache>
                <c:formatCode>mmm\-yy</c:formatCode>
                <c:ptCount val="2607"/>
                <c:pt idx="0">
                  <c:v>41641</c:v>
                </c:pt>
                <c:pt idx="1">
                  <c:v>41642</c:v>
                </c:pt>
                <c:pt idx="2">
                  <c:v>41645</c:v>
                </c:pt>
                <c:pt idx="3">
                  <c:v>41646</c:v>
                </c:pt>
                <c:pt idx="4">
                  <c:v>41647</c:v>
                </c:pt>
                <c:pt idx="5">
                  <c:v>41648</c:v>
                </c:pt>
                <c:pt idx="6">
                  <c:v>41649</c:v>
                </c:pt>
                <c:pt idx="7">
                  <c:v>41652</c:v>
                </c:pt>
                <c:pt idx="8">
                  <c:v>41653</c:v>
                </c:pt>
                <c:pt idx="9">
                  <c:v>41654</c:v>
                </c:pt>
                <c:pt idx="10">
                  <c:v>41655</c:v>
                </c:pt>
                <c:pt idx="11">
                  <c:v>41656</c:v>
                </c:pt>
                <c:pt idx="12">
                  <c:v>41659</c:v>
                </c:pt>
                <c:pt idx="13">
                  <c:v>41660</c:v>
                </c:pt>
                <c:pt idx="14">
                  <c:v>41661</c:v>
                </c:pt>
                <c:pt idx="15">
                  <c:v>41662</c:v>
                </c:pt>
                <c:pt idx="16">
                  <c:v>41663</c:v>
                </c:pt>
                <c:pt idx="17">
                  <c:v>41666</c:v>
                </c:pt>
                <c:pt idx="18">
                  <c:v>41667</c:v>
                </c:pt>
                <c:pt idx="19">
                  <c:v>41668</c:v>
                </c:pt>
                <c:pt idx="20">
                  <c:v>41669</c:v>
                </c:pt>
                <c:pt idx="21">
                  <c:v>41670</c:v>
                </c:pt>
                <c:pt idx="22">
                  <c:v>41673</c:v>
                </c:pt>
                <c:pt idx="23">
                  <c:v>41674</c:v>
                </c:pt>
                <c:pt idx="24">
                  <c:v>41675</c:v>
                </c:pt>
                <c:pt idx="25">
                  <c:v>41676</c:v>
                </c:pt>
                <c:pt idx="26">
                  <c:v>41677</c:v>
                </c:pt>
                <c:pt idx="27">
                  <c:v>41680</c:v>
                </c:pt>
                <c:pt idx="28">
                  <c:v>41681</c:v>
                </c:pt>
                <c:pt idx="29">
                  <c:v>41682</c:v>
                </c:pt>
                <c:pt idx="30">
                  <c:v>41683</c:v>
                </c:pt>
                <c:pt idx="31">
                  <c:v>41684</c:v>
                </c:pt>
                <c:pt idx="32">
                  <c:v>41687</c:v>
                </c:pt>
                <c:pt idx="33">
                  <c:v>41688</c:v>
                </c:pt>
                <c:pt idx="34">
                  <c:v>41689</c:v>
                </c:pt>
                <c:pt idx="35">
                  <c:v>41690</c:v>
                </c:pt>
                <c:pt idx="36">
                  <c:v>41691</c:v>
                </c:pt>
                <c:pt idx="37">
                  <c:v>41694</c:v>
                </c:pt>
                <c:pt idx="38">
                  <c:v>41695</c:v>
                </c:pt>
                <c:pt idx="39">
                  <c:v>41696</c:v>
                </c:pt>
                <c:pt idx="40">
                  <c:v>41697</c:v>
                </c:pt>
                <c:pt idx="41">
                  <c:v>41698</c:v>
                </c:pt>
                <c:pt idx="42">
                  <c:v>41701</c:v>
                </c:pt>
                <c:pt idx="43">
                  <c:v>41702</c:v>
                </c:pt>
                <c:pt idx="44">
                  <c:v>41703</c:v>
                </c:pt>
                <c:pt idx="45">
                  <c:v>41704</c:v>
                </c:pt>
                <c:pt idx="46">
                  <c:v>41705</c:v>
                </c:pt>
                <c:pt idx="47">
                  <c:v>41708</c:v>
                </c:pt>
                <c:pt idx="48">
                  <c:v>41709</c:v>
                </c:pt>
                <c:pt idx="49">
                  <c:v>41710</c:v>
                </c:pt>
                <c:pt idx="50">
                  <c:v>41711</c:v>
                </c:pt>
                <c:pt idx="51">
                  <c:v>41712</c:v>
                </c:pt>
                <c:pt idx="52">
                  <c:v>41715</c:v>
                </c:pt>
                <c:pt idx="53">
                  <c:v>41716</c:v>
                </c:pt>
                <c:pt idx="54">
                  <c:v>41717</c:v>
                </c:pt>
                <c:pt idx="55">
                  <c:v>41718</c:v>
                </c:pt>
                <c:pt idx="56">
                  <c:v>41719</c:v>
                </c:pt>
                <c:pt idx="57">
                  <c:v>41722</c:v>
                </c:pt>
                <c:pt idx="58">
                  <c:v>41723</c:v>
                </c:pt>
                <c:pt idx="59">
                  <c:v>41724</c:v>
                </c:pt>
                <c:pt idx="60">
                  <c:v>41725</c:v>
                </c:pt>
                <c:pt idx="61">
                  <c:v>41726</c:v>
                </c:pt>
                <c:pt idx="62">
                  <c:v>41729</c:v>
                </c:pt>
                <c:pt idx="63">
                  <c:v>41730</c:v>
                </c:pt>
                <c:pt idx="64">
                  <c:v>41731</c:v>
                </c:pt>
                <c:pt idx="65">
                  <c:v>41732</c:v>
                </c:pt>
                <c:pt idx="66">
                  <c:v>41733</c:v>
                </c:pt>
                <c:pt idx="67">
                  <c:v>41736</c:v>
                </c:pt>
                <c:pt idx="68">
                  <c:v>41737</c:v>
                </c:pt>
                <c:pt idx="69">
                  <c:v>41738</c:v>
                </c:pt>
                <c:pt idx="70">
                  <c:v>41739</c:v>
                </c:pt>
                <c:pt idx="71">
                  <c:v>41740</c:v>
                </c:pt>
                <c:pt idx="72">
                  <c:v>41743</c:v>
                </c:pt>
                <c:pt idx="73">
                  <c:v>41744</c:v>
                </c:pt>
                <c:pt idx="74">
                  <c:v>41745</c:v>
                </c:pt>
                <c:pt idx="75">
                  <c:v>41746</c:v>
                </c:pt>
                <c:pt idx="76">
                  <c:v>41747</c:v>
                </c:pt>
                <c:pt idx="77">
                  <c:v>41750</c:v>
                </c:pt>
                <c:pt idx="78">
                  <c:v>41751</c:v>
                </c:pt>
                <c:pt idx="79">
                  <c:v>41752</c:v>
                </c:pt>
                <c:pt idx="80">
                  <c:v>41753</c:v>
                </c:pt>
                <c:pt idx="81">
                  <c:v>41754</c:v>
                </c:pt>
                <c:pt idx="82">
                  <c:v>41757</c:v>
                </c:pt>
                <c:pt idx="83">
                  <c:v>41758</c:v>
                </c:pt>
                <c:pt idx="84">
                  <c:v>41759</c:v>
                </c:pt>
                <c:pt idx="85">
                  <c:v>41760</c:v>
                </c:pt>
                <c:pt idx="86">
                  <c:v>41761</c:v>
                </c:pt>
                <c:pt idx="87">
                  <c:v>41764</c:v>
                </c:pt>
                <c:pt idx="88">
                  <c:v>41765</c:v>
                </c:pt>
                <c:pt idx="89">
                  <c:v>41766</c:v>
                </c:pt>
                <c:pt idx="90">
                  <c:v>41767</c:v>
                </c:pt>
                <c:pt idx="91">
                  <c:v>41768</c:v>
                </c:pt>
                <c:pt idx="92">
                  <c:v>41771</c:v>
                </c:pt>
                <c:pt idx="93">
                  <c:v>41772</c:v>
                </c:pt>
                <c:pt idx="94">
                  <c:v>41773</c:v>
                </c:pt>
                <c:pt idx="95">
                  <c:v>41774</c:v>
                </c:pt>
                <c:pt idx="96">
                  <c:v>41775</c:v>
                </c:pt>
                <c:pt idx="97">
                  <c:v>41778</c:v>
                </c:pt>
                <c:pt idx="98">
                  <c:v>41779</c:v>
                </c:pt>
                <c:pt idx="99">
                  <c:v>41780</c:v>
                </c:pt>
                <c:pt idx="100">
                  <c:v>41781</c:v>
                </c:pt>
                <c:pt idx="101">
                  <c:v>41782</c:v>
                </c:pt>
                <c:pt idx="102">
                  <c:v>41785</c:v>
                </c:pt>
                <c:pt idx="103">
                  <c:v>41786</c:v>
                </c:pt>
                <c:pt idx="104">
                  <c:v>41787</c:v>
                </c:pt>
                <c:pt idx="105">
                  <c:v>41788</c:v>
                </c:pt>
                <c:pt idx="106">
                  <c:v>41789</c:v>
                </c:pt>
                <c:pt idx="107">
                  <c:v>41792</c:v>
                </c:pt>
                <c:pt idx="108">
                  <c:v>41793</c:v>
                </c:pt>
                <c:pt idx="109">
                  <c:v>41794</c:v>
                </c:pt>
                <c:pt idx="110">
                  <c:v>41795</c:v>
                </c:pt>
                <c:pt idx="111">
                  <c:v>41796</c:v>
                </c:pt>
                <c:pt idx="112">
                  <c:v>41799</c:v>
                </c:pt>
                <c:pt idx="113">
                  <c:v>41800</c:v>
                </c:pt>
                <c:pt idx="114">
                  <c:v>41801</c:v>
                </c:pt>
                <c:pt idx="115">
                  <c:v>41802</c:v>
                </c:pt>
                <c:pt idx="116">
                  <c:v>41803</c:v>
                </c:pt>
                <c:pt idx="117">
                  <c:v>41806</c:v>
                </c:pt>
                <c:pt idx="118">
                  <c:v>41807</c:v>
                </c:pt>
                <c:pt idx="119">
                  <c:v>41808</c:v>
                </c:pt>
                <c:pt idx="120">
                  <c:v>41809</c:v>
                </c:pt>
                <c:pt idx="121">
                  <c:v>41810</c:v>
                </c:pt>
                <c:pt idx="122">
                  <c:v>41813</c:v>
                </c:pt>
                <c:pt idx="123">
                  <c:v>41814</c:v>
                </c:pt>
                <c:pt idx="124">
                  <c:v>41815</c:v>
                </c:pt>
                <c:pt idx="125">
                  <c:v>41816</c:v>
                </c:pt>
                <c:pt idx="126">
                  <c:v>41817</c:v>
                </c:pt>
                <c:pt idx="127">
                  <c:v>41820</c:v>
                </c:pt>
                <c:pt idx="128">
                  <c:v>41821</c:v>
                </c:pt>
                <c:pt idx="129">
                  <c:v>41822</c:v>
                </c:pt>
                <c:pt idx="130">
                  <c:v>41823</c:v>
                </c:pt>
                <c:pt idx="131">
                  <c:v>41824</c:v>
                </c:pt>
                <c:pt idx="132">
                  <c:v>41827</c:v>
                </c:pt>
                <c:pt idx="133">
                  <c:v>41828</c:v>
                </c:pt>
                <c:pt idx="134">
                  <c:v>41829</c:v>
                </c:pt>
                <c:pt idx="135">
                  <c:v>41830</c:v>
                </c:pt>
                <c:pt idx="136">
                  <c:v>41831</c:v>
                </c:pt>
                <c:pt idx="137">
                  <c:v>41834</c:v>
                </c:pt>
                <c:pt idx="138">
                  <c:v>41835</c:v>
                </c:pt>
                <c:pt idx="139">
                  <c:v>41836</c:v>
                </c:pt>
                <c:pt idx="140">
                  <c:v>41837</c:v>
                </c:pt>
                <c:pt idx="141">
                  <c:v>41838</c:v>
                </c:pt>
                <c:pt idx="142">
                  <c:v>41841</c:v>
                </c:pt>
                <c:pt idx="143">
                  <c:v>41842</c:v>
                </c:pt>
                <c:pt idx="144">
                  <c:v>41843</c:v>
                </c:pt>
                <c:pt idx="145">
                  <c:v>41844</c:v>
                </c:pt>
                <c:pt idx="146">
                  <c:v>41845</c:v>
                </c:pt>
                <c:pt idx="147">
                  <c:v>41848</c:v>
                </c:pt>
                <c:pt idx="148">
                  <c:v>41849</c:v>
                </c:pt>
                <c:pt idx="149">
                  <c:v>41850</c:v>
                </c:pt>
                <c:pt idx="150">
                  <c:v>41851</c:v>
                </c:pt>
                <c:pt idx="151">
                  <c:v>41852</c:v>
                </c:pt>
                <c:pt idx="152">
                  <c:v>41855</c:v>
                </c:pt>
                <c:pt idx="153">
                  <c:v>41856</c:v>
                </c:pt>
                <c:pt idx="154">
                  <c:v>41857</c:v>
                </c:pt>
                <c:pt idx="155">
                  <c:v>41858</c:v>
                </c:pt>
                <c:pt idx="156">
                  <c:v>41859</c:v>
                </c:pt>
                <c:pt idx="157">
                  <c:v>41862</c:v>
                </c:pt>
                <c:pt idx="158">
                  <c:v>41863</c:v>
                </c:pt>
                <c:pt idx="159">
                  <c:v>41864</c:v>
                </c:pt>
                <c:pt idx="160">
                  <c:v>41865</c:v>
                </c:pt>
                <c:pt idx="161">
                  <c:v>41866</c:v>
                </c:pt>
                <c:pt idx="162">
                  <c:v>41869</c:v>
                </c:pt>
                <c:pt idx="163">
                  <c:v>41870</c:v>
                </c:pt>
                <c:pt idx="164">
                  <c:v>41871</c:v>
                </c:pt>
                <c:pt idx="165">
                  <c:v>41872</c:v>
                </c:pt>
                <c:pt idx="166">
                  <c:v>41873</c:v>
                </c:pt>
                <c:pt idx="167">
                  <c:v>41876</c:v>
                </c:pt>
                <c:pt idx="168">
                  <c:v>41877</c:v>
                </c:pt>
                <c:pt idx="169">
                  <c:v>41878</c:v>
                </c:pt>
                <c:pt idx="170">
                  <c:v>41879</c:v>
                </c:pt>
                <c:pt idx="171">
                  <c:v>41880</c:v>
                </c:pt>
                <c:pt idx="172">
                  <c:v>41883</c:v>
                </c:pt>
                <c:pt idx="173">
                  <c:v>41884</c:v>
                </c:pt>
                <c:pt idx="174">
                  <c:v>41885</c:v>
                </c:pt>
                <c:pt idx="175">
                  <c:v>41886</c:v>
                </c:pt>
                <c:pt idx="176">
                  <c:v>41887</c:v>
                </c:pt>
                <c:pt idx="177">
                  <c:v>41890</c:v>
                </c:pt>
                <c:pt idx="178">
                  <c:v>41891</c:v>
                </c:pt>
                <c:pt idx="179">
                  <c:v>41892</c:v>
                </c:pt>
                <c:pt idx="180">
                  <c:v>41893</c:v>
                </c:pt>
                <c:pt idx="181">
                  <c:v>41894</c:v>
                </c:pt>
                <c:pt idx="182">
                  <c:v>41897</c:v>
                </c:pt>
                <c:pt idx="183">
                  <c:v>41898</c:v>
                </c:pt>
                <c:pt idx="184">
                  <c:v>41899</c:v>
                </c:pt>
                <c:pt idx="185">
                  <c:v>41900</c:v>
                </c:pt>
                <c:pt idx="186">
                  <c:v>41901</c:v>
                </c:pt>
                <c:pt idx="187">
                  <c:v>41904</c:v>
                </c:pt>
                <c:pt idx="188">
                  <c:v>41905</c:v>
                </c:pt>
                <c:pt idx="189">
                  <c:v>41906</c:v>
                </c:pt>
                <c:pt idx="190">
                  <c:v>41907</c:v>
                </c:pt>
                <c:pt idx="191">
                  <c:v>41908</c:v>
                </c:pt>
                <c:pt idx="192">
                  <c:v>41911</c:v>
                </c:pt>
                <c:pt idx="193">
                  <c:v>41912</c:v>
                </c:pt>
                <c:pt idx="194">
                  <c:v>41913</c:v>
                </c:pt>
                <c:pt idx="195">
                  <c:v>41914</c:v>
                </c:pt>
                <c:pt idx="196">
                  <c:v>41915</c:v>
                </c:pt>
                <c:pt idx="197">
                  <c:v>41918</c:v>
                </c:pt>
                <c:pt idx="198">
                  <c:v>41919</c:v>
                </c:pt>
                <c:pt idx="199">
                  <c:v>41920</c:v>
                </c:pt>
                <c:pt idx="200">
                  <c:v>41921</c:v>
                </c:pt>
                <c:pt idx="201">
                  <c:v>41922</c:v>
                </c:pt>
                <c:pt idx="202">
                  <c:v>41925</c:v>
                </c:pt>
                <c:pt idx="203">
                  <c:v>41926</c:v>
                </c:pt>
                <c:pt idx="204">
                  <c:v>41927</c:v>
                </c:pt>
                <c:pt idx="205">
                  <c:v>41928</c:v>
                </c:pt>
                <c:pt idx="206">
                  <c:v>41929</c:v>
                </c:pt>
                <c:pt idx="207">
                  <c:v>41932</c:v>
                </c:pt>
                <c:pt idx="208">
                  <c:v>41933</c:v>
                </c:pt>
                <c:pt idx="209">
                  <c:v>41934</c:v>
                </c:pt>
                <c:pt idx="210">
                  <c:v>41935</c:v>
                </c:pt>
                <c:pt idx="211">
                  <c:v>41936</c:v>
                </c:pt>
                <c:pt idx="212">
                  <c:v>41939</c:v>
                </c:pt>
                <c:pt idx="213">
                  <c:v>41940</c:v>
                </c:pt>
                <c:pt idx="214">
                  <c:v>41941</c:v>
                </c:pt>
                <c:pt idx="215">
                  <c:v>41942</c:v>
                </c:pt>
                <c:pt idx="216">
                  <c:v>41943</c:v>
                </c:pt>
                <c:pt idx="217">
                  <c:v>41946</c:v>
                </c:pt>
                <c:pt idx="218">
                  <c:v>41947</c:v>
                </c:pt>
                <c:pt idx="219">
                  <c:v>41948</c:v>
                </c:pt>
                <c:pt idx="220">
                  <c:v>41949</c:v>
                </c:pt>
                <c:pt idx="221">
                  <c:v>41950</c:v>
                </c:pt>
                <c:pt idx="222">
                  <c:v>41953</c:v>
                </c:pt>
                <c:pt idx="223">
                  <c:v>41954</c:v>
                </c:pt>
                <c:pt idx="224">
                  <c:v>41955</c:v>
                </c:pt>
                <c:pt idx="225">
                  <c:v>41956</c:v>
                </c:pt>
                <c:pt idx="226">
                  <c:v>41957</c:v>
                </c:pt>
                <c:pt idx="227">
                  <c:v>41960</c:v>
                </c:pt>
                <c:pt idx="228">
                  <c:v>41961</c:v>
                </c:pt>
                <c:pt idx="229">
                  <c:v>41962</c:v>
                </c:pt>
                <c:pt idx="230">
                  <c:v>41963</c:v>
                </c:pt>
                <c:pt idx="231">
                  <c:v>41964</c:v>
                </c:pt>
                <c:pt idx="232">
                  <c:v>41967</c:v>
                </c:pt>
                <c:pt idx="233">
                  <c:v>41968</c:v>
                </c:pt>
                <c:pt idx="234">
                  <c:v>41969</c:v>
                </c:pt>
                <c:pt idx="235">
                  <c:v>41970</c:v>
                </c:pt>
                <c:pt idx="236">
                  <c:v>41971</c:v>
                </c:pt>
                <c:pt idx="237">
                  <c:v>41974</c:v>
                </c:pt>
                <c:pt idx="238">
                  <c:v>41975</c:v>
                </c:pt>
                <c:pt idx="239">
                  <c:v>41976</c:v>
                </c:pt>
                <c:pt idx="240">
                  <c:v>41977</c:v>
                </c:pt>
                <c:pt idx="241">
                  <c:v>41978</c:v>
                </c:pt>
                <c:pt idx="242">
                  <c:v>41981</c:v>
                </c:pt>
                <c:pt idx="243">
                  <c:v>41982</c:v>
                </c:pt>
                <c:pt idx="244">
                  <c:v>41983</c:v>
                </c:pt>
                <c:pt idx="245">
                  <c:v>41984</c:v>
                </c:pt>
                <c:pt idx="246">
                  <c:v>41985</c:v>
                </c:pt>
                <c:pt idx="247">
                  <c:v>41988</c:v>
                </c:pt>
                <c:pt idx="248">
                  <c:v>41989</c:v>
                </c:pt>
                <c:pt idx="249">
                  <c:v>41990</c:v>
                </c:pt>
                <c:pt idx="250">
                  <c:v>41991</c:v>
                </c:pt>
                <c:pt idx="251">
                  <c:v>41992</c:v>
                </c:pt>
                <c:pt idx="252">
                  <c:v>41995</c:v>
                </c:pt>
                <c:pt idx="253">
                  <c:v>41996</c:v>
                </c:pt>
                <c:pt idx="254">
                  <c:v>41997</c:v>
                </c:pt>
                <c:pt idx="255">
                  <c:v>41998</c:v>
                </c:pt>
                <c:pt idx="256">
                  <c:v>41999</c:v>
                </c:pt>
                <c:pt idx="257">
                  <c:v>42002</c:v>
                </c:pt>
                <c:pt idx="258">
                  <c:v>42003</c:v>
                </c:pt>
                <c:pt idx="259">
                  <c:v>42004</c:v>
                </c:pt>
                <c:pt idx="260">
                  <c:v>42005</c:v>
                </c:pt>
                <c:pt idx="261">
                  <c:v>42006</c:v>
                </c:pt>
                <c:pt idx="262">
                  <c:v>42009</c:v>
                </c:pt>
                <c:pt idx="263">
                  <c:v>42010</c:v>
                </c:pt>
                <c:pt idx="264">
                  <c:v>42011</c:v>
                </c:pt>
                <c:pt idx="265">
                  <c:v>42012</c:v>
                </c:pt>
                <c:pt idx="266">
                  <c:v>42013</c:v>
                </c:pt>
                <c:pt idx="267">
                  <c:v>42016</c:v>
                </c:pt>
                <c:pt idx="268">
                  <c:v>42017</c:v>
                </c:pt>
                <c:pt idx="269">
                  <c:v>42018</c:v>
                </c:pt>
                <c:pt idx="270">
                  <c:v>42019</c:v>
                </c:pt>
                <c:pt idx="271">
                  <c:v>42020</c:v>
                </c:pt>
                <c:pt idx="272">
                  <c:v>42023</c:v>
                </c:pt>
                <c:pt idx="273">
                  <c:v>42024</c:v>
                </c:pt>
                <c:pt idx="274">
                  <c:v>42025</c:v>
                </c:pt>
                <c:pt idx="275">
                  <c:v>42026</c:v>
                </c:pt>
                <c:pt idx="276">
                  <c:v>42027</c:v>
                </c:pt>
                <c:pt idx="277">
                  <c:v>42030</c:v>
                </c:pt>
                <c:pt idx="278">
                  <c:v>42031</c:v>
                </c:pt>
                <c:pt idx="279">
                  <c:v>42032</c:v>
                </c:pt>
                <c:pt idx="280">
                  <c:v>42033</c:v>
                </c:pt>
                <c:pt idx="281">
                  <c:v>42034</c:v>
                </c:pt>
                <c:pt idx="282">
                  <c:v>42037</c:v>
                </c:pt>
                <c:pt idx="283">
                  <c:v>42038</c:v>
                </c:pt>
                <c:pt idx="284">
                  <c:v>42039</c:v>
                </c:pt>
                <c:pt idx="285">
                  <c:v>42040</c:v>
                </c:pt>
                <c:pt idx="286">
                  <c:v>42041</c:v>
                </c:pt>
                <c:pt idx="287">
                  <c:v>42044</c:v>
                </c:pt>
                <c:pt idx="288">
                  <c:v>42045</c:v>
                </c:pt>
                <c:pt idx="289">
                  <c:v>42046</c:v>
                </c:pt>
                <c:pt idx="290">
                  <c:v>42047</c:v>
                </c:pt>
                <c:pt idx="291">
                  <c:v>42048</c:v>
                </c:pt>
                <c:pt idx="292">
                  <c:v>42051</c:v>
                </c:pt>
                <c:pt idx="293">
                  <c:v>42052</c:v>
                </c:pt>
                <c:pt idx="294">
                  <c:v>42053</c:v>
                </c:pt>
                <c:pt idx="295">
                  <c:v>42054</c:v>
                </c:pt>
                <c:pt idx="296">
                  <c:v>42055</c:v>
                </c:pt>
                <c:pt idx="297">
                  <c:v>42058</c:v>
                </c:pt>
                <c:pt idx="298">
                  <c:v>42059</c:v>
                </c:pt>
                <c:pt idx="299">
                  <c:v>42060</c:v>
                </c:pt>
                <c:pt idx="300">
                  <c:v>42061</c:v>
                </c:pt>
                <c:pt idx="301">
                  <c:v>42062</c:v>
                </c:pt>
                <c:pt idx="302">
                  <c:v>42065</c:v>
                </c:pt>
                <c:pt idx="303">
                  <c:v>42066</c:v>
                </c:pt>
                <c:pt idx="304">
                  <c:v>42067</c:v>
                </c:pt>
                <c:pt idx="305">
                  <c:v>42068</c:v>
                </c:pt>
                <c:pt idx="306">
                  <c:v>42069</c:v>
                </c:pt>
                <c:pt idx="307">
                  <c:v>42072</c:v>
                </c:pt>
                <c:pt idx="308">
                  <c:v>42073</c:v>
                </c:pt>
                <c:pt idx="309">
                  <c:v>42074</c:v>
                </c:pt>
                <c:pt idx="310">
                  <c:v>42075</c:v>
                </c:pt>
                <c:pt idx="311">
                  <c:v>42076</c:v>
                </c:pt>
                <c:pt idx="312">
                  <c:v>42079</c:v>
                </c:pt>
                <c:pt idx="313">
                  <c:v>42080</c:v>
                </c:pt>
                <c:pt idx="314">
                  <c:v>42081</c:v>
                </c:pt>
                <c:pt idx="315">
                  <c:v>42082</c:v>
                </c:pt>
                <c:pt idx="316">
                  <c:v>42083</c:v>
                </c:pt>
                <c:pt idx="317">
                  <c:v>42086</c:v>
                </c:pt>
                <c:pt idx="318">
                  <c:v>42087</c:v>
                </c:pt>
                <c:pt idx="319">
                  <c:v>42088</c:v>
                </c:pt>
                <c:pt idx="320">
                  <c:v>42089</c:v>
                </c:pt>
                <c:pt idx="321">
                  <c:v>42090</c:v>
                </c:pt>
                <c:pt idx="322">
                  <c:v>42093</c:v>
                </c:pt>
                <c:pt idx="323">
                  <c:v>42094</c:v>
                </c:pt>
                <c:pt idx="324">
                  <c:v>42095</c:v>
                </c:pt>
                <c:pt idx="325">
                  <c:v>42096</c:v>
                </c:pt>
                <c:pt idx="326">
                  <c:v>42097</c:v>
                </c:pt>
                <c:pt idx="327">
                  <c:v>42100</c:v>
                </c:pt>
                <c:pt idx="328">
                  <c:v>42101</c:v>
                </c:pt>
                <c:pt idx="329">
                  <c:v>42102</c:v>
                </c:pt>
                <c:pt idx="330">
                  <c:v>42103</c:v>
                </c:pt>
                <c:pt idx="331">
                  <c:v>42104</c:v>
                </c:pt>
                <c:pt idx="332">
                  <c:v>42107</c:v>
                </c:pt>
                <c:pt idx="333">
                  <c:v>42108</c:v>
                </c:pt>
                <c:pt idx="334">
                  <c:v>42109</c:v>
                </c:pt>
                <c:pt idx="335">
                  <c:v>42110</c:v>
                </c:pt>
                <c:pt idx="336">
                  <c:v>42111</c:v>
                </c:pt>
                <c:pt idx="337">
                  <c:v>42114</c:v>
                </c:pt>
                <c:pt idx="338">
                  <c:v>42115</c:v>
                </c:pt>
                <c:pt idx="339">
                  <c:v>42116</c:v>
                </c:pt>
                <c:pt idx="340">
                  <c:v>42117</c:v>
                </c:pt>
                <c:pt idx="341">
                  <c:v>42118</c:v>
                </c:pt>
                <c:pt idx="342">
                  <c:v>42121</c:v>
                </c:pt>
                <c:pt idx="343">
                  <c:v>42122</c:v>
                </c:pt>
                <c:pt idx="344">
                  <c:v>42123</c:v>
                </c:pt>
                <c:pt idx="345">
                  <c:v>42124</c:v>
                </c:pt>
                <c:pt idx="346">
                  <c:v>42125</c:v>
                </c:pt>
                <c:pt idx="347">
                  <c:v>42128</c:v>
                </c:pt>
                <c:pt idx="348">
                  <c:v>42129</c:v>
                </c:pt>
                <c:pt idx="349">
                  <c:v>42130</c:v>
                </c:pt>
                <c:pt idx="350">
                  <c:v>42131</c:v>
                </c:pt>
                <c:pt idx="351">
                  <c:v>42132</c:v>
                </c:pt>
                <c:pt idx="352">
                  <c:v>42135</c:v>
                </c:pt>
                <c:pt idx="353">
                  <c:v>42136</c:v>
                </c:pt>
                <c:pt idx="354">
                  <c:v>42137</c:v>
                </c:pt>
                <c:pt idx="355">
                  <c:v>42138</c:v>
                </c:pt>
                <c:pt idx="356">
                  <c:v>42139</c:v>
                </c:pt>
                <c:pt idx="357">
                  <c:v>42142</c:v>
                </c:pt>
                <c:pt idx="358">
                  <c:v>42143</c:v>
                </c:pt>
                <c:pt idx="359">
                  <c:v>42144</c:v>
                </c:pt>
                <c:pt idx="360">
                  <c:v>42145</c:v>
                </c:pt>
                <c:pt idx="361">
                  <c:v>42146</c:v>
                </c:pt>
                <c:pt idx="362">
                  <c:v>42149</c:v>
                </c:pt>
                <c:pt idx="363">
                  <c:v>42150</c:v>
                </c:pt>
                <c:pt idx="364">
                  <c:v>42151</c:v>
                </c:pt>
                <c:pt idx="365">
                  <c:v>42152</c:v>
                </c:pt>
                <c:pt idx="366">
                  <c:v>42153</c:v>
                </c:pt>
                <c:pt idx="367">
                  <c:v>42156</c:v>
                </c:pt>
                <c:pt idx="368">
                  <c:v>42157</c:v>
                </c:pt>
                <c:pt idx="369">
                  <c:v>42158</c:v>
                </c:pt>
                <c:pt idx="370">
                  <c:v>42159</c:v>
                </c:pt>
                <c:pt idx="371">
                  <c:v>42160</c:v>
                </c:pt>
                <c:pt idx="372">
                  <c:v>42163</c:v>
                </c:pt>
                <c:pt idx="373">
                  <c:v>42164</c:v>
                </c:pt>
                <c:pt idx="374">
                  <c:v>42165</c:v>
                </c:pt>
                <c:pt idx="375">
                  <c:v>42166</c:v>
                </c:pt>
                <c:pt idx="376">
                  <c:v>42167</c:v>
                </c:pt>
                <c:pt idx="377">
                  <c:v>42170</c:v>
                </c:pt>
                <c:pt idx="378">
                  <c:v>42171</c:v>
                </c:pt>
                <c:pt idx="379">
                  <c:v>42172</c:v>
                </c:pt>
                <c:pt idx="380">
                  <c:v>42173</c:v>
                </c:pt>
                <c:pt idx="381">
                  <c:v>42174</c:v>
                </c:pt>
                <c:pt idx="382">
                  <c:v>42177</c:v>
                </c:pt>
                <c:pt idx="383">
                  <c:v>42178</c:v>
                </c:pt>
                <c:pt idx="384">
                  <c:v>42179</c:v>
                </c:pt>
                <c:pt idx="385">
                  <c:v>42180</c:v>
                </c:pt>
                <c:pt idx="386">
                  <c:v>42181</c:v>
                </c:pt>
                <c:pt idx="387">
                  <c:v>42184</c:v>
                </c:pt>
                <c:pt idx="388">
                  <c:v>42185</c:v>
                </c:pt>
                <c:pt idx="389">
                  <c:v>42186</c:v>
                </c:pt>
                <c:pt idx="390">
                  <c:v>42187</c:v>
                </c:pt>
                <c:pt idx="391">
                  <c:v>42188</c:v>
                </c:pt>
                <c:pt idx="392">
                  <c:v>42191</c:v>
                </c:pt>
                <c:pt idx="393">
                  <c:v>42192</c:v>
                </c:pt>
                <c:pt idx="394">
                  <c:v>42193</c:v>
                </c:pt>
                <c:pt idx="395">
                  <c:v>42194</c:v>
                </c:pt>
                <c:pt idx="396">
                  <c:v>42195</c:v>
                </c:pt>
                <c:pt idx="397">
                  <c:v>42198</c:v>
                </c:pt>
                <c:pt idx="398">
                  <c:v>42199</c:v>
                </c:pt>
                <c:pt idx="399">
                  <c:v>42200</c:v>
                </c:pt>
                <c:pt idx="400">
                  <c:v>42201</c:v>
                </c:pt>
                <c:pt idx="401">
                  <c:v>42202</c:v>
                </c:pt>
                <c:pt idx="402">
                  <c:v>42205</c:v>
                </c:pt>
                <c:pt idx="403">
                  <c:v>42206</c:v>
                </c:pt>
                <c:pt idx="404">
                  <c:v>42207</c:v>
                </c:pt>
                <c:pt idx="405">
                  <c:v>42208</c:v>
                </c:pt>
                <c:pt idx="406">
                  <c:v>42209</c:v>
                </c:pt>
                <c:pt idx="407">
                  <c:v>42212</c:v>
                </c:pt>
                <c:pt idx="408">
                  <c:v>42213</c:v>
                </c:pt>
                <c:pt idx="409">
                  <c:v>42214</c:v>
                </c:pt>
                <c:pt idx="410">
                  <c:v>42215</c:v>
                </c:pt>
                <c:pt idx="411">
                  <c:v>42216</c:v>
                </c:pt>
                <c:pt idx="412">
                  <c:v>42219</c:v>
                </c:pt>
                <c:pt idx="413">
                  <c:v>42220</c:v>
                </c:pt>
                <c:pt idx="414">
                  <c:v>42221</c:v>
                </c:pt>
                <c:pt idx="415">
                  <c:v>42222</c:v>
                </c:pt>
                <c:pt idx="416">
                  <c:v>42223</c:v>
                </c:pt>
                <c:pt idx="417">
                  <c:v>42226</c:v>
                </c:pt>
                <c:pt idx="418">
                  <c:v>42227</c:v>
                </c:pt>
                <c:pt idx="419">
                  <c:v>42228</c:v>
                </c:pt>
                <c:pt idx="420">
                  <c:v>42229</c:v>
                </c:pt>
                <c:pt idx="421">
                  <c:v>42230</c:v>
                </c:pt>
                <c:pt idx="422">
                  <c:v>42233</c:v>
                </c:pt>
                <c:pt idx="423">
                  <c:v>42234</c:v>
                </c:pt>
                <c:pt idx="424">
                  <c:v>42235</c:v>
                </c:pt>
                <c:pt idx="425">
                  <c:v>42236</c:v>
                </c:pt>
                <c:pt idx="426">
                  <c:v>42237</c:v>
                </c:pt>
                <c:pt idx="427">
                  <c:v>42240</c:v>
                </c:pt>
                <c:pt idx="428">
                  <c:v>42241</c:v>
                </c:pt>
                <c:pt idx="429">
                  <c:v>42242</c:v>
                </c:pt>
                <c:pt idx="430">
                  <c:v>42243</c:v>
                </c:pt>
                <c:pt idx="431">
                  <c:v>42244</c:v>
                </c:pt>
                <c:pt idx="432">
                  <c:v>42247</c:v>
                </c:pt>
                <c:pt idx="433">
                  <c:v>42248</c:v>
                </c:pt>
                <c:pt idx="434">
                  <c:v>42249</c:v>
                </c:pt>
                <c:pt idx="435">
                  <c:v>42250</c:v>
                </c:pt>
                <c:pt idx="436">
                  <c:v>42251</c:v>
                </c:pt>
                <c:pt idx="437">
                  <c:v>42254</c:v>
                </c:pt>
                <c:pt idx="438">
                  <c:v>42255</c:v>
                </c:pt>
                <c:pt idx="439">
                  <c:v>42256</c:v>
                </c:pt>
                <c:pt idx="440">
                  <c:v>42257</c:v>
                </c:pt>
                <c:pt idx="441">
                  <c:v>42258</c:v>
                </c:pt>
                <c:pt idx="442">
                  <c:v>42261</c:v>
                </c:pt>
                <c:pt idx="443">
                  <c:v>42262</c:v>
                </c:pt>
                <c:pt idx="444">
                  <c:v>42263</c:v>
                </c:pt>
                <c:pt idx="445">
                  <c:v>42264</c:v>
                </c:pt>
                <c:pt idx="446">
                  <c:v>42265</c:v>
                </c:pt>
                <c:pt idx="447">
                  <c:v>42268</c:v>
                </c:pt>
                <c:pt idx="448">
                  <c:v>42269</c:v>
                </c:pt>
                <c:pt idx="449">
                  <c:v>42270</c:v>
                </c:pt>
                <c:pt idx="450">
                  <c:v>42271</c:v>
                </c:pt>
                <c:pt idx="451">
                  <c:v>42272</c:v>
                </c:pt>
                <c:pt idx="452">
                  <c:v>42275</c:v>
                </c:pt>
                <c:pt idx="453">
                  <c:v>42276</c:v>
                </c:pt>
                <c:pt idx="454">
                  <c:v>42277</c:v>
                </c:pt>
                <c:pt idx="455">
                  <c:v>42278</c:v>
                </c:pt>
                <c:pt idx="456">
                  <c:v>42279</c:v>
                </c:pt>
                <c:pt idx="457">
                  <c:v>42282</c:v>
                </c:pt>
                <c:pt idx="458">
                  <c:v>42283</c:v>
                </c:pt>
                <c:pt idx="459">
                  <c:v>42284</c:v>
                </c:pt>
                <c:pt idx="460">
                  <c:v>42285</c:v>
                </c:pt>
                <c:pt idx="461">
                  <c:v>42286</c:v>
                </c:pt>
                <c:pt idx="462">
                  <c:v>42289</c:v>
                </c:pt>
                <c:pt idx="463">
                  <c:v>42290</c:v>
                </c:pt>
                <c:pt idx="464">
                  <c:v>42291</c:v>
                </c:pt>
                <c:pt idx="465">
                  <c:v>42292</c:v>
                </c:pt>
                <c:pt idx="466">
                  <c:v>42293</c:v>
                </c:pt>
                <c:pt idx="467">
                  <c:v>42296</c:v>
                </c:pt>
                <c:pt idx="468">
                  <c:v>42297</c:v>
                </c:pt>
                <c:pt idx="469">
                  <c:v>42298</c:v>
                </c:pt>
                <c:pt idx="470">
                  <c:v>42299</c:v>
                </c:pt>
                <c:pt idx="471">
                  <c:v>42300</c:v>
                </c:pt>
                <c:pt idx="472">
                  <c:v>42303</c:v>
                </c:pt>
                <c:pt idx="473">
                  <c:v>42304</c:v>
                </c:pt>
                <c:pt idx="474">
                  <c:v>42305</c:v>
                </c:pt>
                <c:pt idx="475">
                  <c:v>42306</c:v>
                </c:pt>
                <c:pt idx="476">
                  <c:v>42307</c:v>
                </c:pt>
                <c:pt idx="477">
                  <c:v>42310</c:v>
                </c:pt>
                <c:pt idx="478">
                  <c:v>42311</c:v>
                </c:pt>
                <c:pt idx="479">
                  <c:v>42312</c:v>
                </c:pt>
                <c:pt idx="480">
                  <c:v>42313</c:v>
                </c:pt>
                <c:pt idx="481">
                  <c:v>42314</c:v>
                </c:pt>
                <c:pt idx="482">
                  <c:v>42317</c:v>
                </c:pt>
                <c:pt idx="483">
                  <c:v>42318</c:v>
                </c:pt>
                <c:pt idx="484">
                  <c:v>42319</c:v>
                </c:pt>
                <c:pt idx="485">
                  <c:v>42320</c:v>
                </c:pt>
                <c:pt idx="486">
                  <c:v>42321</c:v>
                </c:pt>
                <c:pt idx="487">
                  <c:v>42324</c:v>
                </c:pt>
                <c:pt idx="488">
                  <c:v>42325</c:v>
                </c:pt>
                <c:pt idx="489">
                  <c:v>42326</c:v>
                </c:pt>
                <c:pt idx="490">
                  <c:v>42327</c:v>
                </c:pt>
                <c:pt idx="491">
                  <c:v>42328</c:v>
                </c:pt>
                <c:pt idx="492">
                  <c:v>42331</c:v>
                </c:pt>
                <c:pt idx="493">
                  <c:v>42332</c:v>
                </c:pt>
                <c:pt idx="494">
                  <c:v>42333</c:v>
                </c:pt>
                <c:pt idx="495">
                  <c:v>42334</c:v>
                </c:pt>
                <c:pt idx="496">
                  <c:v>42335</c:v>
                </c:pt>
                <c:pt idx="497">
                  <c:v>42338</c:v>
                </c:pt>
                <c:pt idx="498">
                  <c:v>42339</c:v>
                </c:pt>
                <c:pt idx="499">
                  <c:v>42340</c:v>
                </c:pt>
                <c:pt idx="500">
                  <c:v>42341</c:v>
                </c:pt>
                <c:pt idx="501">
                  <c:v>42342</c:v>
                </c:pt>
                <c:pt idx="502">
                  <c:v>42345</c:v>
                </c:pt>
                <c:pt idx="503">
                  <c:v>42346</c:v>
                </c:pt>
                <c:pt idx="504">
                  <c:v>42347</c:v>
                </c:pt>
                <c:pt idx="505">
                  <c:v>42348</c:v>
                </c:pt>
                <c:pt idx="506">
                  <c:v>42349</c:v>
                </c:pt>
                <c:pt idx="507">
                  <c:v>42352</c:v>
                </c:pt>
                <c:pt idx="508">
                  <c:v>42353</c:v>
                </c:pt>
                <c:pt idx="509">
                  <c:v>42354</c:v>
                </c:pt>
                <c:pt idx="510">
                  <c:v>42355</c:v>
                </c:pt>
                <c:pt idx="511">
                  <c:v>42356</c:v>
                </c:pt>
                <c:pt idx="512">
                  <c:v>42359</c:v>
                </c:pt>
                <c:pt idx="513">
                  <c:v>42360</c:v>
                </c:pt>
                <c:pt idx="514">
                  <c:v>42361</c:v>
                </c:pt>
                <c:pt idx="515">
                  <c:v>42362</c:v>
                </c:pt>
                <c:pt idx="516">
                  <c:v>42363</c:v>
                </c:pt>
                <c:pt idx="517">
                  <c:v>42366</c:v>
                </c:pt>
                <c:pt idx="518">
                  <c:v>42367</c:v>
                </c:pt>
                <c:pt idx="519">
                  <c:v>42368</c:v>
                </c:pt>
                <c:pt idx="520">
                  <c:v>42369</c:v>
                </c:pt>
                <c:pt idx="521">
                  <c:v>42370</c:v>
                </c:pt>
                <c:pt idx="522">
                  <c:v>42373</c:v>
                </c:pt>
                <c:pt idx="523">
                  <c:v>42374</c:v>
                </c:pt>
                <c:pt idx="524">
                  <c:v>42375</c:v>
                </c:pt>
                <c:pt idx="525">
                  <c:v>42376</c:v>
                </c:pt>
                <c:pt idx="526">
                  <c:v>42377</c:v>
                </c:pt>
                <c:pt idx="527">
                  <c:v>42380</c:v>
                </c:pt>
                <c:pt idx="528">
                  <c:v>42381</c:v>
                </c:pt>
                <c:pt idx="529">
                  <c:v>42382</c:v>
                </c:pt>
                <c:pt idx="530">
                  <c:v>42383</c:v>
                </c:pt>
                <c:pt idx="531">
                  <c:v>42384</c:v>
                </c:pt>
                <c:pt idx="532">
                  <c:v>42387</c:v>
                </c:pt>
                <c:pt idx="533">
                  <c:v>42388</c:v>
                </c:pt>
                <c:pt idx="534">
                  <c:v>42389</c:v>
                </c:pt>
                <c:pt idx="535">
                  <c:v>42390</c:v>
                </c:pt>
                <c:pt idx="536">
                  <c:v>42391</c:v>
                </c:pt>
                <c:pt idx="537">
                  <c:v>42394</c:v>
                </c:pt>
                <c:pt idx="538">
                  <c:v>42395</c:v>
                </c:pt>
                <c:pt idx="539">
                  <c:v>42396</c:v>
                </c:pt>
                <c:pt idx="540">
                  <c:v>42397</c:v>
                </c:pt>
                <c:pt idx="541">
                  <c:v>42398</c:v>
                </c:pt>
                <c:pt idx="542">
                  <c:v>42401</c:v>
                </c:pt>
                <c:pt idx="543">
                  <c:v>42402</c:v>
                </c:pt>
                <c:pt idx="544">
                  <c:v>42403</c:v>
                </c:pt>
                <c:pt idx="545">
                  <c:v>42404</c:v>
                </c:pt>
                <c:pt idx="546">
                  <c:v>42405</c:v>
                </c:pt>
                <c:pt idx="547">
                  <c:v>42408</c:v>
                </c:pt>
                <c:pt idx="548">
                  <c:v>42409</c:v>
                </c:pt>
                <c:pt idx="549">
                  <c:v>42410</c:v>
                </c:pt>
                <c:pt idx="550">
                  <c:v>42411</c:v>
                </c:pt>
                <c:pt idx="551">
                  <c:v>42412</c:v>
                </c:pt>
                <c:pt idx="552">
                  <c:v>42415</c:v>
                </c:pt>
                <c:pt idx="553">
                  <c:v>42416</c:v>
                </c:pt>
                <c:pt idx="554">
                  <c:v>42417</c:v>
                </c:pt>
                <c:pt idx="555">
                  <c:v>42418</c:v>
                </c:pt>
                <c:pt idx="556">
                  <c:v>42419</c:v>
                </c:pt>
                <c:pt idx="557">
                  <c:v>42422</c:v>
                </c:pt>
                <c:pt idx="558">
                  <c:v>42423</c:v>
                </c:pt>
                <c:pt idx="559">
                  <c:v>42424</c:v>
                </c:pt>
                <c:pt idx="560">
                  <c:v>42425</c:v>
                </c:pt>
                <c:pt idx="561">
                  <c:v>42426</c:v>
                </c:pt>
                <c:pt idx="562">
                  <c:v>42429</c:v>
                </c:pt>
                <c:pt idx="563">
                  <c:v>42430</c:v>
                </c:pt>
                <c:pt idx="564">
                  <c:v>42431</c:v>
                </c:pt>
                <c:pt idx="565">
                  <c:v>42432</c:v>
                </c:pt>
                <c:pt idx="566">
                  <c:v>42433</c:v>
                </c:pt>
                <c:pt idx="567">
                  <c:v>42436</c:v>
                </c:pt>
                <c:pt idx="568">
                  <c:v>42437</c:v>
                </c:pt>
                <c:pt idx="569">
                  <c:v>42438</c:v>
                </c:pt>
                <c:pt idx="570">
                  <c:v>42439</c:v>
                </c:pt>
                <c:pt idx="571">
                  <c:v>42440</c:v>
                </c:pt>
                <c:pt idx="572">
                  <c:v>42443</c:v>
                </c:pt>
                <c:pt idx="573">
                  <c:v>42444</c:v>
                </c:pt>
                <c:pt idx="574">
                  <c:v>42445</c:v>
                </c:pt>
                <c:pt idx="575">
                  <c:v>42446</c:v>
                </c:pt>
                <c:pt idx="576">
                  <c:v>42447</c:v>
                </c:pt>
                <c:pt idx="577">
                  <c:v>42450</c:v>
                </c:pt>
                <c:pt idx="578">
                  <c:v>42451</c:v>
                </c:pt>
                <c:pt idx="579">
                  <c:v>42452</c:v>
                </c:pt>
                <c:pt idx="580">
                  <c:v>42453</c:v>
                </c:pt>
                <c:pt idx="581">
                  <c:v>42454</c:v>
                </c:pt>
                <c:pt idx="582">
                  <c:v>42457</c:v>
                </c:pt>
                <c:pt idx="583">
                  <c:v>42458</c:v>
                </c:pt>
                <c:pt idx="584">
                  <c:v>42459</c:v>
                </c:pt>
                <c:pt idx="585">
                  <c:v>42460</c:v>
                </c:pt>
                <c:pt idx="586">
                  <c:v>42461</c:v>
                </c:pt>
                <c:pt idx="587">
                  <c:v>42464</c:v>
                </c:pt>
                <c:pt idx="588">
                  <c:v>42465</c:v>
                </c:pt>
                <c:pt idx="589">
                  <c:v>42466</c:v>
                </c:pt>
                <c:pt idx="590">
                  <c:v>42467</c:v>
                </c:pt>
                <c:pt idx="591">
                  <c:v>42468</c:v>
                </c:pt>
                <c:pt idx="592">
                  <c:v>42471</c:v>
                </c:pt>
                <c:pt idx="593">
                  <c:v>42472</c:v>
                </c:pt>
                <c:pt idx="594">
                  <c:v>42473</c:v>
                </c:pt>
                <c:pt idx="595">
                  <c:v>42474</c:v>
                </c:pt>
                <c:pt idx="596">
                  <c:v>42475</c:v>
                </c:pt>
                <c:pt idx="597">
                  <c:v>42478</c:v>
                </c:pt>
                <c:pt idx="598">
                  <c:v>42479</c:v>
                </c:pt>
                <c:pt idx="599">
                  <c:v>42480</c:v>
                </c:pt>
                <c:pt idx="600">
                  <c:v>42481</c:v>
                </c:pt>
                <c:pt idx="601">
                  <c:v>42482</c:v>
                </c:pt>
                <c:pt idx="602">
                  <c:v>42485</c:v>
                </c:pt>
                <c:pt idx="603">
                  <c:v>42486</c:v>
                </c:pt>
                <c:pt idx="604">
                  <c:v>42487</c:v>
                </c:pt>
                <c:pt idx="605">
                  <c:v>42488</c:v>
                </c:pt>
                <c:pt idx="606">
                  <c:v>42489</c:v>
                </c:pt>
                <c:pt idx="607">
                  <c:v>42492</c:v>
                </c:pt>
                <c:pt idx="608">
                  <c:v>42493</c:v>
                </c:pt>
                <c:pt idx="609">
                  <c:v>42494</c:v>
                </c:pt>
                <c:pt idx="610">
                  <c:v>42495</c:v>
                </c:pt>
                <c:pt idx="611">
                  <c:v>42496</c:v>
                </c:pt>
                <c:pt idx="612">
                  <c:v>42499</c:v>
                </c:pt>
                <c:pt idx="613">
                  <c:v>42500</c:v>
                </c:pt>
                <c:pt idx="614">
                  <c:v>42501</c:v>
                </c:pt>
                <c:pt idx="615">
                  <c:v>42502</c:v>
                </c:pt>
                <c:pt idx="616">
                  <c:v>42503</c:v>
                </c:pt>
                <c:pt idx="617">
                  <c:v>42506</c:v>
                </c:pt>
                <c:pt idx="618">
                  <c:v>42507</c:v>
                </c:pt>
                <c:pt idx="619">
                  <c:v>42508</c:v>
                </c:pt>
                <c:pt idx="620">
                  <c:v>42509</c:v>
                </c:pt>
                <c:pt idx="621">
                  <c:v>42510</c:v>
                </c:pt>
                <c:pt idx="622">
                  <c:v>42513</c:v>
                </c:pt>
                <c:pt idx="623">
                  <c:v>42514</c:v>
                </c:pt>
                <c:pt idx="624">
                  <c:v>42515</c:v>
                </c:pt>
                <c:pt idx="625">
                  <c:v>42516</c:v>
                </c:pt>
                <c:pt idx="626">
                  <c:v>42517</c:v>
                </c:pt>
                <c:pt idx="627">
                  <c:v>42520</c:v>
                </c:pt>
                <c:pt idx="628">
                  <c:v>42521</c:v>
                </c:pt>
                <c:pt idx="629">
                  <c:v>42522</c:v>
                </c:pt>
                <c:pt idx="630">
                  <c:v>42523</c:v>
                </c:pt>
                <c:pt idx="631">
                  <c:v>42524</c:v>
                </c:pt>
                <c:pt idx="632">
                  <c:v>42527</c:v>
                </c:pt>
                <c:pt idx="633">
                  <c:v>42528</c:v>
                </c:pt>
                <c:pt idx="634">
                  <c:v>42529</c:v>
                </c:pt>
                <c:pt idx="635">
                  <c:v>42530</c:v>
                </c:pt>
                <c:pt idx="636">
                  <c:v>42531</c:v>
                </c:pt>
                <c:pt idx="637">
                  <c:v>42534</c:v>
                </c:pt>
                <c:pt idx="638">
                  <c:v>42535</c:v>
                </c:pt>
                <c:pt idx="639">
                  <c:v>42536</c:v>
                </c:pt>
                <c:pt idx="640">
                  <c:v>42537</c:v>
                </c:pt>
                <c:pt idx="641">
                  <c:v>42538</c:v>
                </c:pt>
                <c:pt idx="642">
                  <c:v>42541</c:v>
                </c:pt>
                <c:pt idx="643">
                  <c:v>42542</c:v>
                </c:pt>
                <c:pt idx="644">
                  <c:v>42543</c:v>
                </c:pt>
                <c:pt idx="645">
                  <c:v>42544</c:v>
                </c:pt>
                <c:pt idx="646">
                  <c:v>42545</c:v>
                </c:pt>
                <c:pt idx="647">
                  <c:v>42548</c:v>
                </c:pt>
                <c:pt idx="648">
                  <c:v>42549</c:v>
                </c:pt>
                <c:pt idx="649">
                  <c:v>42550</c:v>
                </c:pt>
                <c:pt idx="650">
                  <c:v>42551</c:v>
                </c:pt>
                <c:pt idx="651">
                  <c:v>42552</c:v>
                </c:pt>
                <c:pt idx="652">
                  <c:v>42555</c:v>
                </c:pt>
                <c:pt idx="653">
                  <c:v>42556</c:v>
                </c:pt>
                <c:pt idx="654">
                  <c:v>42557</c:v>
                </c:pt>
                <c:pt idx="655">
                  <c:v>42558</c:v>
                </c:pt>
                <c:pt idx="656">
                  <c:v>42559</c:v>
                </c:pt>
                <c:pt idx="657">
                  <c:v>42562</c:v>
                </c:pt>
                <c:pt idx="658">
                  <c:v>42563</c:v>
                </c:pt>
                <c:pt idx="659">
                  <c:v>42564</c:v>
                </c:pt>
                <c:pt idx="660">
                  <c:v>42565</c:v>
                </c:pt>
                <c:pt idx="661">
                  <c:v>42566</c:v>
                </c:pt>
                <c:pt idx="662">
                  <c:v>42569</c:v>
                </c:pt>
                <c:pt idx="663">
                  <c:v>42570</c:v>
                </c:pt>
                <c:pt idx="664">
                  <c:v>42571</c:v>
                </c:pt>
                <c:pt idx="665">
                  <c:v>42572</c:v>
                </c:pt>
                <c:pt idx="666">
                  <c:v>42573</c:v>
                </c:pt>
                <c:pt idx="667">
                  <c:v>42576</c:v>
                </c:pt>
                <c:pt idx="668">
                  <c:v>42577</c:v>
                </c:pt>
                <c:pt idx="669">
                  <c:v>42578</c:v>
                </c:pt>
                <c:pt idx="670">
                  <c:v>42579</c:v>
                </c:pt>
                <c:pt idx="671">
                  <c:v>42580</c:v>
                </c:pt>
                <c:pt idx="672">
                  <c:v>42583</c:v>
                </c:pt>
                <c:pt idx="673">
                  <c:v>42584</c:v>
                </c:pt>
                <c:pt idx="674">
                  <c:v>42585</c:v>
                </c:pt>
                <c:pt idx="675">
                  <c:v>42586</c:v>
                </c:pt>
                <c:pt idx="676">
                  <c:v>42587</c:v>
                </c:pt>
                <c:pt idx="677">
                  <c:v>42590</c:v>
                </c:pt>
                <c:pt idx="678">
                  <c:v>42591</c:v>
                </c:pt>
                <c:pt idx="679">
                  <c:v>42592</c:v>
                </c:pt>
                <c:pt idx="680">
                  <c:v>42593</c:v>
                </c:pt>
                <c:pt idx="681">
                  <c:v>42594</c:v>
                </c:pt>
                <c:pt idx="682">
                  <c:v>42597</c:v>
                </c:pt>
                <c:pt idx="683">
                  <c:v>42598</c:v>
                </c:pt>
                <c:pt idx="684">
                  <c:v>42599</c:v>
                </c:pt>
                <c:pt idx="685">
                  <c:v>42600</c:v>
                </c:pt>
                <c:pt idx="686">
                  <c:v>42601</c:v>
                </c:pt>
                <c:pt idx="687">
                  <c:v>42604</c:v>
                </c:pt>
                <c:pt idx="688">
                  <c:v>42605</c:v>
                </c:pt>
                <c:pt idx="689">
                  <c:v>42606</c:v>
                </c:pt>
                <c:pt idx="690">
                  <c:v>42607</c:v>
                </c:pt>
                <c:pt idx="691">
                  <c:v>42608</c:v>
                </c:pt>
                <c:pt idx="692">
                  <c:v>42611</c:v>
                </c:pt>
                <c:pt idx="693">
                  <c:v>42612</c:v>
                </c:pt>
                <c:pt idx="694">
                  <c:v>42613</c:v>
                </c:pt>
                <c:pt idx="695">
                  <c:v>42614</c:v>
                </c:pt>
                <c:pt idx="696">
                  <c:v>42615</c:v>
                </c:pt>
                <c:pt idx="697">
                  <c:v>42618</c:v>
                </c:pt>
                <c:pt idx="698">
                  <c:v>42619</c:v>
                </c:pt>
                <c:pt idx="699">
                  <c:v>42620</c:v>
                </c:pt>
                <c:pt idx="700">
                  <c:v>42621</c:v>
                </c:pt>
                <c:pt idx="701">
                  <c:v>42622</c:v>
                </c:pt>
                <c:pt idx="702">
                  <c:v>42625</c:v>
                </c:pt>
                <c:pt idx="703">
                  <c:v>42626</c:v>
                </c:pt>
                <c:pt idx="704">
                  <c:v>42627</c:v>
                </c:pt>
                <c:pt idx="705">
                  <c:v>42628</c:v>
                </c:pt>
                <c:pt idx="706">
                  <c:v>42629</c:v>
                </c:pt>
                <c:pt idx="707">
                  <c:v>42632</c:v>
                </c:pt>
                <c:pt idx="708">
                  <c:v>42633</c:v>
                </c:pt>
                <c:pt idx="709">
                  <c:v>42634</c:v>
                </c:pt>
                <c:pt idx="710">
                  <c:v>42635</c:v>
                </c:pt>
                <c:pt idx="711">
                  <c:v>42636</c:v>
                </c:pt>
                <c:pt idx="712">
                  <c:v>42639</c:v>
                </c:pt>
                <c:pt idx="713">
                  <c:v>42640</c:v>
                </c:pt>
                <c:pt idx="714">
                  <c:v>42641</c:v>
                </c:pt>
                <c:pt idx="715">
                  <c:v>42642</c:v>
                </c:pt>
                <c:pt idx="716">
                  <c:v>42643</c:v>
                </c:pt>
                <c:pt idx="717">
                  <c:v>42646</c:v>
                </c:pt>
                <c:pt idx="718">
                  <c:v>42647</c:v>
                </c:pt>
                <c:pt idx="719">
                  <c:v>42648</c:v>
                </c:pt>
                <c:pt idx="720">
                  <c:v>42649</c:v>
                </c:pt>
                <c:pt idx="721">
                  <c:v>42650</c:v>
                </c:pt>
                <c:pt idx="722">
                  <c:v>42653</c:v>
                </c:pt>
                <c:pt idx="723">
                  <c:v>42654</c:v>
                </c:pt>
                <c:pt idx="724">
                  <c:v>42655</c:v>
                </c:pt>
                <c:pt idx="725">
                  <c:v>42656</c:v>
                </c:pt>
                <c:pt idx="726">
                  <c:v>42657</c:v>
                </c:pt>
                <c:pt idx="727">
                  <c:v>42660</c:v>
                </c:pt>
                <c:pt idx="728">
                  <c:v>42661</c:v>
                </c:pt>
                <c:pt idx="729">
                  <c:v>42662</c:v>
                </c:pt>
                <c:pt idx="730">
                  <c:v>42663</c:v>
                </c:pt>
                <c:pt idx="731">
                  <c:v>42664</c:v>
                </c:pt>
                <c:pt idx="732">
                  <c:v>42667</c:v>
                </c:pt>
                <c:pt idx="733">
                  <c:v>42668</c:v>
                </c:pt>
                <c:pt idx="734">
                  <c:v>42669</c:v>
                </c:pt>
                <c:pt idx="735">
                  <c:v>42670</c:v>
                </c:pt>
                <c:pt idx="736">
                  <c:v>42671</c:v>
                </c:pt>
                <c:pt idx="737">
                  <c:v>42674</c:v>
                </c:pt>
                <c:pt idx="738">
                  <c:v>42675</c:v>
                </c:pt>
                <c:pt idx="739">
                  <c:v>42676</c:v>
                </c:pt>
                <c:pt idx="740">
                  <c:v>42677</c:v>
                </c:pt>
                <c:pt idx="741">
                  <c:v>42678</c:v>
                </c:pt>
                <c:pt idx="742">
                  <c:v>42681</c:v>
                </c:pt>
                <c:pt idx="743">
                  <c:v>42682</c:v>
                </c:pt>
                <c:pt idx="744">
                  <c:v>42683</c:v>
                </c:pt>
                <c:pt idx="745">
                  <c:v>42684</c:v>
                </c:pt>
                <c:pt idx="746">
                  <c:v>42685</c:v>
                </c:pt>
                <c:pt idx="747">
                  <c:v>42688</c:v>
                </c:pt>
                <c:pt idx="748">
                  <c:v>42689</c:v>
                </c:pt>
                <c:pt idx="749">
                  <c:v>42690</c:v>
                </c:pt>
                <c:pt idx="750">
                  <c:v>42691</c:v>
                </c:pt>
                <c:pt idx="751">
                  <c:v>42692</c:v>
                </c:pt>
                <c:pt idx="752">
                  <c:v>42695</c:v>
                </c:pt>
                <c:pt idx="753">
                  <c:v>42696</c:v>
                </c:pt>
                <c:pt idx="754">
                  <c:v>42697</c:v>
                </c:pt>
                <c:pt idx="755">
                  <c:v>42698</c:v>
                </c:pt>
                <c:pt idx="756">
                  <c:v>42699</c:v>
                </c:pt>
                <c:pt idx="757">
                  <c:v>42702</c:v>
                </c:pt>
                <c:pt idx="758">
                  <c:v>42703</c:v>
                </c:pt>
                <c:pt idx="759">
                  <c:v>42704</c:v>
                </c:pt>
                <c:pt idx="760">
                  <c:v>42705</c:v>
                </c:pt>
                <c:pt idx="761">
                  <c:v>42706</c:v>
                </c:pt>
                <c:pt idx="762">
                  <c:v>42709</c:v>
                </c:pt>
                <c:pt idx="763">
                  <c:v>42710</c:v>
                </c:pt>
                <c:pt idx="764">
                  <c:v>42711</c:v>
                </c:pt>
                <c:pt idx="765">
                  <c:v>42712</c:v>
                </c:pt>
                <c:pt idx="766">
                  <c:v>42713</c:v>
                </c:pt>
                <c:pt idx="767">
                  <c:v>42716</c:v>
                </c:pt>
                <c:pt idx="768">
                  <c:v>42717</c:v>
                </c:pt>
                <c:pt idx="769">
                  <c:v>42718</c:v>
                </c:pt>
                <c:pt idx="770">
                  <c:v>42719</c:v>
                </c:pt>
                <c:pt idx="771">
                  <c:v>42720</c:v>
                </c:pt>
                <c:pt idx="772">
                  <c:v>42723</c:v>
                </c:pt>
                <c:pt idx="773">
                  <c:v>42724</c:v>
                </c:pt>
                <c:pt idx="774">
                  <c:v>42725</c:v>
                </c:pt>
                <c:pt idx="775">
                  <c:v>42726</c:v>
                </c:pt>
                <c:pt idx="776">
                  <c:v>42727</c:v>
                </c:pt>
                <c:pt idx="777">
                  <c:v>42730</c:v>
                </c:pt>
                <c:pt idx="778">
                  <c:v>42731</c:v>
                </c:pt>
                <c:pt idx="779">
                  <c:v>42732</c:v>
                </c:pt>
                <c:pt idx="780">
                  <c:v>42733</c:v>
                </c:pt>
                <c:pt idx="781">
                  <c:v>42734</c:v>
                </c:pt>
                <c:pt idx="782">
                  <c:v>42737</c:v>
                </c:pt>
                <c:pt idx="783">
                  <c:v>42738</c:v>
                </c:pt>
                <c:pt idx="784">
                  <c:v>42739</c:v>
                </c:pt>
                <c:pt idx="785">
                  <c:v>42740</c:v>
                </c:pt>
                <c:pt idx="786">
                  <c:v>42741</c:v>
                </c:pt>
                <c:pt idx="787">
                  <c:v>42744</c:v>
                </c:pt>
                <c:pt idx="788">
                  <c:v>42745</c:v>
                </c:pt>
                <c:pt idx="789">
                  <c:v>42746</c:v>
                </c:pt>
                <c:pt idx="790">
                  <c:v>42747</c:v>
                </c:pt>
                <c:pt idx="791">
                  <c:v>42748</c:v>
                </c:pt>
                <c:pt idx="792">
                  <c:v>42751</c:v>
                </c:pt>
                <c:pt idx="793">
                  <c:v>42752</c:v>
                </c:pt>
                <c:pt idx="794">
                  <c:v>42753</c:v>
                </c:pt>
                <c:pt idx="795">
                  <c:v>42754</c:v>
                </c:pt>
                <c:pt idx="796">
                  <c:v>42755</c:v>
                </c:pt>
                <c:pt idx="797">
                  <c:v>42758</c:v>
                </c:pt>
                <c:pt idx="798">
                  <c:v>42759</c:v>
                </c:pt>
                <c:pt idx="799">
                  <c:v>42760</c:v>
                </c:pt>
                <c:pt idx="800">
                  <c:v>42761</c:v>
                </c:pt>
                <c:pt idx="801">
                  <c:v>42762</c:v>
                </c:pt>
                <c:pt idx="802">
                  <c:v>42765</c:v>
                </c:pt>
                <c:pt idx="803">
                  <c:v>42766</c:v>
                </c:pt>
                <c:pt idx="804">
                  <c:v>42767</c:v>
                </c:pt>
                <c:pt idx="805">
                  <c:v>42768</c:v>
                </c:pt>
                <c:pt idx="806">
                  <c:v>42769</c:v>
                </c:pt>
                <c:pt idx="807">
                  <c:v>42772</c:v>
                </c:pt>
                <c:pt idx="808">
                  <c:v>42773</c:v>
                </c:pt>
                <c:pt idx="809">
                  <c:v>42774</c:v>
                </c:pt>
                <c:pt idx="810">
                  <c:v>42775</c:v>
                </c:pt>
                <c:pt idx="811">
                  <c:v>42776</c:v>
                </c:pt>
                <c:pt idx="812">
                  <c:v>42779</c:v>
                </c:pt>
                <c:pt idx="813">
                  <c:v>42780</c:v>
                </c:pt>
                <c:pt idx="814">
                  <c:v>42781</c:v>
                </c:pt>
                <c:pt idx="815">
                  <c:v>42782</c:v>
                </c:pt>
                <c:pt idx="816">
                  <c:v>42783</c:v>
                </c:pt>
                <c:pt idx="817">
                  <c:v>42786</c:v>
                </c:pt>
                <c:pt idx="818">
                  <c:v>42787</c:v>
                </c:pt>
                <c:pt idx="819">
                  <c:v>42788</c:v>
                </c:pt>
                <c:pt idx="820">
                  <c:v>42789</c:v>
                </c:pt>
                <c:pt idx="821">
                  <c:v>42790</c:v>
                </c:pt>
                <c:pt idx="822">
                  <c:v>42793</c:v>
                </c:pt>
                <c:pt idx="823">
                  <c:v>42794</c:v>
                </c:pt>
                <c:pt idx="824">
                  <c:v>42795</c:v>
                </c:pt>
                <c:pt idx="825">
                  <c:v>42796</c:v>
                </c:pt>
                <c:pt idx="826">
                  <c:v>42797</c:v>
                </c:pt>
                <c:pt idx="827">
                  <c:v>42800</c:v>
                </c:pt>
                <c:pt idx="828">
                  <c:v>42801</c:v>
                </c:pt>
                <c:pt idx="829">
                  <c:v>42802</c:v>
                </c:pt>
                <c:pt idx="830">
                  <c:v>42803</c:v>
                </c:pt>
                <c:pt idx="831">
                  <c:v>42804</c:v>
                </c:pt>
                <c:pt idx="832">
                  <c:v>42807</c:v>
                </c:pt>
                <c:pt idx="833">
                  <c:v>42808</c:v>
                </c:pt>
                <c:pt idx="834">
                  <c:v>42809</c:v>
                </c:pt>
                <c:pt idx="835">
                  <c:v>42810</c:v>
                </c:pt>
                <c:pt idx="836">
                  <c:v>42811</c:v>
                </c:pt>
                <c:pt idx="837">
                  <c:v>42814</c:v>
                </c:pt>
                <c:pt idx="838">
                  <c:v>42815</c:v>
                </c:pt>
                <c:pt idx="839">
                  <c:v>42816</c:v>
                </c:pt>
                <c:pt idx="840">
                  <c:v>42817</c:v>
                </c:pt>
                <c:pt idx="841">
                  <c:v>42818</c:v>
                </c:pt>
                <c:pt idx="842">
                  <c:v>42821</c:v>
                </c:pt>
                <c:pt idx="843">
                  <c:v>42822</c:v>
                </c:pt>
                <c:pt idx="844">
                  <c:v>42823</c:v>
                </c:pt>
                <c:pt idx="845">
                  <c:v>42824</c:v>
                </c:pt>
                <c:pt idx="846">
                  <c:v>42825</c:v>
                </c:pt>
                <c:pt idx="847">
                  <c:v>42828</c:v>
                </c:pt>
                <c:pt idx="848">
                  <c:v>42829</c:v>
                </c:pt>
                <c:pt idx="849">
                  <c:v>42830</c:v>
                </c:pt>
                <c:pt idx="850">
                  <c:v>42831</c:v>
                </c:pt>
                <c:pt idx="851">
                  <c:v>42832</c:v>
                </c:pt>
                <c:pt idx="852">
                  <c:v>42835</c:v>
                </c:pt>
                <c:pt idx="853">
                  <c:v>42836</c:v>
                </c:pt>
                <c:pt idx="854">
                  <c:v>42837</c:v>
                </c:pt>
                <c:pt idx="855">
                  <c:v>42838</c:v>
                </c:pt>
                <c:pt idx="856">
                  <c:v>42839</c:v>
                </c:pt>
                <c:pt idx="857">
                  <c:v>42842</c:v>
                </c:pt>
                <c:pt idx="858">
                  <c:v>42843</c:v>
                </c:pt>
                <c:pt idx="859">
                  <c:v>42844</c:v>
                </c:pt>
                <c:pt idx="860">
                  <c:v>42845</c:v>
                </c:pt>
                <c:pt idx="861">
                  <c:v>42846</c:v>
                </c:pt>
                <c:pt idx="862">
                  <c:v>42849</c:v>
                </c:pt>
                <c:pt idx="863">
                  <c:v>42850</c:v>
                </c:pt>
                <c:pt idx="864">
                  <c:v>42851</c:v>
                </c:pt>
                <c:pt idx="865">
                  <c:v>42852</c:v>
                </c:pt>
                <c:pt idx="866">
                  <c:v>42853</c:v>
                </c:pt>
                <c:pt idx="867">
                  <c:v>42856</c:v>
                </c:pt>
                <c:pt idx="868">
                  <c:v>42857</c:v>
                </c:pt>
                <c:pt idx="869">
                  <c:v>42858</c:v>
                </c:pt>
                <c:pt idx="870">
                  <c:v>42859</c:v>
                </c:pt>
                <c:pt idx="871">
                  <c:v>42860</c:v>
                </c:pt>
                <c:pt idx="872">
                  <c:v>42863</c:v>
                </c:pt>
                <c:pt idx="873">
                  <c:v>42864</c:v>
                </c:pt>
                <c:pt idx="874">
                  <c:v>42865</c:v>
                </c:pt>
                <c:pt idx="875">
                  <c:v>42866</c:v>
                </c:pt>
                <c:pt idx="876">
                  <c:v>42867</c:v>
                </c:pt>
                <c:pt idx="877">
                  <c:v>42870</c:v>
                </c:pt>
                <c:pt idx="878">
                  <c:v>42871</c:v>
                </c:pt>
                <c:pt idx="879">
                  <c:v>42872</c:v>
                </c:pt>
                <c:pt idx="880">
                  <c:v>42873</c:v>
                </c:pt>
                <c:pt idx="881">
                  <c:v>42874</c:v>
                </c:pt>
                <c:pt idx="882">
                  <c:v>42877</c:v>
                </c:pt>
                <c:pt idx="883">
                  <c:v>42878</c:v>
                </c:pt>
                <c:pt idx="884">
                  <c:v>42879</c:v>
                </c:pt>
                <c:pt idx="885">
                  <c:v>42880</c:v>
                </c:pt>
                <c:pt idx="886">
                  <c:v>42881</c:v>
                </c:pt>
                <c:pt idx="887">
                  <c:v>42884</c:v>
                </c:pt>
                <c:pt idx="888">
                  <c:v>42885</c:v>
                </c:pt>
                <c:pt idx="889">
                  <c:v>42886</c:v>
                </c:pt>
                <c:pt idx="890">
                  <c:v>42887</c:v>
                </c:pt>
                <c:pt idx="891">
                  <c:v>42888</c:v>
                </c:pt>
                <c:pt idx="892">
                  <c:v>42891</c:v>
                </c:pt>
                <c:pt idx="893">
                  <c:v>42892</c:v>
                </c:pt>
                <c:pt idx="894">
                  <c:v>42893</c:v>
                </c:pt>
                <c:pt idx="895">
                  <c:v>42894</c:v>
                </c:pt>
                <c:pt idx="896">
                  <c:v>42895</c:v>
                </c:pt>
                <c:pt idx="897">
                  <c:v>42898</c:v>
                </c:pt>
                <c:pt idx="898">
                  <c:v>42899</c:v>
                </c:pt>
                <c:pt idx="899">
                  <c:v>42900</c:v>
                </c:pt>
                <c:pt idx="900">
                  <c:v>42901</c:v>
                </c:pt>
                <c:pt idx="901">
                  <c:v>42902</c:v>
                </c:pt>
                <c:pt idx="902">
                  <c:v>42905</c:v>
                </c:pt>
                <c:pt idx="903">
                  <c:v>42906</c:v>
                </c:pt>
                <c:pt idx="904">
                  <c:v>42907</c:v>
                </c:pt>
                <c:pt idx="905">
                  <c:v>42908</c:v>
                </c:pt>
                <c:pt idx="906">
                  <c:v>42909</c:v>
                </c:pt>
                <c:pt idx="907">
                  <c:v>42912</c:v>
                </c:pt>
                <c:pt idx="908">
                  <c:v>42913</c:v>
                </c:pt>
                <c:pt idx="909">
                  <c:v>42914</c:v>
                </c:pt>
                <c:pt idx="910">
                  <c:v>42915</c:v>
                </c:pt>
                <c:pt idx="911">
                  <c:v>42916</c:v>
                </c:pt>
                <c:pt idx="912">
                  <c:v>42919</c:v>
                </c:pt>
                <c:pt idx="913">
                  <c:v>42920</c:v>
                </c:pt>
                <c:pt idx="914">
                  <c:v>42921</c:v>
                </c:pt>
                <c:pt idx="915">
                  <c:v>42922</c:v>
                </c:pt>
                <c:pt idx="916">
                  <c:v>42923</c:v>
                </c:pt>
                <c:pt idx="917">
                  <c:v>42926</c:v>
                </c:pt>
                <c:pt idx="918">
                  <c:v>42927</c:v>
                </c:pt>
                <c:pt idx="919">
                  <c:v>42928</c:v>
                </c:pt>
                <c:pt idx="920">
                  <c:v>42929</c:v>
                </c:pt>
                <c:pt idx="921">
                  <c:v>42930</c:v>
                </c:pt>
                <c:pt idx="922">
                  <c:v>42933</c:v>
                </c:pt>
                <c:pt idx="923">
                  <c:v>42934</c:v>
                </c:pt>
                <c:pt idx="924">
                  <c:v>42935</c:v>
                </c:pt>
                <c:pt idx="925">
                  <c:v>42936</c:v>
                </c:pt>
                <c:pt idx="926">
                  <c:v>42937</c:v>
                </c:pt>
                <c:pt idx="927">
                  <c:v>42940</c:v>
                </c:pt>
                <c:pt idx="928">
                  <c:v>42941</c:v>
                </c:pt>
                <c:pt idx="929">
                  <c:v>42942</c:v>
                </c:pt>
                <c:pt idx="930">
                  <c:v>42943</c:v>
                </c:pt>
                <c:pt idx="931">
                  <c:v>42944</c:v>
                </c:pt>
                <c:pt idx="932">
                  <c:v>42947</c:v>
                </c:pt>
                <c:pt idx="933">
                  <c:v>42948</c:v>
                </c:pt>
                <c:pt idx="934">
                  <c:v>42949</c:v>
                </c:pt>
                <c:pt idx="935">
                  <c:v>42950</c:v>
                </c:pt>
                <c:pt idx="936">
                  <c:v>42951</c:v>
                </c:pt>
                <c:pt idx="937">
                  <c:v>42954</c:v>
                </c:pt>
                <c:pt idx="938">
                  <c:v>42955</c:v>
                </c:pt>
                <c:pt idx="939">
                  <c:v>42956</c:v>
                </c:pt>
                <c:pt idx="940">
                  <c:v>42957</c:v>
                </c:pt>
                <c:pt idx="941">
                  <c:v>42958</c:v>
                </c:pt>
                <c:pt idx="942">
                  <c:v>42961</c:v>
                </c:pt>
                <c:pt idx="943">
                  <c:v>42962</c:v>
                </c:pt>
                <c:pt idx="944">
                  <c:v>42963</c:v>
                </c:pt>
                <c:pt idx="945">
                  <c:v>42964</c:v>
                </c:pt>
                <c:pt idx="946">
                  <c:v>42965</c:v>
                </c:pt>
                <c:pt idx="947">
                  <c:v>42968</c:v>
                </c:pt>
                <c:pt idx="948">
                  <c:v>42969</c:v>
                </c:pt>
                <c:pt idx="949">
                  <c:v>42970</c:v>
                </c:pt>
                <c:pt idx="950">
                  <c:v>42971</c:v>
                </c:pt>
                <c:pt idx="951">
                  <c:v>42972</c:v>
                </c:pt>
                <c:pt idx="952">
                  <c:v>42975</c:v>
                </c:pt>
                <c:pt idx="953">
                  <c:v>42976</c:v>
                </c:pt>
                <c:pt idx="954">
                  <c:v>42977</c:v>
                </c:pt>
                <c:pt idx="955">
                  <c:v>42978</c:v>
                </c:pt>
                <c:pt idx="956">
                  <c:v>42979</c:v>
                </c:pt>
                <c:pt idx="957">
                  <c:v>42982</c:v>
                </c:pt>
                <c:pt idx="958">
                  <c:v>42983</c:v>
                </c:pt>
                <c:pt idx="959">
                  <c:v>42984</c:v>
                </c:pt>
                <c:pt idx="960">
                  <c:v>42985</c:v>
                </c:pt>
                <c:pt idx="961">
                  <c:v>42986</c:v>
                </c:pt>
                <c:pt idx="962">
                  <c:v>42989</c:v>
                </c:pt>
                <c:pt idx="963">
                  <c:v>42990</c:v>
                </c:pt>
                <c:pt idx="964">
                  <c:v>42991</c:v>
                </c:pt>
                <c:pt idx="965">
                  <c:v>42992</c:v>
                </c:pt>
                <c:pt idx="966">
                  <c:v>42993</c:v>
                </c:pt>
                <c:pt idx="967">
                  <c:v>42996</c:v>
                </c:pt>
                <c:pt idx="968">
                  <c:v>42997</c:v>
                </c:pt>
                <c:pt idx="969">
                  <c:v>42998</c:v>
                </c:pt>
                <c:pt idx="970">
                  <c:v>42999</c:v>
                </c:pt>
                <c:pt idx="971">
                  <c:v>43000</c:v>
                </c:pt>
                <c:pt idx="972">
                  <c:v>43003</c:v>
                </c:pt>
                <c:pt idx="973">
                  <c:v>43004</c:v>
                </c:pt>
                <c:pt idx="974">
                  <c:v>43005</c:v>
                </c:pt>
                <c:pt idx="975">
                  <c:v>43006</c:v>
                </c:pt>
                <c:pt idx="976">
                  <c:v>43007</c:v>
                </c:pt>
                <c:pt idx="977">
                  <c:v>43010</c:v>
                </c:pt>
                <c:pt idx="978">
                  <c:v>43011</c:v>
                </c:pt>
                <c:pt idx="979">
                  <c:v>43012</c:v>
                </c:pt>
                <c:pt idx="980">
                  <c:v>43013</c:v>
                </c:pt>
                <c:pt idx="981">
                  <c:v>43014</c:v>
                </c:pt>
                <c:pt idx="982">
                  <c:v>43017</c:v>
                </c:pt>
                <c:pt idx="983">
                  <c:v>43018</c:v>
                </c:pt>
                <c:pt idx="984">
                  <c:v>43019</c:v>
                </c:pt>
                <c:pt idx="985">
                  <c:v>43020</c:v>
                </c:pt>
                <c:pt idx="986">
                  <c:v>43021</c:v>
                </c:pt>
                <c:pt idx="987">
                  <c:v>43024</c:v>
                </c:pt>
                <c:pt idx="988">
                  <c:v>43025</c:v>
                </c:pt>
                <c:pt idx="989">
                  <c:v>43026</c:v>
                </c:pt>
                <c:pt idx="990">
                  <c:v>43027</c:v>
                </c:pt>
                <c:pt idx="991">
                  <c:v>43028</c:v>
                </c:pt>
                <c:pt idx="992">
                  <c:v>43031</c:v>
                </c:pt>
                <c:pt idx="993">
                  <c:v>43032</c:v>
                </c:pt>
                <c:pt idx="994">
                  <c:v>43033</c:v>
                </c:pt>
                <c:pt idx="995">
                  <c:v>43034</c:v>
                </c:pt>
                <c:pt idx="996">
                  <c:v>43035</c:v>
                </c:pt>
                <c:pt idx="997">
                  <c:v>43038</c:v>
                </c:pt>
                <c:pt idx="998">
                  <c:v>43039</c:v>
                </c:pt>
                <c:pt idx="999">
                  <c:v>43040</c:v>
                </c:pt>
                <c:pt idx="1000">
                  <c:v>43041</c:v>
                </c:pt>
                <c:pt idx="1001">
                  <c:v>43042</c:v>
                </c:pt>
                <c:pt idx="1002">
                  <c:v>43045</c:v>
                </c:pt>
                <c:pt idx="1003">
                  <c:v>43046</c:v>
                </c:pt>
                <c:pt idx="1004">
                  <c:v>43047</c:v>
                </c:pt>
                <c:pt idx="1005">
                  <c:v>43048</c:v>
                </c:pt>
                <c:pt idx="1006">
                  <c:v>43049</c:v>
                </c:pt>
                <c:pt idx="1007">
                  <c:v>43052</c:v>
                </c:pt>
                <c:pt idx="1008">
                  <c:v>43053</c:v>
                </c:pt>
                <c:pt idx="1009">
                  <c:v>43054</c:v>
                </c:pt>
                <c:pt idx="1010">
                  <c:v>43055</c:v>
                </c:pt>
                <c:pt idx="1011">
                  <c:v>43056</c:v>
                </c:pt>
                <c:pt idx="1012">
                  <c:v>43059</c:v>
                </c:pt>
                <c:pt idx="1013">
                  <c:v>43060</c:v>
                </c:pt>
                <c:pt idx="1014">
                  <c:v>43061</c:v>
                </c:pt>
                <c:pt idx="1015">
                  <c:v>43062</c:v>
                </c:pt>
                <c:pt idx="1016">
                  <c:v>43063</c:v>
                </c:pt>
                <c:pt idx="1017">
                  <c:v>43066</c:v>
                </c:pt>
                <c:pt idx="1018">
                  <c:v>43067</c:v>
                </c:pt>
                <c:pt idx="1019">
                  <c:v>43068</c:v>
                </c:pt>
                <c:pt idx="1020">
                  <c:v>43069</c:v>
                </c:pt>
                <c:pt idx="1021">
                  <c:v>43070</c:v>
                </c:pt>
                <c:pt idx="1022">
                  <c:v>43073</c:v>
                </c:pt>
                <c:pt idx="1023">
                  <c:v>43074</c:v>
                </c:pt>
                <c:pt idx="1024">
                  <c:v>43075</c:v>
                </c:pt>
                <c:pt idx="1025">
                  <c:v>43076</c:v>
                </c:pt>
                <c:pt idx="1026">
                  <c:v>43077</c:v>
                </c:pt>
                <c:pt idx="1027">
                  <c:v>43080</c:v>
                </c:pt>
                <c:pt idx="1028">
                  <c:v>43081</c:v>
                </c:pt>
                <c:pt idx="1029">
                  <c:v>43082</c:v>
                </c:pt>
                <c:pt idx="1030">
                  <c:v>43083</c:v>
                </c:pt>
                <c:pt idx="1031">
                  <c:v>43084</c:v>
                </c:pt>
                <c:pt idx="1032">
                  <c:v>43087</c:v>
                </c:pt>
                <c:pt idx="1033">
                  <c:v>43088</c:v>
                </c:pt>
                <c:pt idx="1034">
                  <c:v>43089</c:v>
                </c:pt>
                <c:pt idx="1035">
                  <c:v>43090</c:v>
                </c:pt>
                <c:pt idx="1036">
                  <c:v>43091</c:v>
                </c:pt>
                <c:pt idx="1037">
                  <c:v>43094</c:v>
                </c:pt>
                <c:pt idx="1038">
                  <c:v>43095</c:v>
                </c:pt>
                <c:pt idx="1039">
                  <c:v>43096</c:v>
                </c:pt>
                <c:pt idx="1040">
                  <c:v>43097</c:v>
                </c:pt>
                <c:pt idx="1041">
                  <c:v>43098</c:v>
                </c:pt>
                <c:pt idx="1042">
                  <c:v>43101</c:v>
                </c:pt>
                <c:pt idx="1043">
                  <c:v>43102</c:v>
                </c:pt>
                <c:pt idx="1044">
                  <c:v>43103</c:v>
                </c:pt>
                <c:pt idx="1045">
                  <c:v>43104</c:v>
                </c:pt>
                <c:pt idx="1046">
                  <c:v>43105</c:v>
                </c:pt>
                <c:pt idx="1047">
                  <c:v>43108</c:v>
                </c:pt>
                <c:pt idx="1048">
                  <c:v>43109</c:v>
                </c:pt>
                <c:pt idx="1049">
                  <c:v>43110</c:v>
                </c:pt>
                <c:pt idx="1050">
                  <c:v>43111</c:v>
                </c:pt>
                <c:pt idx="1051">
                  <c:v>43112</c:v>
                </c:pt>
                <c:pt idx="1052">
                  <c:v>43115</c:v>
                </c:pt>
                <c:pt idx="1053">
                  <c:v>43116</c:v>
                </c:pt>
                <c:pt idx="1054">
                  <c:v>43117</c:v>
                </c:pt>
                <c:pt idx="1055">
                  <c:v>43118</c:v>
                </c:pt>
                <c:pt idx="1056">
                  <c:v>43119</c:v>
                </c:pt>
                <c:pt idx="1057">
                  <c:v>43122</c:v>
                </c:pt>
                <c:pt idx="1058">
                  <c:v>43123</c:v>
                </c:pt>
                <c:pt idx="1059">
                  <c:v>43124</c:v>
                </c:pt>
                <c:pt idx="1060">
                  <c:v>43125</c:v>
                </c:pt>
                <c:pt idx="1061">
                  <c:v>43126</c:v>
                </c:pt>
                <c:pt idx="1062">
                  <c:v>43129</c:v>
                </c:pt>
                <c:pt idx="1063">
                  <c:v>43130</c:v>
                </c:pt>
                <c:pt idx="1064">
                  <c:v>43131</c:v>
                </c:pt>
                <c:pt idx="1065">
                  <c:v>43132</c:v>
                </c:pt>
                <c:pt idx="1066">
                  <c:v>43133</c:v>
                </c:pt>
                <c:pt idx="1067">
                  <c:v>43136</c:v>
                </c:pt>
                <c:pt idx="1068">
                  <c:v>43137</c:v>
                </c:pt>
                <c:pt idx="1069">
                  <c:v>43138</c:v>
                </c:pt>
                <c:pt idx="1070">
                  <c:v>43139</c:v>
                </c:pt>
                <c:pt idx="1071">
                  <c:v>43140</c:v>
                </c:pt>
                <c:pt idx="1072">
                  <c:v>43143</c:v>
                </c:pt>
                <c:pt idx="1073">
                  <c:v>43144</c:v>
                </c:pt>
                <c:pt idx="1074">
                  <c:v>43145</c:v>
                </c:pt>
                <c:pt idx="1075">
                  <c:v>43146</c:v>
                </c:pt>
                <c:pt idx="1076">
                  <c:v>43147</c:v>
                </c:pt>
                <c:pt idx="1077">
                  <c:v>43150</c:v>
                </c:pt>
                <c:pt idx="1078">
                  <c:v>43151</c:v>
                </c:pt>
                <c:pt idx="1079">
                  <c:v>43152</c:v>
                </c:pt>
                <c:pt idx="1080">
                  <c:v>43153</c:v>
                </c:pt>
                <c:pt idx="1081">
                  <c:v>43154</c:v>
                </c:pt>
                <c:pt idx="1082">
                  <c:v>43157</c:v>
                </c:pt>
                <c:pt idx="1083">
                  <c:v>43158</c:v>
                </c:pt>
                <c:pt idx="1084">
                  <c:v>43159</c:v>
                </c:pt>
                <c:pt idx="1085">
                  <c:v>43160</c:v>
                </c:pt>
                <c:pt idx="1086">
                  <c:v>43161</c:v>
                </c:pt>
                <c:pt idx="1087">
                  <c:v>43164</c:v>
                </c:pt>
                <c:pt idx="1088">
                  <c:v>43165</c:v>
                </c:pt>
                <c:pt idx="1089">
                  <c:v>43166</c:v>
                </c:pt>
                <c:pt idx="1090">
                  <c:v>43167</c:v>
                </c:pt>
                <c:pt idx="1091">
                  <c:v>43168</c:v>
                </c:pt>
                <c:pt idx="1092">
                  <c:v>43171</c:v>
                </c:pt>
                <c:pt idx="1093">
                  <c:v>43172</c:v>
                </c:pt>
                <c:pt idx="1094">
                  <c:v>43173</c:v>
                </c:pt>
                <c:pt idx="1095">
                  <c:v>43174</c:v>
                </c:pt>
                <c:pt idx="1096">
                  <c:v>43175</c:v>
                </c:pt>
                <c:pt idx="1097">
                  <c:v>43178</c:v>
                </c:pt>
                <c:pt idx="1098">
                  <c:v>43179</c:v>
                </c:pt>
                <c:pt idx="1099">
                  <c:v>43180</c:v>
                </c:pt>
                <c:pt idx="1100">
                  <c:v>43181</c:v>
                </c:pt>
                <c:pt idx="1101">
                  <c:v>43182</c:v>
                </c:pt>
                <c:pt idx="1102">
                  <c:v>43185</c:v>
                </c:pt>
                <c:pt idx="1103">
                  <c:v>43186</c:v>
                </c:pt>
                <c:pt idx="1104">
                  <c:v>43187</c:v>
                </c:pt>
                <c:pt idx="1105">
                  <c:v>43188</c:v>
                </c:pt>
                <c:pt idx="1106">
                  <c:v>43189</c:v>
                </c:pt>
                <c:pt idx="1107">
                  <c:v>43192</c:v>
                </c:pt>
                <c:pt idx="1108">
                  <c:v>43193</c:v>
                </c:pt>
                <c:pt idx="1109">
                  <c:v>43194</c:v>
                </c:pt>
                <c:pt idx="1110">
                  <c:v>43195</c:v>
                </c:pt>
                <c:pt idx="1111">
                  <c:v>43196</c:v>
                </c:pt>
                <c:pt idx="1112">
                  <c:v>43199</c:v>
                </c:pt>
                <c:pt idx="1113">
                  <c:v>43200</c:v>
                </c:pt>
                <c:pt idx="1114">
                  <c:v>43201</c:v>
                </c:pt>
                <c:pt idx="1115">
                  <c:v>43202</c:v>
                </c:pt>
                <c:pt idx="1116">
                  <c:v>43203</c:v>
                </c:pt>
                <c:pt idx="1117">
                  <c:v>43206</c:v>
                </c:pt>
                <c:pt idx="1118">
                  <c:v>43207</c:v>
                </c:pt>
                <c:pt idx="1119">
                  <c:v>43208</c:v>
                </c:pt>
                <c:pt idx="1120">
                  <c:v>43209</c:v>
                </c:pt>
                <c:pt idx="1121">
                  <c:v>43210</c:v>
                </c:pt>
                <c:pt idx="1122">
                  <c:v>43213</c:v>
                </c:pt>
                <c:pt idx="1123">
                  <c:v>43214</c:v>
                </c:pt>
                <c:pt idx="1124">
                  <c:v>43215</c:v>
                </c:pt>
                <c:pt idx="1125">
                  <c:v>43216</c:v>
                </c:pt>
                <c:pt idx="1126">
                  <c:v>43217</c:v>
                </c:pt>
                <c:pt idx="1127">
                  <c:v>43220</c:v>
                </c:pt>
                <c:pt idx="1128">
                  <c:v>43221</c:v>
                </c:pt>
                <c:pt idx="1129">
                  <c:v>43222</c:v>
                </c:pt>
                <c:pt idx="1130">
                  <c:v>43223</c:v>
                </c:pt>
                <c:pt idx="1131">
                  <c:v>43224</c:v>
                </c:pt>
                <c:pt idx="1132">
                  <c:v>43227</c:v>
                </c:pt>
                <c:pt idx="1133">
                  <c:v>43228</c:v>
                </c:pt>
                <c:pt idx="1134">
                  <c:v>43229</c:v>
                </c:pt>
                <c:pt idx="1135">
                  <c:v>43230</c:v>
                </c:pt>
                <c:pt idx="1136">
                  <c:v>43231</c:v>
                </c:pt>
                <c:pt idx="1137">
                  <c:v>43234</c:v>
                </c:pt>
                <c:pt idx="1138">
                  <c:v>43235</c:v>
                </c:pt>
                <c:pt idx="1139">
                  <c:v>43236</c:v>
                </c:pt>
                <c:pt idx="1140">
                  <c:v>43237</c:v>
                </c:pt>
                <c:pt idx="1141">
                  <c:v>43238</c:v>
                </c:pt>
                <c:pt idx="1142">
                  <c:v>43241</c:v>
                </c:pt>
                <c:pt idx="1143">
                  <c:v>43242</c:v>
                </c:pt>
                <c:pt idx="1144">
                  <c:v>43243</c:v>
                </c:pt>
                <c:pt idx="1145">
                  <c:v>43244</c:v>
                </c:pt>
                <c:pt idx="1146">
                  <c:v>43245</c:v>
                </c:pt>
                <c:pt idx="1147">
                  <c:v>43248</c:v>
                </c:pt>
                <c:pt idx="1148">
                  <c:v>43249</c:v>
                </c:pt>
                <c:pt idx="1149">
                  <c:v>43250</c:v>
                </c:pt>
                <c:pt idx="1150">
                  <c:v>43251</c:v>
                </c:pt>
                <c:pt idx="1151">
                  <c:v>43252</c:v>
                </c:pt>
                <c:pt idx="1152">
                  <c:v>43255</c:v>
                </c:pt>
                <c:pt idx="1153">
                  <c:v>43256</c:v>
                </c:pt>
                <c:pt idx="1154">
                  <c:v>43257</c:v>
                </c:pt>
                <c:pt idx="1155">
                  <c:v>43258</c:v>
                </c:pt>
                <c:pt idx="1156">
                  <c:v>43259</c:v>
                </c:pt>
                <c:pt idx="1157">
                  <c:v>43262</c:v>
                </c:pt>
                <c:pt idx="1158">
                  <c:v>43263</c:v>
                </c:pt>
                <c:pt idx="1159">
                  <c:v>43264</c:v>
                </c:pt>
                <c:pt idx="1160">
                  <c:v>43265</c:v>
                </c:pt>
                <c:pt idx="1161">
                  <c:v>43266</c:v>
                </c:pt>
                <c:pt idx="1162">
                  <c:v>43269</c:v>
                </c:pt>
                <c:pt idx="1163">
                  <c:v>43270</c:v>
                </c:pt>
                <c:pt idx="1164">
                  <c:v>43271</c:v>
                </c:pt>
                <c:pt idx="1165">
                  <c:v>43272</c:v>
                </c:pt>
                <c:pt idx="1166">
                  <c:v>43273</c:v>
                </c:pt>
                <c:pt idx="1167">
                  <c:v>43276</c:v>
                </c:pt>
                <c:pt idx="1168">
                  <c:v>43277</c:v>
                </c:pt>
                <c:pt idx="1169">
                  <c:v>43278</c:v>
                </c:pt>
                <c:pt idx="1170">
                  <c:v>43279</c:v>
                </c:pt>
                <c:pt idx="1171">
                  <c:v>43280</c:v>
                </c:pt>
                <c:pt idx="1172">
                  <c:v>43283</c:v>
                </c:pt>
                <c:pt idx="1173">
                  <c:v>43284</c:v>
                </c:pt>
                <c:pt idx="1174">
                  <c:v>43285</c:v>
                </c:pt>
                <c:pt idx="1175">
                  <c:v>43286</c:v>
                </c:pt>
                <c:pt idx="1176">
                  <c:v>43287</c:v>
                </c:pt>
                <c:pt idx="1177">
                  <c:v>43290</c:v>
                </c:pt>
                <c:pt idx="1178">
                  <c:v>43291</c:v>
                </c:pt>
                <c:pt idx="1179">
                  <c:v>43292</c:v>
                </c:pt>
                <c:pt idx="1180">
                  <c:v>43293</c:v>
                </c:pt>
                <c:pt idx="1181">
                  <c:v>43294</c:v>
                </c:pt>
                <c:pt idx="1182">
                  <c:v>43297</c:v>
                </c:pt>
                <c:pt idx="1183">
                  <c:v>43298</c:v>
                </c:pt>
                <c:pt idx="1184">
                  <c:v>43299</c:v>
                </c:pt>
                <c:pt idx="1185">
                  <c:v>43300</c:v>
                </c:pt>
                <c:pt idx="1186">
                  <c:v>43301</c:v>
                </c:pt>
                <c:pt idx="1187">
                  <c:v>43304</c:v>
                </c:pt>
                <c:pt idx="1188">
                  <c:v>43305</c:v>
                </c:pt>
                <c:pt idx="1189">
                  <c:v>43306</c:v>
                </c:pt>
                <c:pt idx="1190">
                  <c:v>43307</c:v>
                </c:pt>
                <c:pt idx="1191">
                  <c:v>43308</c:v>
                </c:pt>
                <c:pt idx="1192">
                  <c:v>43311</c:v>
                </c:pt>
                <c:pt idx="1193">
                  <c:v>43312</c:v>
                </c:pt>
                <c:pt idx="1194">
                  <c:v>43313</c:v>
                </c:pt>
                <c:pt idx="1195">
                  <c:v>43314</c:v>
                </c:pt>
                <c:pt idx="1196">
                  <c:v>43315</c:v>
                </c:pt>
                <c:pt idx="1197">
                  <c:v>43318</c:v>
                </c:pt>
                <c:pt idx="1198">
                  <c:v>43319</c:v>
                </c:pt>
                <c:pt idx="1199">
                  <c:v>43320</c:v>
                </c:pt>
                <c:pt idx="1200">
                  <c:v>43321</c:v>
                </c:pt>
                <c:pt idx="1201">
                  <c:v>43322</c:v>
                </c:pt>
                <c:pt idx="1202">
                  <c:v>43325</c:v>
                </c:pt>
                <c:pt idx="1203">
                  <c:v>43326</c:v>
                </c:pt>
                <c:pt idx="1204">
                  <c:v>43327</c:v>
                </c:pt>
                <c:pt idx="1205">
                  <c:v>43328</c:v>
                </c:pt>
                <c:pt idx="1206">
                  <c:v>43329</c:v>
                </c:pt>
                <c:pt idx="1207">
                  <c:v>43332</c:v>
                </c:pt>
                <c:pt idx="1208">
                  <c:v>43333</c:v>
                </c:pt>
                <c:pt idx="1209">
                  <c:v>43334</c:v>
                </c:pt>
                <c:pt idx="1210">
                  <c:v>43335</c:v>
                </c:pt>
                <c:pt idx="1211">
                  <c:v>43336</c:v>
                </c:pt>
                <c:pt idx="1212">
                  <c:v>43339</c:v>
                </c:pt>
                <c:pt idx="1213">
                  <c:v>43340</c:v>
                </c:pt>
                <c:pt idx="1214">
                  <c:v>43341</c:v>
                </c:pt>
                <c:pt idx="1215">
                  <c:v>43342</c:v>
                </c:pt>
                <c:pt idx="1216">
                  <c:v>43343</c:v>
                </c:pt>
                <c:pt idx="1217">
                  <c:v>43346</c:v>
                </c:pt>
                <c:pt idx="1218">
                  <c:v>43347</c:v>
                </c:pt>
                <c:pt idx="1219">
                  <c:v>43348</c:v>
                </c:pt>
                <c:pt idx="1220">
                  <c:v>43349</c:v>
                </c:pt>
                <c:pt idx="1221">
                  <c:v>43350</c:v>
                </c:pt>
                <c:pt idx="1222">
                  <c:v>43353</c:v>
                </c:pt>
                <c:pt idx="1223">
                  <c:v>43354</c:v>
                </c:pt>
                <c:pt idx="1224">
                  <c:v>43355</c:v>
                </c:pt>
                <c:pt idx="1225">
                  <c:v>43356</c:v>
                </c:pt>
                <c:pt idx="1226">
                  <c:v>43357</c:v>
                </c:pt>
                <c:pt idx="1227">
                  <c:v>43360</c:v>
                </c:pt>
                <c:pt idx="1228">
                  <c:v>43361</c:v>
                </c:pt>
                <c:pt idx="1229">
                  <c:v>43362</c:v>
                </c:pt>
                <c:pt idx="1230">
                  <c:v>43363</c:v>
                </c:pt>
                <c:pt idx="1231">
                  <c:v>43364</c:v>
                </c:pt>
                <c:pt idx="1232">
                  <c:v>43367</c:v>
                </c:pt>
                <c:pt idx="1233">
                  <c:v>43368</c:v>
                </c:pt>
                <c:pt idx="1234">
                  <c:v>43369</c:v>
                </c:pt>
                <c:pt idx="1235">
                  <c:v>43370</c:v>
                </c:pt>
                <c:pt idx="1236">
                  <c:v>43371</c:v>
                </c:pt>
                <c:pt idx="1237">
                  <c:v>43374</c:v>
                </c:pt>
                <c:pt idx="1238">
                  <c:v>43375</c:v>
                </c:pt>
                <c:pt idx="1239">
                  <c:v>43376</c:v>
                </c:pt>
                <c:pt idx="1240">
                  <c:v>43377</c:v>
                </c:pt>
                <c:pt idx="1241">
                  <c:v>43378</c:v>
                </c:pt>
                <c:pt idx="1242">
                  <c:v>43381</c:v>
                </c:pt>
                <c:pt idx="1243">
                  <c:v>43382</c:v>
                </c:pt>
                <c:pt idx="1244">
                  <c:v>43383</c:v>
                </c:pt>
                <c:pt idx="1245">
                  <c:v>43384</c:v>
                </c:pt>
                <c:pt idx="1246">
                  <c:v>43385</c:v>
                </c:pt>
                <c:pt idx="1247">
                  <c:v>43388</c:v>
                </c:pt>
                <c:pt idx="1248">
                  <c:v>43389</c:v>
                </c:pt>
                <c:pt idx="1249">
                  <c:v>43390</c:v>
                </c:pt>
                <c:pt idx="1250">
                  <c:v>43391</c:v>
                </c:pt>
                <c:pt idx="1251">
                  <c:v>43392</c:v>
                </c:pt>
                <c:pt idx="1252">
                  <c:v>43395</c:v>
                </c:pt>
                <c:pt idx="1253">
                  <c:v>43396</c:v>
                </c:pt>
                <c:pt idx="1254">
                  <c:v>43397</c:v>
                </c:pt>
                <c:pt idx="1255">
                  <c:v>43398</c:v>
                </c:pt>
                <c:pt idx="1256">
                  <c:v>43399</c:v>
                </c:pt>
                <c:pt idx="1257">
                  <c:v>43402</c:v>
                </c:pt>
                <c:pt idx="1258">
                  <c:v>43403</c:v>
                </c:pt>
                <c:pt idx="1259">
                  <c:v>43404</c:v>
                </c:pt>
                <c:pt idx="1260">
                  <c:v>43405</c:v>
                </c:pt>
                <c:pt idx="1261">
                  <c:v>43406</c:v>
                </c:pt>
                <c:pt idx="1262">
                  <c:v>43409</c:v>
                </c:pt>
                <c:pt idx="1263">
                  <c:v>43410</c:v>
                </c:pt>
                <c:pt idx="1264">
                  <c:v>43411</c:v>
                </c:pt>
                <c:pt idx="1265">
                  <c:v>43412</c:v>
                </c:pt>
                <c:pt idx="1266">
                  <c:v>43413</c:v>
                </c:pt>
                <c:pt idx="1267">
                  <c:v>43416</c:v>
                </c:pt>
                <c:pt idx="1268">
                  <c:v>43417</c:v>
                </c:pt>
                <c:pt idx="1269">
                  <c:v>43418</c:v>
                </c:pt>
                <c:pt idx="1270">
                  <c:v>43419</c:v>
                </c:pt>
                <c:pt idx="1271">
                  <c:v>43420</c:v>
                </c:pt>
                <c:pt idx="1272">
                  <c:v>43423</c:v>
                </c:pt>
                <c:pt idx="1273">
                  <c:v>43424</c:v>
                </c:pt>
                <c:pt idx="1274">
                  <c:v>43425</c:v>
                </c:pt>
                <c:pt idx="1275">
                  <c:v>43426</c:v>
                </c:pt>
                <c:pt idx="1276">
                  <c:v>43427</c:v>
                </c:pt>
                <c:pt idx="1277">
                  <c:v>43430</c:v>
                </c:pt>
                <c:pt idx="1278">
                  <c:v>43431</c:v>
                </c:pt>
                <c:pt idx="1279">
                  <c:v>43432</c:v>
                </c:pt>
                <c:pt idx="1280">
                  <c:v>43433</c:v>
                </c:pt>
                <c:pt idx="1281">
                  <c:v>43434</c:v>
                </c:pt>
                <c:pt idx="1282">
                  <c:v>43437</c:v>
                </c:pt>
                <c:pt idx="1283">
                  <c:v>43438</c:v>
                </c:pt>
                <c:pt idx="1284">
                  <c:v>43439</c:v>
                </c:pt>
                <c:pt idx="1285">
                  <c:v>43440</c:v>
                </c:pt>
                <c:pt idx="1286">
                  <c:v>43441</c:v>
                </c:pt>
                <c:pt idx="1287">
                  <c:v>43444</c:v>
                </c:pt>
                <c:pt idx="1288">
                  <c:v>43445</c:v>
                </c:pt>
                <c:pt idx="1289">
                  <c:v>43446</c:v>
                </c:pt>
                <c:pt idx="1290">
                  <c:v>43447</c:v>
                </c:pt>
                <c:pt idx="1291">
                  <c:v>43448</c:v>
                </c:pt>
                <c:pt idx="1292">
                  <c:v>43451</c:v>
                </c:pt>
                <c:pt idx="1293">
                  <c:v>43452</c:v>
                </c:pt>
                <c:pt idx="1294">
                  <c:v>43453</c:v>
                </c:pt>
                <c:pt idx="1295">
                  <c:v>43454</c:v>
                </c:pt>
                <c:pt idx="1296">
                  <c:v>43455</c:v>
                </c:pt>
                <c:pt idx="1297">
                  <c:v>43458</c:v>
                </c:pt>
                <c:pt idx="1298">
                  <c:v>43459</c:v>
                </c:pt>
                <c:pt idx="1299">
                  <c:v>43460</c:v>
                </c:pt>
                <c:pt idx="1300">
                  <c:v>43461</c:v>
                </c:pt>
                <c:pt idx="1301">
                  <c:v>43462</c:v>
                </c:pt>
                <c:pt idx="1302">
                  <c:v>43465</c:v>
                </c:pt>
                <c:pt idx="1303">
                  <c:v>43466</c:v>
                </c:pt>
                <c:pt idx="1304">
                  <c:v>43467</c:v>
                </c:pt>
                <c:pt idx="1305">
                  <c:v>43468</c:v>
                </c:pt>
                <c:pt idx="1306">
                  <c:v>43469</c:v>
                </c:pt>
                <c:pt idx="1307">
                  <c:v>43472</c:v>
                </c:pt>
                <c:pt idx="1308">
                  <c:v>43473</c:v>
                </c:pt>
                <c:pt idx="1309">
                  <c:v>43474</c:v>
                </c:pt>
                <c:pt idx="1310">
                  <c:v>43475</c:v>
                </c:pt>
                <c:pt idx="1311">
                  <c:v>43476</c:v>
                </c:pt>
                <c:pt idx="1312">
                  <c:v>43479</c:v>
                </c:pt>
                <c:pt idx="1313">
                  <c:v>43480</c:v>
                </c:pt>
                <c:pt idx="1314">
                  <c:v>43481</c:v>
                </c:pt>
                <c:pt idx="1315">
                  <c:v>43482</c:v>
                </c:pt>
                <c:pt idx="1316">
                  <c:v>43483</c:v>
                </c:pt>
                <c:pt idx="1317">
                  <c:v>43486</c:v>
                </c:pt>
                <c:pt idx="1318">
                  <c:v>43487</c:v>
                </c:pt>
                <c:pt idx="1319">
                  <c:v>43488</c:v>
                </c:pt>
                <c:pt idx="1320">
                  <c:v>43489</c:v>
                </c:pt>
                <c:pt idx="1321">
                  <c:v>43490</c:v>
                </c:pt>
                <c:pt idx="1322">
                  <c:v>43493</c:v>
                </c:pt>
                <c:pt idx="1323">
                  <c:v>43494</c:v>
                </c:pt>
                <c:pt idx="1324">
                  <c:v>43495</c:v>
                </c:pt>
                <c:pt idx="1325">
                  <c:v>43496</c:v>
                </c:pt>
                <c:pt idx="1326">
                  <c:v>43497</c:v>
                </c:pt>
                <c:pt idx="1327">
                  <c:v>43500</c:v>
                </c:pt>
                <c:pt idx="1328">
                  <c:v>43501</c:v>
                </c:pt>
                <c:pt idx="1329">
                  <c:v>43502</c:v>
                </c:pt>
                <c:pt idx="1330">
                  <c:v>43503</c:v>
                </c:pt>
                <c:pt idx="1331">
                  <c:v>43504</c:v>
                </c:pt>
                <c:pt idx="1332">
                  <c:v>43507</c:v>
                </c:pt>
                <c:pt idx="1333">
                  <c:v>43508</c:v>
                </c:pt>
                <c:pt idx="1334">
                  <c:v>43509</c:v>
                </c:pt>
                <c:pt idx="1335">
                  <c:v>43510</c:v>
                </c:pt>
                <c:pt idx="1336">
                  <c:v>43511</c:v>
                </c:pt>
                <c:pt idx="1337">
                  <c:v>43514</c:v>
                </c:pt>
                <c:pt idx="1338">
                  <c:v>43515</c:v>
                </c:pt>
                <c:pt idx="1339">
                  <c:v>43516</c:v>
                </c:pt>
                <c:pt idx="1340">
                  <c:v>43517</c:v>
                </c:pt>
                <c:pt idx="1341">
                  <c:v>43518</c:v>
                </c:pt>
                <c:pt idx="1342">
                  <c:v>43521</c:v>
                </c:pt>
                <c:pt idx="1343">
                  <c:v>43522</c:v>
                </c:pt>
                <c:pt idx="1344">
                  <c:v>43523</c:v>
                </c:pt>
                <c:pt idx="1345">
                  <c:v>43524</c:v>
                </c:pt>
                <c:pt idx="1346">
                  <c:v>43525</c:v>
                </c:pt>
                <c:pt idx="1347">
                  <c:v>43528</c:v>
                </c:pt>
                <c:pt idx="1348">
                  <c:v>43529</c:v>
                </c:pt>
                <c:pt idx="1349">
                  <c:v>43530</c:v>
                </c:pt>
                <c:pt idx="1350">
                  <c:v>43531</c:v>
                </c:pt>
                <c:pt idx="1351">
                  <c:v>43532</c:v>
                </c:pt>
                <c:pt idx="1352">
                  <c:v>43535</c:v>
                </c:pt>
                <c:pt idx="1353">
                  <c:v>43536</c:v>
                </c:pt>
                <c:pt idx="1354">
                  <c:v>43537</c:v>
                </c:pt>
                <c:pt idx="1355">
                  <c:v>43538</c:v>
                </c:pt>
                <c:pt idx="1356">
                  <c:v>43539</c:v>
                </c:pt>
                <c:pt idx="1357">
                  <c:v>43542</c:v>
                </c:pt>
                <c:pt idx="1358">
                  <c:v>43543</c:v>
                </c:pt>
                <c:pt idx="1359">
                  <c:v>43544</c:v>
                </c:pt>
                <c:pt idx="1360">
                  <c:v>43545</c:v>
                </c:pt>
                <c:pt idx="1361">
                  <c:v>43546</c:v>
                </c:pt>
                <c:pt idx="1362">
                  <c:v>43549</c:v>
                </c:pt>
                <c:pt idx="1363">
                  <c:v>43550</c:v>
                </c:pt>
                <c:pt idx="1364">
                  <c:v>43551</c:v>
                </c:pt>
                <c:pt idx="1365">
                  <c:v>43552</c:v>
                </c:pt>
                <c:pt idx="1366">
                  <c:v>43553</c:v>
                </c:pt>
                <c:pt idx="1367">
                  <c:v>43556</c:v>
                </c:pt>
                <c:pt idx="1368">
                  <c:v>43557</c:v>
                </c:pt>
                <c:pt idx="1369">
                  <c:v>43558</c:v>
                </c:pt>
                <c:pt idx="1370">
                  <c:v>43559</c:v>
                </c:pt>
                <c:pt idx="1371">
                  <c:v>43560</c:v>
                </c:pt>
                <c:pt idx="1372">
                  <c:v>43563</c:v>
                </c:pt>
                <c:pt idx="1373">
                  <c:v>43564</c:v>
                </c:pt>
                <c:pt idx="1374">
                  <c:v>43565</c:v>
                </c:pt>
                <c:pt idx="1375">
                  <c:v>43566</c:v>
                </c:pt>
                <c:pt idx="1376">
                  <c:v>43567</c:v>
                </c:pt>
                <c:pt idx="1377">
                  <c:v>43570</c:v>
                </c:pt>
                <c:pt idx="1378">
                  <c:v>43571</c:v>
                </c:pt>
                <c:pt idx="1379">
                  <c:v>43572</c:v>
                </c:pt>
                <c:pt idx="1380">
                  <c:v>43573</c:v>
                </c:pt>
                <c:pt idx="1381">
                  <c:v>43574</c:v>
                </c:pt>
                <c:pt idx="1382">
                  <c:v>43577</c:v>
                </c:pt>
                <c:pt idx="1383">
                  <c:v>43578</c:v>
                </c:pt>
                <c:pt idx="1384">
                  <c:v>43579</c:v>
                </c:pt>
                <c:pt idx="1385">
                  <c:v>43580</c:v>
                </c:pt>
                <c:pt idx="1386">
                  <c:v>43581</c:v>
                </c:pt>
                <c:pt idx="1387">
                  <c:v>43584</c:v>
                </c:pt>
                <c:pt idx="1388">
                  <c:v>43585</c:v>
                </c:pt>
                <c:pt idx="1389">
                  <c:v>43586</c:v>
                </c:pt>
                <c:pt idx="1390">
                  <c:v>43587</c:v>
                </c:pt>
                <c:pt idx="1391">
                  <c:v>43588</c:v>
                </c:pt>
                <c:pt idx="1392">
                  <c:v>43591</c:v>
                </c:pt>
                <c:pt idx="1393">
                  <c:v>43592</c:v>
                </c:pt>
                <c:pt idx="1394">
                  <c:v>43593</c:v>
                </c:pt>
                <c:pt idx="1395">
                  <c:v>43594</c:v>
                </c:pt>
                <c:pt idx="1396">
                  <c:v>43595</c:v>
                </c:pt>
                <c:pt idx="1397">
                  <c:v>43598</c:v>
                </c:pt>
                <c:pt idx="1398">
                  <c:v>43599</c:v>
                </c:pt>
                <c:pt idx="1399">
                  <c:v>43600</c:v>
                </c:pt>
                <c:pt idx="1400">
                  <c:v>43601</c:v>
                </c:pt>
                <c:pt idx="1401">
                  <c:v>43602</c:v>
                </c:pt>
                <c:pt idx="1402">
                  <c:v>43605</c:v>
                </c:pt>
                <c:pt idx="1403">
                  <c:v>43606</c:v>
                </c:pt>
                <c:pt idx="1404">
                  <c:v>43607</c:v>
                </c:pt>
                <c:pt idx="1405">
                  <c:v>43608</c:v>
                </c:pt>
                <c:pt idx="1406">
                  <c:v>43609</c:v>
                </c:pt>
                <c:pt idx="1407">
                  <c:v>43612</c:v>
                </c:pt>
                <c:pt idx="1408">
                  <c:v>43613</c:v>
                </c:pt>
                <c:pt idx="1409">
                  <c:v>43614</c:v>
                </c:pt>
                <c:pt idx="1410">
                  <c:v>43615</c:v>
                </c:pt>
                <c:pt idx="1411">
                  <c:v>43616</c:v>
                </c:pt>
                <c:pt idx="1412">
                  <c:v>43619</c:v>
                </c:pt>
                <c:pt idx="1413">
                  <c:v>43620</c:v>
                </c:pt>
                <c:pt idx="1414">
                  <c:v>43621</c:v>
                </c:pt>
                <c:pt idx="1415">
                  <c:v>43622</c:v>
                </c:pt>
                <c:pt idx="1416">
                  <c:v>43623</c:v>
                </c:pt>
                <c:pt idx="1417">
                  <c:v>43626</c:v>
                </c:pt>
                <c:pt idx="1418">
                  <c:v>43627</c:v>
                </c:pt>
                <c:pt idx="1419">
                  <c:v>43628</c:v>
                </c:pt>
                <c:pt idx="1420">
                  <c:v>43629</c:v>
                </c:pt>
                <c:pt idx="1421">
                  <c:v>43630</c:v>
                </c:pt>
                <c:pt idx="1422">
                  <c:v>43633</c:v>
                </c:pt>
                <c:pt idx="1423">
                  <c:v>43634</c:v>
                </c:pt>
                <c:pt idx="1424">
                  <c:v>43635</c:v>
                </c:pt>
                <c:pt idx="1425">
                  <c:v>43636</c:v>
                </c:pt>
                <c:pt idx="1426">
                  <c:v>43637</c:v>
                </c:pt>
                <c:pt idx="1427">
                  <c:v>43640</c:v>
                </c:pt>
                <c:pt idx="1428">
                  <c:v>43641</c:v>
                </c:pt>
                <c:pt idx="1429">
                  <c:v>43642</c:v>
                </c:pt>
                <c:pt idx="1430">
                  <c:v>43643</c:v>
                </c:pt>
                <c:pt idx="1431">
                  <c:v>43644</c:v>
                </c:pt>
                <c:pt idx="1432">
                  <c:v>43647</c:v>
                </c:pt>
                <c:pt idx="1433">
                  <c:v>43648</c:v>
                </c:pt>
                <c:pt idx="1434">
                  <c:v>43649</c:v>
                </c:pt>
                <c:pt idx="1435">
                  <c:v>43650</c:v>
                </c:pt>
                <c:pt idx="1436">
                  <c:v>43651</c:v>
                </c:pt>
                <c:pt idx="1437">
                  <c:v>43654</c:v>
                </c:pt>
                <c:pt idx="1438">
                  <c:v>43655</c:v>
                </c:pt>
                <c:pt idx="1439">
                  <c:v>43656</c:v>
                </c:pt>
                <c:pt idx="1440">
                  <c:v>43657</c:v>
                </c:pt>
                <c:pt idx="1441">
                  <c:v>43658</c:v>
                </c:pt>
                <c:pt idx="1442">
                  <c:v>43661</c:v>
                </c:pt>
                <c:pt idx="1443">
                  <c:v>43662</c:v>
                </c:pt>
                <c:pt idx="1444">
                  <c:v>43663</c:v>
                </c:pt>
                <c:pt idx="1445">
                  <c:v>43664</c:v>
                </c:pt>
                <c:pt idx="1446">
                  <c:v>43665</c:v>
                </c:pt>
                <c:pt idx="1447">
                  <c:v>43668</c:v>
                </c:pt>
                <c:pt idx="1448">
                  <c:v>43669</c:v>
                </c:pt>
                <c:pt idx="1449">
                  <c:v>43670</c:v>
                </c:pt>
                <c:pt idx="1450">
                  <c:v>43671</c:v>
                </c:pt>
                <c:pt idx="1451">
                  <c:v>43672</c:v>
                </c:pt>
                <c:pt idx="1452">
                  <c:v>43675</c:v>
                </c:pt>
                <c:pt idx="1453">
                  <c:v>43676</c:v>
                </c:pt>
                <c:pt idx="1454">
                  <c:v>43677</c:v>
                </c:pt>
                <c:pt idx="1455">
                  <c:v>43678</c:v>
                </c:pt>
                <c:pt idx="1456">
                  <c:v>43679</c:v>
                </c:pt>
                <c:pt idx="1457">
                  <c:v>43682</c:v>
                </c:pt>
                <c:pt idx="1458">
                  <c:v>43683</c:v>
                </c:pt>
                <c:pt idx="1459">
                  <c:v>43684</c:v>
                </c:pt>
                <c:pt idx="1460">
                  <c:v>43685</c:v>
                </c:pt>
                <c:pt idx="1461">
                  <c:v>43686</c:v>
                </c:pt>
                <c:pt idx="1462">
                  <c:v>43689</c:v>
                </c:pt>
                <c:pt idx="1463">
                  <c:v>43690</c:v>
                </c:pt>
                <c:pt idx="1464">
                  <c:v>43691</c:v>
                </c:pt>
                <c:pt idx="1465">
                  <c:v>43692</c:v>
                </c:pt>
                <c:pt idx="1466">
                  <c:v>43693</c:v>
                </c:pt>
                <c:pt idx="1467">
                  <c:v>43696</c:v>
                </c:pt>
                <c:pt idx="1468">
                  <c:v>43697</c:v>
                </c:pt>
                <c:pt idx="1469">
                  <c:v>43698</c:v>
                </c:pt>
                <c:pt idx="1470">
                  <c:v>43699</c:v>
                </c:pt>
                <c:pt idx="1471">
                  <c:v>43700</c:v>
                </c:pt>
                <c:pt idx="1472">
                  <c:v>43703</c:v>
                </c:pt>
                <c:pt idx="1473">
                  <c:v>43704</c:v>
                </c:pt>
                <c:pt idx="1474">
                  <c:v>43705</c:v>
                </c:pt>
                <c:pt idx="1475">
                  <c:v>43706</c:v>
                </c:pt>
                <c:pt idx="1476">
                  <c:v>43707</c:v>
                </c:pt>
                <c:pt idx="1477">
                  <c:v>43710</c:v>
                </c:pt>
                <c:pt idx="1478">
                  <c:v>43711</c:v>
                </c:pt>
                <c:pt idx="1479">
                  <c:v>43712</c:v>
                </c:pt>
                <c:pt idx="1480">
                  <c:v>43713</c:v>
                </c:pt>
                <c:pt idx="1481">
                  <c:v>43714</c:v>
                </c:pt>
                <c:pt idx="1482">
                  <c:v>43717</c:v>
                </c:pt>
                <c:pt idx="1483">
                  <c:v>43718</c:v>
                </c:pt>
                <c:pt idx="1484">
                  <c:v>43719</c:v>
                </c:pt>
                <c:pt idx="1485">
                  <c:v>43720</c:v>
                </c:pt>
                <c:pt idx="1486">
                  <c:v>43721</c:v>
                </c:pt>
                <c:pt idx="1487">
                  <c:v>43724</c:v>
                </c:pt>
                <c:pt idx="1488">
                  <c:v>43725</c:v>
                </c:pt>
                <c:pt idx="1489">
                  <c:v>43726</c:v>
                </c:pt>
                <c:pt idx="1490">
                  <c:v>43727</c:v>
                </c:pt>
                <c:pt idx="1491">
                  <c:v>43728</c:v>
                </c:pt>
                <c:pt idx="1492">
                  <c:v>43731</c:v>
                </c:pt>
                <c:pt idx="1493">
                  <c:v>43732</c:v>
                </c:pt>
                <c:pt idx="1494">
                  <c:v>43733</c:v>
                </c:pt>
                <c:pt idx="1495">
                  <c:v>43734</c:v>
                </c:pt>
                <c:pt idx="1496">
                  <c:v>43735</c:v>
                </c:pt>
                <c:pt idx="1497">
                  <c:v>43738</c:v>
                </c:pt>
                <c:pt idx="1498">
                  <c:v>43739</c:v>
                </c:pt>
                <c:pt idx="1499">
                  <c:v>43740</c:v>
                </c:pt>
                <c:pt idx="1500">
                  <c:v>43741</c:v>
                </c:pt>
                <c:pt idx="1501">
                  <c:v>43742</c:v>
                </c:pt>
                <c:pt idx="1502">
                  <c:v>43745</c:v>
                </c:pt>
                <c:pt idx="1503">
                  <c:v>43746</c:v>
                </c:pt>
                <c:pt idx="1504">
                  <c:v>43747</c:v>
                </c:pt>
                <c:pt idx="1505">
                  <c:v>43748</c:v>
                </c:pt>
                <c:pt idx="1506">
                  <c:v>43749</c:v>
                </c:pt>
                <c:pt idx="1507">
                  <c:v>43752</c:v>
                </c:pt>
                <c:pt idx="1508">
                  <c:v>43753</c:v>
                </c:pt>
                <c:pt idx="1509">
                  <c:v>43754</c:v>
                </c:pt>
                <c:pt idx="1510">
                  <c:v>43755</c:v>
                </c:pt>
                <c:pt idx="1511">
                  <c:v>43756</c:v>
                </c:pt>
                <c:pt idx="1512">
                  <c:v>43759</c:v>
                </c:pt>
                <c:pt idx="1513">
                  <c:v>43760</c:v>
                </c:pt>
                <c:pt idx="1514">
                  <c:v>43761</c:v>
                </c:pt>
                <c:pt idx="1515">
                  <c:v>43762</c:v>
                </c:pt>
                <c:pt idx="1516">
                  <c:v>43763</c:v>
                </c:pt>
                <c:pt idx="1517">
                  <c:v>43766</c:v>
                </c:pt>
                <c:pt idx="1518">
                  <c:v>43767</c:v>
                </c:pt>
                <c:pt idx="1519">
                  <c:v>43768</c:v>
                </c:pt>
                <c:pt idx="1520">
                  <c:v>43769</c:v>
                </c:pt>
                <c:pt idx="1521">
                  <c:v>43770</c:v>
                </c:pt>
                <c:pt idx="1522">
                  <c:v>43773</c:v>
                </c:pt>
                <c:pt idx="1523">
                  <c:v>43774</c:v>
                </c:pt>
                <c:pt idx="1524">
                  <c:v>43775</c:v>
                </c:pt>
                <c:pt idx="1525">
                  <c:v>43776</c:v>
                </c:pt>
                <c:pt idx="1526">
                  <c:v>43777</c:v>
                </c:pt>
                <c:pt idx="1527">
                  <c:v>43780</c:v>
                </c:pt>
                <c:pt idx="1528">
                  <c:v>43781</c:v>
                </c:pt>
                <c:pt idx="1529">
                  <c:v>43782</c:v>
                </c:pt>
                <c:pt idx="1530">
                  <c:v>43783</c:v>
                </c:pt>
                <c:pt idx="1531">
                  <c:v>43784</c:v>
                </c:pt>
                <c:pt idx="1532">
                  <c:v>43787</c:v>
                </c:pt>
                <c:pt idx="1533">
                  <c:v>43788</c:v>
                </c:pt>
                <c:pt idx="1534">
                  <c:v>43789</c:v>
                </c:pt>
                <c:pt idx="1535">
                  <c:v>43790</c:v>
                </c:pt>
                <c:pt idx="1536">
                  <c:v>43791</c:v>
                </c:pt>
                <c:pt idx="1537">
                  <c:v>43794</c:v>
                </c:pt>
                <c:pt idx="1538">
                  <c:v>43795</c:v>
                </c:pt>
                <c:pt idx="1539">
                  <c:v>43796</c:v>
                </c:pt>
                <c:pt idx="1540">
                  <c:v>43797</c:v>
                </c:pt>
                <c:pt idx="1541">
                  <c:v>43798</c:v>
                </c:pt>
                <c:pt idx="1542">
                  <c:v>43801</c:v>
                </c:pt>
                <c:pt idx="1543">
                  <c:v>43802</c:v>
                </c:pt>
                <c:pt idx="1544">
                  <c:v>43803</c:v>
                </c:pt>
                <c:pt idx="1545">
                  <c:v>43804</c:v>
                </c:pt>
                <c:pt idx="1546">
                  <c:v>43805</c:v>
                </c:pt>
                <c:pt idx="1547">
                  <c:v>43808</c:v>
                </c:pt>
                <c:pt idx="1548">
                  <c:v>43809</c:v>
                </c:pt>
                <c:pt idx="1549">
                  <c:v>43810</c:v>
                </c:pt>
                <c:pt idx="1550">
                  <c:v>43811</c:v>
                </c:pt>
                <c:pt idx="1551">
                  <c:v>43812</c:v>
                </c:pt>
                <c:pt idx="1552">
                  <c:v>43815</c:v>
                </c:pt>
                <c:pt idx="1553">
                  <c:v>43816</c:v>
                </c:pt>
                <c:pt idx="1554">
                  <c:v>43817</c:v>
                </c:pt>
                <c:pt idx="1555">
                  <c:v>43818</c:v>
                </c:pt>
                <c:pt idx="1556">
                  <c:v>43819</c:v>
                </c:pt>
                <c:pt idx="1557">
                  <c:v>43822</c:v>
                </c:pt>
                <c:pt idx="1558">
                  <c:v>43823</c:v>
                </c:pt>
                <c:pt idx="1559">
                  <c:v>43824</c:v>
                </c:pt>
                <c:pt idx="1560">
                  <c:v>43825</c:v>
                </c:pt>
                <c:pt idx="1561">
                  <c:v>43826</c:v>
                </c:pt>
                <c:pt idx="1562">
                  <c:v>43829</c:v>
                </c:pt>
                <c:pt idx="1563">
                  <c:v>43830</c:v>
                </c:pt>
                <c:pt idx="1564">
                  <c:v>43831</c:v>
                </c:pt>
                <c:pt idx="1565">
                  <c:v>43832</c:v>
                </c:pt>
                <c:pt idx="1566">
                  <c:v>43833</c:v>
                </c:pt>
                <c:pt idx="1567">
                  <c:v>43836</c:v>
                </c:pt>
                <c:pt idx="1568">
                  <c:v>43837</c:v>
                </c:pt>
                <c:pt idx="1569">
                  <c:v>43838</c:v>
                </c:pt>
                <c:pt idx="1570">
                  <c:v>43839</c:v>
                </c:pt>
                <c:pt idx="1571">
                  <c:v>43840</c:v>
                </c:pt>
                <c:pt idx="1572">
                  <c:v>43843</c:v>
                </c:pt>
                <c:pt idx="1573">
                  <c:v>43844</c:v>
                </c:pt>
                <c:pt idx="1574">
                  <c:v>43845</c:v>
                </c:pt>
                <c:pt idx="1575">
                  <c:v>43846</c:v>
                </c:pt>
                <c:pt idx="1576">
                  <c:v>43847</c:v>
                </c:pt>
                <c:pt idx="1577">
                  <c:v>43850</c:v>
                </c:pt>
                <c:pt idx="1578">
                  <c:v>43851</c:v>
                </c:pt>
                <c:pt idx="1579">
                  <c:v>43852</c:v>
                </c:pt>
                <c:pt idx="1580">
                  <c:v>43853</c:v>
                </c:pt>
                <c:pt idx="1581">
                  <c:v>43854</c:v>
                </c:pt>
                <c:pt idx="1582">
                  <c:v>43857</c:v>
                </c:pt>
                <c:pt idx="1583">
                  <c:v>43858</c:v>
                </c:pt>
                <c:pt idx="1584">
                  <c:v>43859</c:v>
                </c:pt>
                <c:pt idx="1585">
                  <c:v>43860</c:v>
                </c:pt>
                <c:pt idx="1586">
                  <c:v>43861</c:v>
                </c:pt>
                <c:pt idx="1587">
                  <c:v>43864</c:v>
                </c:pt>
                <c:pt idx="1588">
                  <c:v>43865</c:v>
                </c:pt>
                <c:pt idx="1589">
                  <c:v>43866</c:v>
                </c:pt>
                <c:pt idx="1590">
                  <c:v>43867</c:v>
                </c:pt>
                <c:pt idx="1591">
                  <c:v>43868</c:v>
                </c:pt>
                <c:pt idx="1592">
                  <c:v>43871</c:v>
                </c:pt>
                <c:pt idx="1593">
                  <c:v>43872</c:v>
                </c:pt>
                <c:pt idx="1594">
                  <c:v>43873</c:v>
                </c:pt>
                <c:pt idx="1595">
                  <c:v>43874</c:v>
                </c:pt>
                <c:pt idx="1596">
                  <c:v>43875</c:v>
                </c:pt>
                <c:pt idx="1597">
                  <c:v>43878</c:v>
                </c:pt>
                <c:pt idx="1598">
                  <c:v>43879</c:v>
                </c:pt>
                <c:pt idx="1599">
                  <c:v>43880</c:v>
                </c:pt>
                <c:pt idx="1600">
                  <c:v>43881</c:v>
                </c:pt>
                <c:pt idx="1601">
                  <c:v>43882</c:v>
                </c:pt>
                <c:pt idx="1602">
                  <c:v>43885</c:v>
                </c:pt>
                <c:pt idx="1603">
                  <c:v>43886</c:v>
                </c:pt>
                <c:pt idx="1604">
                  <c:v>43887</c:v>
                </c:pt>
                <c:pt idx="1605">
                  <c:v>43888</c:v>
                </c:pt>
                <c:pt idx="1606">
                  <c:v>43889</c:v>
                </c:pt>
                <c:pt idx="1607">
                  <c:v>43892</c:v>
                </c:pt>
                <c:pt idx="1608">
                  <c:v>43893</c:v>
                </c:pt>
                <c:pt idx="1609">
                  <c:v>43894</c:v>
                </c:pt>
                <c:pt idx="1610">
                  <c:v>43895</c:v>
                </c:pt>
                <c:pt idx="1611">
                  <c:v>43896</c:v>
                </c:pt>
                <c:pt idx="1612">
                  <c:v>43899</c:v>
                </c:pt>
                <c:pt idx="1613">
                  <c:v>43900</c:v>
                </c:pt>
                <c:pt idx="1614">
                  <c:v>43901</c:v>
                </c:pt>
                <c:pt idx="1615">
                  <c:v>43902</c:v>
                </c:pt>
                <c:pt idx="1616">
                  <c:v>43903</c:v>
                </c:pt>
                <c:pt idx="1617">
                  <c:v>43906</c:v>
                </c:pt>
                <c:pt idx="1618">
                  <c:v>43907</c:v>
                </c:pt>
                <c:pt idx="1619">
                  <c:v>43908</c:v>
                </c:pt>
                <c:pt idx="1620">
                  <c:v>43909</c:v>
                </c:pt>
                <c:pt idx="1621">
                  <c:v>43910</c:v>
                </c:pt>
                <c:pt idx="1622">
                  <c:v>43913</c:v>
                </c:pt>
                <c:pt idx="1623">
                  <c:v>43914</c:v>
                </c:pt>
                <c:pt idx="1624">
                  <c:v>43915</c:v>
                </c:pt>
                <c:pt idx="1625">
                  <c:v>43916</c:v>
                </c:pt>
                <c:pt idx="1626">
                  <c:v>43917</c:v>
                </c:pt>
                <c:pt idx="1627">
                  <c:v>43920</c:v>
                </c:pt>
                <c:pt idx="1628">
                  <c:v>43921</c:v>
                </c:pt>
                <c:pt idx="1629">
                  <c:v>43922</c:v>
                </c:pt>
                <c:pt idx="1630">
                  <c:v>43923</c:v>
                </c:pt>
                <c:pt idx="1631">
                  <c:v>43924</c:v>
                </c:pt>
                <c:pt idx="1632">
                  <c:v>43927</c:v>
                </c:pt>
                <c:pt idx="1633">
                  <c:v>43928</c:v>
                </c:pt>
                <c:pt idx="1634">
                  <c:v>43929</c:v>
                </c:pt>
                <c:pt idx="1635">
                  <c:v>43930</c:v>
                </c:pt>
                <c:pt idx="1636">
                  <c:v>43931</c:v>
                </c:pt>
                <c:pt idx="1637">
                  <c:v>43934</c:v>
                </c:pt>
                <c:pt idx="1638">
                  <c:v>43935</c:v>
                </c:pt>
                <c:pt idx="1639">
                  <c:v>43936</c:v>
                </c:pt>
                <c:pt idx="1640">
                  <c:v>43937</c:v>
                </c:pt>
                <c:pt idx="1641">
                  <c:v>43938</c:v>
                </c:pt>
                <c:pt idx="1642">
                  <c:v>43941</c:v>
                </c:pt>
                <c:pt idx="1643">
                  <c:v>43942</c:v>
                </c:pt>
                <c:pt idx="1644">
                  <c:v>43943</c:v>
                </c:pt>
                <c:pt idx="1645">
                  <c:v>43944</c:v>
                </c:pt>
                <c:pt idx="1646">
                  <c:v>43945</c:v>
                </c:pt>
                <c:pt idx="1647">
                  <c:v>43948</c:v>
                </c:pt>
                <c:pt idx="1648">
                  <c:v>43949</c:v>
                </c:pt>
                <c:pt idx="1649">
                  <c:v>43950</c:v>
                </c:pt>
                <c:pt idx="1650">
                  <c:v>43951</c:v>
                </c:pt>
                <c:pt idx="1651">
                  <c:v>43952</c:v>
                </c:pt>
                <c:pt idx="1652">
                  <c:v>43955</c:v>
                </c:pt>
                <c:pt idx="1653">
                  <c:v>43956</c:v>
                </c:pt>
                <c:pt idx="1654">
                  <c:v>43957</c:v>
                </c:pt>
                <c:pt idx="1655">
                  <c:v>43958</c:v>
                </c:pt>
                <c:pt idx="1656">
                  <c:v>43959</c:v>
                </c:pt>
                <c:pt idx="1657">
                  <c:v>43962</c:v>
                </c:pt>
                <c:pt idx="1658">
                  <c:v>43963</c:v>
                </c:pt>
                <c:pt idx="1659">
                  <c:v>43964</c:v>
                </c:pt>
                <c:pt idx="1660">
                  <c:v>43965</c:v>
                </c:pt>
                <c:pt idx="1661">
                  <c:v>43966</c:v>
                </c:pt>
                <c:pt idx="1662">
                  <c:v>43969</c:v>
                </c:pt>
                <c:pt idx="1663">
                  <c:v>43970</c:v>
                </c:pt>
                <c:pt idx="1664">
                  <c:v>43971</c:v>
                </c:pt>
                <c:pt idx="1665">
                  <c:v>43972</c:v>
                </c:pt>
                <c:pt idx="1666">
                  <c:v>43973</c:v>
                </c:pt>
                <c:pt idx="1667">
                  <c:v>43976</c:v>
                </c:pt>
                <c:pt idx="1668">
                  <c:v>43977</c:v>
                </c:pt>
                <c:pt idx="1669">
                  <c:v>43978</c:v>
                </c:pt>
                <c:pt idx="1670">
                  <c:v>43979</c:v>
                </c:pt>
                <c:pt idx="1671">
                  <c:v>43980</c:v>
                </c:pt>
                <c:pt idx="1672">
                  <c:v>43983</c:v>
                </c:pt>
                <c:pt idx="1673">
                  <c:v>43984</c:v>
                </c:pt>
                <c:pt idx="1674">
                  <c:v>43985</c:v>
                </c:pt>
                <c:pt idx="1675">
                  <c:v>43986</c:v>
                </c:pt>
                <c:pt idx="1676">
                  <c:v>43987</c:v>
                </c:pt>
                <c:pt idx="1677">
                  <c:v>43990</c:v>
                </c:pt>
                <c:pt idx="1678">
                  <c:v>43991</c:v>
                </c:pt>
                <c:pt idx="1679">
                  <c:v>43992</c:v>
                </c:pt>
                <c:pt idx="1680">
                  <c:v>43993</c:v>
                </c:pt>
                <c:pt idx="1681">
                  <c:v>43994</c:v>
                </c:pt>
                <c:pt idx="1682">
                  <c:v>43997</c:v>
                </c:pt>
                <c:pt idx="1683">
                  <c:v>43998</c:v>
                </c:pt>
                <c:pt idx="1684">
                  <c:v>43999</c:v>
                </c:pt>
                <c:pt idx="1685">
                  <c:v>44000</c:v>
                </c:pt>
                <c:pt idx="1686">
                  <c:v>44001</c:v>
                </c:pt>
                <c:pt idx="1687">
                  <c:v>44004</c:v>
                </c:pt>
                <c:pt idx="1688">
                  <c:v>44005</c:v>
                </c:pt>
                <c:pt idx="1689">
                  <c:v>44006</c:v>
                </c:pt>
                <c:pt idx="1690">
                  <c:v>44007</c:v>
                </c:pt>
                <c:pt idx="1691">
                  <c:v>44008</c:v>
                </c:pt>
                <c:pt idx="1692">
                  <c:v>44011</c:v>
                </c:pt>
                <c:pt idx="1693">
                  <c:v>44012</c:v>
                </c:pt>
                <c:pt idx="1694">
                  <c:v>44013</c:v>
                </c:pt>
                <c:pt idx="1695">
                  <c:v>44014</c:v>
                </c:pt>
                <c:pt idx="1696">
                  <c:v>44015</c:v>
                </c:pt>
                <c:pt idx="1697">
                  <c:v>44018</c:v>
                </c:pt>
                <c:pt idx="1698">
                  <c:v>44019</c:v>
                </c:pt>
                <c:pt idx="1699">
                  <c:v>44020</c:v>
                </c:pt>
                <c:pt idx="1700">
                  <c:v>44021</c:v>
                </c:pt>
                <c:pt idx="1701">
                  <c:v>44022</c:v>
                </c:pt>
                <c:pt idx="1702">
                  <c:v>44025</c:v>
                </c:pt>
                <c:pt idx="1703">
                  <c:v>44026</c:v>
                </c:pt>
                <c:pt idx="1704">
                  <c:v>44027</c:v>
                </c:pt>
                <c:pt idx="1705">
                  <c:v>44028</c:v>
                </c:pt>
                <c:pt idx="1706">
                  <c:v>44029</c:v>
                </c:pt>
                <c:pt idx="1707">
                  <c:v>44032</c:v>
                </c:pt>
                <c:pt idx="1708">
                  <c:v>44033</c:v>
                </c:pt>
                <c:pt idx="1709">
                  <c:v>44034</c:v>
                </c:pt>
                <c:pt idx="1710">
                  <c:v>44035</c:v>
                </c:pt>
                <c:pt idx="1711">
                  <c:v>44036</c:v>
                </c:pt>
                <c:pt idx="1712">
                  <c:v>44039</c:v>
                </c:pt>
                <c:pt idx="1713">
                  <c:v>44040</c:v>
                </c:pt>
                <c:pt idx="1714">
                  <c:v>44041</c:v>
                </c:pt>
                <c:pt idx="1715">
                  <c:v>44042</c:v>
                </c:pt>
                <c:pt idx="1716">
                  <c:v>44043</c:v>
                </c:pt>
                <c:pt idx="1717">
                  <c:v>44046</c:v>
                </c:pt>
                <c:pt idx="1718">
                  <c:v>44047</c:v>
                </c:pt>
                <c:pt idx="1719">
                  <c:v>44048</c:v>
                </c:pt>
                <c:pt idx="1720">
                  <c:v>44049</c:v>
                </c:pt>
                <c:pt idx="1721">
                  <c:v>44050</c:v>
                </c:pt>
                <c:pt idx="1722">
                  <c:v>44053</c:v>
                </c:pt>
                <c:pt idx="1723">
                  <c:v>44054</c:v>
                </c:pt>
                <c:pt idx="1724">
                  <c:v>44055</c:v>
                </c:pt>
                <c:pt idx="1725">
                  <c:v>44056</c:v>
                </c:pt>
                <c:pt idx="1726">
                  <c:v>44057</c:v>
                </c:pt>
                <c:pt idx="1727">
                  <c:v>44060</c:v>
                </c:pt>
                <c:pt idx="1728">
                  <c:v>44061</c:v>
                </c:pt>
                <c:pt idx="1729">
                  <c:v>44062</c:v>
                </c:pt>
                <c:pt idx="1730">
                  <c:v>44063</c:v>
                </c:pt>
                <c:pt idx="1731">
                  <c:v>44064</c:v>
                </c:pt>
                <c:pt idx="1732">
                  <c:v>44067</c:v>
                </c:pt>
                <c:pt idx="1733">
                  <c:v>44068</c:v>
                </c:pt>
                <c:pt idx="1734">
                  <c:v>44069</c:v>
                </c:pt>
                <c:pt idx="1735">
                  <c:v>44070</c:v>
                </c:pt>
                <c:pt idx="1736">
                  <c:v>44071</c:v>
                </c:pt>
                <c:pt idx="1737">
                  <c:v>44074</c:v>
                </c:pt>
                <c:pt idx="1738">
                  <c:v>44075</c:v>
                </c:pt>
                <c:pt idx="1739">
                  <c:v>44076</c:v>
                </c:pt>
                <c:pt idx="1740">
                  <c:v>44077</c:v>
                </c:pt>
                <c:pt idx="1741">
                  <c:v>44078</c:v>
                </c:pt>
                <c:pt idx="1742">
                  <c:v>44081</c:v>
                </c:pt>
                <c:pt idx="1743">
                  <c:v>44082</c:v>
                </c:pt>
                <c:pt idx="1744">
                  <c:v>44083</c:v>
                </c:pt>
                <c:pt idx="1745">
                  <c:v>44084</c:v>
                </c:pt>
                <c:pt idx="1746">
                  <c:v>44085</c:v>
                </c:pt>
                <c:pt idx="1747">
                  <c:v>44088</c:v>
                </c:pt>
                <c:pt idx="1748">
                  <c:v>44089</c:v>
                </c:pt>
                <c:pt idx="1749">
                  <c:v>44090</c:v>
                </c:pt>
                <c:pt idx="1750">
                  <c:v>44091</c:v>
                </c:pt>
                <c:pt idx="1751">
                  <c:v>44092</c:v>
                </c:pt>
                <c:pt idx="1752">
                  <c:v>44095</c:v>
                </c:pt>
                <c:pt idx="1753">
                  <c:v>44096</c:v>
                </c:pt>
                <c:pt idx="1754">
                  <c:v>44097</c:v>
                </c:pt>
                <c:pt idx="1755">
                  <c:v>44098</c:v>
                </c:pt>
                <c:pt idx="1756">
                  <c:v>44099</c:v>
                </c:pt>
                <c:pt idx="1757">
                  <c:v>44102</c:v>
                </c:pt>
                <c:pt idx="1758">
                  <c:v>44103</c:v>
                </c:pt>
                <c:pt idx="1759">
                  <c:v>44104</c:v>
                </c:pt>
                <c:pt idx="1760">
                  <c:v>44105</c:v>
                </c:pt>
                <c:pt idx="1761">
                  <c:v>44106</c:v>
                </c:pt>
                <c:pt idx="1762">
                  <c:v>44109</c:v>
                </c:pt>
                <c:pt idx="1763">
                  <c:v>44110</c:v>
                </c:pt>
                <c:pt idx="1764">
                  <c:v>44111</c:v>
                </c:pt>
                <c:pt idx="1765">
                  <c:v>44112</c:v>
                </c:pt>
                <c:pt idx="1766">
                  <c:v>44113</c:v>
                </c:pt>
                <c:pt idx="1767">
                  <c:v>44116</c:v>
                </c:pt>
                <c:pt idx="1768">
                  <c:v>44117</c:v>
                </c:pt>
                <c:pt idx="1769">
                  <c:v>44118</c:v>
                </c:pt>
                <c:pt idx="1770">
                  <c:v>44119</c:v>
                </c:pt>
                <c:pt idx="1771">
                  <c:v>44120</c:v>
                </c:pt>
                <c:pt idx="1772">
                  <c:v>44123</c:v>
                </c:pt>
                <c:pt idx="1773">
                  <c:v>44124</c:v>
                </c:pt>
                <c:pt idx="1774">
                  <c:v>44125</c:v>
                </c:pt>
                <c:pt idx="1775">
                  <c:v>44126</c:v>
                </c:pt>
                <c:pt idx="1776">
                  <c:v>44127</c:v>
                </c:pt>
                <c:pt idx="1777">
                  <c:v>44130</c:v>
                </c:pt>
                <c:pt idx="1778">
                  <c:v>44131</c:v>
                </c:pt>
                <c:pt idx="1779">
                  <c:v>44132</c:v>
                </c:pt>
                <c:pt idx="1780">
                  <c:v>44133</c:v>
                </c:pt>
                <c:pt idx="1781">
                  <c:v>44134</c:v>
                </c:pt>
                <c:pt idx="1782">
                  <c:v>44137</c:v>
                </c:pt>
                <c:pt idx="1783">
                  <c:v>44138</c:v>
                </c:pt>
                <c:pt idx="1784">
                  <c:v>44139</c:v>
                </c:pt>
                <c:pt idx="1785">
                  <c:v>44140</c:v>
                </c:pt>
                <c:pt idx="1786">
                  <c:v>44141</c:v>
                </c:pt>
                <c:pt idx="1787">
                  <c:v>44144</c:v>
                </c:pt>
                <c:pt idx="1788">
                  <c:v>44145</c:v>
                </c:pt>
                <c:pt idx="1789">
                  <c:v>44146</c:v>
                </c:pt>
                <c:pt idx="1790">
                  <c:v>44147</c:v>
                </c:pt>
                <c:pt idx="1791">
                  <c:v>44148</c:v>
                </c:pt>
                <c:pt idx="1792">
                  <c:v>44151</c:v>
                </c:pt>
                <c:pt idx="1793">
                  <c:v>44152</c:v>
                </c:pt>
                <c:pt idx="1794">
                  <c:v>44153</c:v>
                </c:pt>
                <c:pt idx="1795">
                  <c:v>44154</c:v>
                </c:pt>
                <c:pt idx="1796">
                  <c:v>44155</c:v>
                </c:pt>
                <c:pt idx="1797">
                  <c:v>44158</c:v>
                </c:pt>
                <c:pt idx="1798">
                  <c:v>44159</c:v>
                </c:pt>
                <c:pt idx="1799">
                  <c:v>44160</c:v>
                </c:pt>
                <c:pt idx="1800">
                  <c:v>44161</c:v>
                </c:pt>
                <c:pt idx="1801">
                  <c:v>44162</c:v>
                </c:pt>
                <c:pt idx="1802">
                  <c:v>44165</c:v>
                </c:pt>
                <c:pt idx="1803">
                  <c:v>44166</c:v>
                </c:pt>
                <c:pt idx="1804">
                  <c:v>44167</c:v>
                </c:pt>
                <c:pt idx="1805">
                  <c:v>44168</c:v>
                </c:pt>
                <c:pt idx="1806">
                  <c:v>44169</c:v>
                </c:pt>
                <c:pt idx="1807">
                  <c:v>44172</c:v>
                </c:pt>
                <c:pt idx="1808">
                  <c:v>44173</c:v>
                </c:pt>
                <c:pt idx="1809">
                  <c:v>44174</c:v>
                </c:pt>
                <c:pt idx="1810">
                  <c:v>44175</c:v>
                </c:pt>
                <c:pt idx="1811">
                  <c:v>44176</c:v>
                </c:pt>
                <c:pt idx="1812">
                  <c:v>44179</c:v>
                </c:pt>
                <c:pt idx="1813">
                  <c:v>44180</c:v>
                </c:pt>
                <c:pt idx="1814">
                  <c:v>44181</c:v>
                </c:pt>
                <c:pt idx="1815">
                  <c:v>44182</c:v>
                </c:pt>
                <c:pt idx="1816">
                  <c:v>44183</c:v>
                </c:pt>
                <c:pt idx="1817">
                  <c:v>44186</c:v>
                </c:pt>
                <c:pt idx="1818">
                  <c:v>44187</c:v>
                </c:pt>
                <c:pt idx="1819">
                  <c:v>44188</c:v>
                </c:pt>
                <c:pt idx="1820">
                  <c:v>44189</c:v>
                </c:pt>
                <c:pt idx="1821">
                  <c:v>44190</c:v>
                </c:pt>
                <c:pt idx="1822">
                  <c:v>44193</c:v>
                </c:pt>
                <c:pt idx="1823">
                  <c:v>44194</c:v>
                </c:pt>
                <c:pt idx="1824">
                  <c:v>44195</c:v>
                </c:pt>
                <c:pt idx="1825">
                  <c:v>44196</c:v>
                </c:pt>
                <c:pt idx="1826">
                  <c:v>44197</c:v>
                </c:pt>
                <c:pt idx="1827">
                  <c:v>44200</c:v>
                </c:pt>
                <c:pt idx="1828">
                  <c:v>44201</c:v>
                </c:pt>
                <c:pt idx="1829">
                  <c:v>44202</c:v>
                </c:pt>
                <c:pt idx="1830">
                  <c:v>44203</c:v>
                </c:pt>
                <c:pt idx="1831">
                  <c:v>44204</c:v>
                </c:pt>
                <c:pt idx="1832">
                  <c:v>44207</c:v>
                </c:pt>
                <c:pt idx="1833">
                  <c:v>44208</c:v>
                </c:pt>
                <c:pt idx="1834">
                  <c:v>44209</c:v>
                </c:pt>
                <c:pt idx="1835">
                  <c:v>44210</c:v>
                </c:pt>
                <c:pt idx="1836">
                  <c:v>44211</c:v>
                </c:pt>
                <c:pt idx="1837">
                  <c:v>44214</c:v>
                </c:pt>
                <c:pt idx="1838">
                  <c:v>44215</c:v>
                </c:pt>
                <c:pt idx="1839">
                  <c:v>44216</c:v>
                </c:pt>
                <c:pt idx="1840">
                  <c:v>44217</c:v>
                </c:pt>
                <c:pt idx="1841">
                  <c:v>44218</c:v>
                </c:pt>
                <c:pt idx="1842">
                  <c:v>44221</c:v>
                </c:pt>
                <c:pt idx="1843">
                  <c:v>44222</c:v>
                </c:pt>
                <c:pt idx="1844">
                  <c:v>44223</c:v>
                </c:pt>
                <c:pt idx="1845">
                  <c:v>44224</c:v>
                </c:pt>
                <c:pt idx="1846">
                  <c:v>44225</c:v>
                </c:pt>
                <c:pt idx="1847">
                  <c:v>44228</c:v>
                </c:pt>
                <c:pt idx="1848">
                  <c:v>44229</c:v>
                </c:pt>
                <c:pt idx="1849">
                  <c:v>44230</c:v>
                </c:pt>
                <c:pt idx="1850">
                  <c:v>44231</c:v>
                </c:pt>
                <c:pt idx="1851">
                  <c:v>44232</c:v>
                </c:pt>
                <c:pt idx="1852">
                  <c:v>44235</c:v>
                </c:pt>
                <c:pt idx="1853">
                  <c:v>44236</c:v>
                </c:pt>
                <c:pt idx="1854">
                  <c:v>44237</c:v>
                </c:pt>
                <c:pt idx="1855">
                  <c:v>44238</c:v>
                </c:pt>
                <c:pt idx="1856">
                  <c:v>44239</c:v>
                </c:pt>
                <c:pt idx="1857">
                  <c:v>44242</c:v>
                </c:pt>
                <c:pt idx="1858">
                  <c:v>44243</c:v>
                </c:pt>
                <c:pt idx="1859">
                  <c:v>44244</c:v>
                </c:pt>
                <c:pt idx="1860">
                  <c:v>44245</c:v>
                </c:pt>
                <c:pt idx="1861">
                  <c:v>44246</c:v>
                </c:pt>
                <c:pt idx="1862">
                  <c:v>44249</c:v>
                </c:pt>
                <c:pt idx="1863">
                  <c:v>44250</c:v>
                </c:pt>
                <c:pt idx="1864">
                  <c:v>44251</c:v>
                </c:pt>
                <c:pt idx="1865">
                  <c:v>44252</c:v>
                </c:pt>
                <c:pt idx="1866">
                  <c:v>44253</c:v>
                </c:pt>
                <c:pt idx="1867">
                  <c:v>44256</c:v>
                </c:pt>
                <c:pt idx="1868">
                  <c:v>44257</c:v>
                </c:pt>
                <c:pt idx="1869">
                  <c:v>44258</c:v>
                </c:pt>
                <c:pt idx="1870">
                  <c:v>44259</c:v>
                </c:pt>
                <c:pt idx="1871">
                  <c:v>44260</c:v>
                </c:pt>
                <c:pt idx="1872">
                  <c:v>44263</c:v>
                </c:pt>
                <c:pt idx="1873">
                  <c:v>44264</c:v>
                </c:pt>
                <c:pt idx="1874">
                  <c:v>44265</c:v>
                </c:pt>
                <c:pt idx="1875">
                  <c:v>44266</c:v>
                </c:pt>
                <c:pt idx="1876">
                  <c:v>44267</c:v>
                </c:pt>
                <c:pt idx="1877">
                  <c:v>44270</c:v>
                </c:pt>
                <c:pt idx="1878">
                  <c:v>44271</c:v>
                </c:pt>
                <c:pt idx="1879">
                  <c:v>44272</c:v>
                </c:pt>
                <c:pt idx="1880">
                  <c:v>44273</c:v>
                </c:pt>
                <c:pt idx="1881">
                  <c:v>44274</c:v>
                </c:pt>
                <c:pt idx="1882">
                  <c:v>44277</c:v>
                </c:pt>
                <c:pt idx="1883">
                  <c:v>44278</c:v>
                </c:pt>
                <c:pt idx="1884">
                  <c:v>44279</c:v>
                </c:pt>
                <c:pt idx="1885">
                  <c:v>44280</c:v>
                </c:pt>
                <c:pt idx="1886">
                  <c:v>44281</c:v>
                </c:pt>
                <c:pt idx="1887">
                  <c:v>44284</c:v>
                </c:pt>
                <c:pt idx="1888">
                  <c:v>44285</c:v>
                </c:pt>
                <c:pt idx="1889">
                  <c:v>44286</c:v>
                </c:pt>
                <c:pt idx="1890">
                  <c:v>44287</c:v>
                </c:pt>
                <c:pt idx="1891">
                  <c:v>44288</c:v>
                </c:pt>
                <c:pt idx="1892">
                  <c:v>44291</c:v>
                </c:pt>
                <c:pt idx="1893">
                  <c:v>44292</c:v>
                </c:pt>
                <c:pt idx="1894">
                  <c:v>44293</c:v>
                </c:pt>
                <c:pt idx="1895">
                  <c:v>44294</c:v>
                </c:pt>
                <c:pt idx="1896">
                  <c:v>44295</c:v>
                </c:pt>
                <c:pt idx="1897">
                  <c:v>44298</c:v>
                </c:pt>
                <c:pt idx="1898">
                  <c:v>44299</c:v>
                </c:pt>
                <c:pt idx="1899">
                  <c:v>44300</c:v>
                </c:pt>
                <c:pt idx="1900">
                  <c:v>44301</c:v>
                </c:pt>
                <c:pt idx="1901">
                  <c:v>44302</c:v>
                </c:pt>
                <c:pt idx="1902">
                  <c:v>44305</c:v>
                </c:pt>
                <c:pt idx="1903">
                  <c:v>44306</c:v>
                </c:pt>
                <c:pt idx="1904">
                  <c:v>44307</c:v>
                </c:pt>
                <c:pt idx="1905">
                  <c:v>44308</c:v>
                </c:pt>
                <c:pt idx="1906">
                  <c:v>44309</c:v>
                </c:pt>
                <c:pt idx="1907">
                  <c:v>44312</c:v>
                </c:pt>
                <c:pt idx="1908">
                  <c:v>44313</c:v>
                </c:pt>
                <c:pt idx="1909">
                  <c:v>44314</c:v>
                </c:pt>
                <c:pt idx="1910">
                  <c:v>44315</c:v>
                </c:pt>
                <c:pt idx="1911">
                  <c:v>44316</c:v>
                </c:pt>
                <c:pt idx="1912">
                  <c:v>44319</c:v>
                </c:pt>
                <c:pt idx="1913">
                  <c:v>44320</c:v>
                </c:pt>
                <c:pt idx="1914">
                  <c:v>44321</c:v>
                </c:pt>
                <c:pt idx="1915">
                  <c:v>44322</c:v>
                </c:pt>
                <c:pt idx="1916">
                  <c:v>44323</c:v>
                </c:pt>
                <c:pt idx="1917">
                  <c:v>44326</c:v>
                </c:pt>
                <c:pt idx="1918">
                  <c:v>44327</c:v>
                </c:pt>
                <c:pt idx="1919">
                  <c:v>44328</c:v>
                </c:pt>
                <c:pt idx="1920">
                  <c:v>44329</c:v>
                </c:pt>
                <c:pt idx="1921">
                  <c:v>44330</c:v>
                </c:pt>
                <c:pt idx="1922">
                  <c:v>44333</c:v>
                </c:pt>
                <c:pt idx="1923">
                  <c:v>44334</c:v>
                </c:pt>
                <c:pt idx="1924">
                  <c:v>44335</c:v>
                </c:pt>
                <c:pt idx="1925">
                  <c:v>44336</c:v>
                </c:pt>
                <c:pt idx="1926">
                  <c:v>44337</c:v>
                </c:pt>
                <c:pt idx="1927">
                  <c:v>44340</c:v>
                </c:pt>
                <c:pt idx="1928">
                  <c:v>44341</c:v>
                </c:pt>
                <c:pt idx="1929">
                  <c:v>44342</c:v>
                </c:pt>
                <c:pt idx="1930">
                  <c:v>44343</c:v>
                </c:pt>
                <c:pt idx="1931">
                  <c:v>44344</c:v>
                </c:pt>
                <c:pt idx="1932">
                  <c:v>44347</c:v>
                </c:pt>
                <c:pt idx="1933">
                  <c:v>44348</c:v>
                </c:pt>
                <c:pt idx="1934">
                  <c:v>44349</c:v>
                </c:pt>
                <c:pt idx="1935">
                  <c:v>44350</c:v>
                </c:pt>
                <c:pt idx="1936">
                  <c:v>44351</c:v>
                </c:pt>
                <c:pt idx="1937">
                  <c:v>44354</c:v>
                </c:pt>
                <c:pt idx="1938">
                  <c:v>44355</c:v>
                </c:pt>
                <c:pt idx="1939">
                  <c:v>44356</c:v>
                </c:pt>
                <c:pt idx="1940">
                  <c:v>44357</c:v>
                </c:pt>
                <c:pt idx="1941">
                  <c:v>44358</c:v>
                </c:pt>
                <c:pt idx="1942">
                  <c:v>44361</c:v>
                </c:pt>
                <c:pt idx="1943">
                  <c:v>44362</c:v>
                </c:pt>
                <c:pt idx="1944">
                  <c:v>44363</c:v>
                </c:pt>
                <c:pt idx="1945">
                  <c:v>44364</c:v>
                </c:pt>
                <c:pt idx="1946">
                  <c:v>44365</c:v>
                </c:pt>
                <c:pt idx="1947">
                  <c:v>44368</c:v>
                </c:pt>
                <c:pt idx="1948">
                  <c:v>44369</c:v>
                </c:pt>
                <c:pt idx="1949">
                  <c:v>44370</c:v>
                </c:pt>
                <c:pt idx="1950">
                  <c:v>44371</c:v>
                </c:pt>
                <c:pt idx="1951">
                  <c:v>44372</c:v>
                </c:pt>
                <c:pt idx="1952">
                  <c:v>44375</c:v>
                </c:pt>
                <c:pt idx="1953">
                  <c:v>44376</c:v>
                </c:pt>
                <c:pt idx="1954">
                  <c:v>44377</c:v>
                </c:pt>
                <c:pt idx="1955">
                  <c:v>44378</c:v>
                </c:pt>
                <c:pt idx="1956">
                  <c:v>44379</c:v>
                </c:pt>
                <c:pt idx="1957">
                  <c:v>44382</c:v>
                </c:pt>
                <c:pt idx="1958">
                  <c:v>44383</c:v>
                </c:pt>
                <c:pt idx="1959">
                  <c:v>44384</c:v>
                </c:pt>
                <c:pt idx="1960">
                  <c:v>44385</c:v>
                </c:pt>
                <c:pt idx="1961">
                  <c:v>44386</c:v>
                </c:pt>
                <c:pt idx="1962">
                  <c:v>44389</c:v>
                </c:pt>
                <c:pt idx="1963">
                  <c:v>44390</c:v>
                </c:pt>
                <c:pt idx="1964">
                  <c:v>44391</c:v>
                </c:pt>
                <c:pt idx="1965">
                  <c:v>44392</c:v>
                </c:pt>
                <c:pt idx="1966">
                  <c:v>44393</c:v>
                </c:pt>
                <c:pt idx="1967">
                  <c:v>44396</c:v>
                </c:pt>
                <c:pt idx="1968">
                  <c:v>44397</c:v>
                </c:pt>
                <c:pt idx="1969">
                  <c:v>44398</c:v>
                </c:pt>
                <c:pt idx="1970">
                  <c:v>44399</c:v>
                </c:pt>
                <c:pt idx="1971">
                  <c:v>44400</c:v>
                </c:pt>
                <c:pt idx="1972">
                  <c:v>44403</c:v>
                </c:pt>
                <c:pt idx="1973">
                  <c:v>44404</c:v>
                </c:pt>
                <c:pt idx="1974">
                  <c:v>44405</c:v>
                </c:pt>
                <c:pt idx="1975">
                  <c:v>44406</c:v>
                </c:pt>
                <c:pt idx="1976">
                  <c:v>44407</c:v>
                </c:pt>
                <c:pt idx="1977">
                  <c:v>44410</c:v>
                </c:pt>
                <c:pt idx="1978">
                  <c:v>44411</c:v>
                </c:pt>
                <c:pt idx="1979">
                  <c:v>44412</c:v>
                </c:pt>
                <c:pt idx="1980">
                  <c:v>44413</c:v>
                </c:pt>
                <c:pt idx="1981">
                  <c:v>44414</c:v>
                </c:pt>
                <c:pt idx="1982">
                  <c:v>44417</c:v>
                </c:pt>
                <c:pt idx="1983">
                  <c:v>44418</c:v>
                </c:pt>
                <c:pt idx="1984">
                  <c:v>44419</c:v>
                </c:pt>
                <c:pt idx="1985">
                  <c:v>44420</c:v>
                </c:pt>
                <c:pt idx="1986">
                  <c:v>44421</c:v>
                </c:pt>
                <c:pt idx="1987">
                  <c:v>44424</c:v>
                </c:pt>
                <c:pt idx="1988">
                  <c:v>44425</c:v>
                </c:pt>
                <c:pt idx="1989">
                  <c:v>44426</c:v>
                </c:pt>
                <c:pt idx="1990">
                  <c:v>44427</c:v>
                </c:pt>
                <c:pt idx="1991">
                  <c:v>44428</c:v>
                </c:pt>
                <c:pt idx="1992">
                  <c:v>44431</c:v>
                </c:pt>
                <c:pt idx="1993">
                  <c:v>44432</c:v>
                </c:pt>
                <c:pt idx="1994">
                  <c:v>44433</c:v>
                </c:pt>
                <c:pt idx="1995">
                  <c:v>44434</c:v>
                </c:pt>
                <c:pt idx="1996">
                  <c:v>44435</c:v>
                </c:pt>
                <c:pt idx="1997">
                  <c:v>44438</c:v>
                </c:pt>
                <c:pt idx="1998">
                  <c:v>44439</c:v>
                </c:pt>
                <c:pt idx="1999">
                  <c:v>44440</c:v>
                </c:pt>
                <c:pt idx="2000">
                  <c:v>44441</c:v>
                </c:pt>
                <c:pt idx="2001">
                  <c:v>44442</c:v>
                </c:pt>
                <c:pt idx="2002">
                  <c:v>44445</c:v>
                </c:pt>
                <c:pt idx="2003">
                  <c:v>44446</c:v>
                </c:pt>
                <c:pt idx="2004">
                  <c:v>44447</c:v>
                </c:pt>
                <c:pt idx="2005">
                  <c:v>44448</c:v>
                </c:pt>
                <c:pt idx="2006">
                  <c:v>44449</c:v>
                </c:pt>
                <c:pt idx="2007">
                  <c:v>44452</c:v>
                </c:pt>
                <c:pt idx="2008">
                  <c:v>44453</c:v>
                </c:pt>
                <c:pt idx="2009">
                  <c:v>44454</c:v>
                </c:pt>
                <c:pt idx="2010">
                  <c:v>44455</c:v>
                </c:pt>
                <c:pt idx="2011">
                  <c:v>44456</c:v>
                </c:pt>
                <c:pt idx="2012">
                  <c:v>44459</c:v>
                </c:pt>
                <c:pt idx="2013">
                  <c:v>44460</c:v>
                </c:pt>
                <c:pt idx="2014">
                  <c:v>44461</c:v>
                </c:pt>
                <c:pt idx="2015">
                  <c:v>44462</c:v>
                </c:pt>
                <c:pt idx="2016">
                  <c:v>44463</c:v>
                </c:pt>
                <c:pt idx="2017">
                  <c:v>44466</c:v>
                </c:pt>
                <c:pt idx="2018">
                  <c:v>44467</c:v>
                </c:pt>
                <c:pt idx="2019">
                  <c:v>44468</c:v>
                </c:pt>
                <c:pt idx="2020">
                  <c:v>44469</c:v>
                </c:pt>
                <c:pt idx="2021">
                  <c:v>44470</c:v>
                </c:pt>
                <c:pt idx="2022">
                  <c:v>44473</c:v>
                </c:pt>
                <c:pt idx="2023">
                  <c:v>44474</c:v>
                </c:pt>
                <c:pt idx="2024">
                  <c:v>44475</c:v>
                </c:pt>
                <c:pt idx="2025">
                  <c:v>44476</c:v>
                </c:pt>
                <c:pt idx="2026">
                  <c:v>44477</c:v>
                </c:pt>
                <c:pt idx="2027">
                  <c:v>44480</c:v>
                </c:pt>
                <c:pt idx="2028">
                  <c:v>44481</c:v>
                </c:pt>
                <c:pt idx="2029">
                  <c:v>44482</c:v>
                </c:pt>
                <c:pt idx="2030">
                  <c:v>44483</c:v>
                </c:pt>
                <c:pt idx="2031">
                  <c:v>44484</c:v>
                </c:pt>
                <c:pt idx="2032">
                  <c:v>44487</c:v>
                </c:pt>
                <c:pt idx="2033">
                  <c:v>44488</c:v>
                </c:pt>
                <c:pt idx="2034">
                  <c:v>44489</c:v>
                </c:pt>
                <c:pt idx="2035">
                  <c:v>44490</c:v>
                </c:pt>
                <c:pt idx="2036">
                  <c:v>44491</c:v>
                </c:pt>
                <c:pt idx="2037">
                  <c:v>44494</c:v>
                </c:pt>
                <c:pt idx="2038">
                  <c:v>44495</c:v>
                </c:pt>
                <c:pt idx="2039">
                  <c:v>44496</c:v>
                </c:pt>
                <c:pt idx="2040">
                  <c:v>44497</c:v>
                </c:pt>
                <c:pt idx="2041">
                  <c:v>44498</c:v>
                </c:pt>
                <c:pt idx="2042">
                  <c:v>44501</c:v>
                </c:pt>
                <c:pt idx="2043">
                  <c:v>44502</c:v>
                </c:pt>
                <c:pt idx="2044">
                  <c:v>44503</c:v>
                </c:pt>
                <c:pt idx="2045">
                  <c:v>44504</c:v>
                </c:pt>
                <c:pt idx="2046">
                  <c:v>44505</c:v>
                </c:pt>
                <c:pt idx="2047">
                  <c:v>44508</c:v>
                </c:pt>
                <c:pt idx="2048">
                  <c:v>44509</c:v>
                </c:pt>
                <c:pt idx="2049">
                  <c:v>44510</c:v>
                </c:pt>
                <c:pt idx="2050">
                  <c:v>44511</c:v>
                </c:pt>
                <c:pt idx="2051">
                  <c:v>44512</c:v>
                </c:pt>
                <c:pt idx="2052">
                  <c:v>44515</c:v>
                </c:pt>
                <c:pt idx="2053">
                  <c:v>44516</c:v>
                </c:pt>
                <c:pt idx="2054">
                  <c:v>44517</c:v>
                </c:pt>
                <c:pt idx="2055">
                  <c:v>44518</c:v>
                </c:pt>
                <c:pt idx="2056">
                  <c:v>44519</c:v>
                </c:pt>
                <c:pt idx="2057">
                  <c:v>44522</c:v>
                </c:pt>
                <c:pt idx="2058">
                  <c:v>44523</c:v>
                </c:pt>
                <c:pt idx="2059">
                  <c:v>44524</c:v>
                </c:pt>
                <c:pt idx="2060">
                  <c:v>44525</c:v>
                </c:pt>
                <c:pt idx="2061">
                  <c:v>44526</c:v>
                </c:pt>
                <c:pt idx="2062">
                  <c:v>44529</c:v>
                </c:pt>
                <c:pt idx="2063">
                  <c:v>44530</c:v>
                </c:pt>
                <c:pt idx="2064">
                  <c:v>44531</c:v>
                </c:pt>
                <c:pt idx="2065">
                  <c:v>44532</c:v>
                </c:pt>
                <c:pt idx="2066">
                  <c:v>44533</c:v>
                </c:pt>
                <c:pt idx="2067">
                  <c:v>44536</c:v>
                </c:pt>
                <c:pt idx="2068">
                  <c:v>44537</c:v>
                </c:pt>
                <c:pt idx="2069">
                  <c:v>44538</c:v>
                </c:pt>
                <c:pt idx="2070">
                  <c:v>44539</c:v>
                </c:pt>
                <c:pt idx="2071">
                  <c:v>44540</c:v>
                </c:pt>
                <c:pt idx="2072">
                  <c:v>44543</c:v>
                </c:pt>
                <c:pt idx="2073">
                  <c:v>44544</c:v>
                </c:pt>
                <c:pt idx="2074">
                  <c:v>44545</c:v>
                </c:pt>
                <c:pt idx="2075">
                  <c:v>44546</c:v>
                </c:pt>
                <c:pt idx="2076">
                  <c:v>44547</c:v>
                </c:pt>
                <c:pt idx="2077">
                  <c:v>44550</c:v>
                </c:pt>
                <c:pt idx="2078">
                  <c:v>44551</c:v>
                </c:pt>
                <c:pt idx="2079">
                  <c:v>44552</c:v>
                </c:pt>
                <c:pt idx="2080">
                  <c:v>44553</c:v>
                </c:pt>
                <c:pt idx="2081">
                  <c:v>44554</c:v>
                </c:pt>
                <c:pt idx="2082">
                  <c:v>44557</c:v>
                </c:pt>
                <c:pt idx="2083">
                  <c:v>44558</c:v>
                </c:pt>
                <c:pt idx="2084">
                  <c:v>44559</c:v>
                </c:pt>
                <c:pt idx="2085">
                  <c:v>44560</c:v>
                </c:pt>
                <c:pt idx="2086">
                  <c:v>44561</c:v>
                </c:pt>
                <c:pt idx="2087">
                  <c:v>44564</c:v>
                </c:pt>
                <c:pt idx="2088">
                  <c:v>44565</c:v>
                </c:pt>
                <c:pt idx="2089">
                  <c:v>44566</c:v>
                </c:pt>
                <c:pt idx="2090">
                  <c:v>44567</c:v>
                </c:pt>
                <c:pt idx="2091">
                  <c:v>44568</c:v>
                </c:pt>
                <c:pt idx="2092">
                  <c:v>44571</c:v>
                </c:pt>
                <c:pt idx="2093">
                  <c:v>44572</c:v>
                </c:pt>
                <c:pt idx="2094">
                  <c:v>44573</c:v>
                </c:pt>
                <c:pt idx="2095">
                  <c:v>44574</c:v>
                </c:pt>
                <c:pt idx="2096">
                  <c:v>44575</c:v>
                </c:pt>
                <c:pt idx="2097">
                  <c:v>44578</c:v>
                </c:pt>
                <c:pt idx="2098">
                  <c:v>44579</c:v>
                </c:pt>
                <c:pt idx="2099">
                  <c:v>44580</c:v>
                </c:pt>
                <c:pt idx="2100">
                  <c:v>44581</c:v>
                </c:pt>
                <c:pt idx="2101">
                  <c:v>44582</c:v>
                </c:pt>
                <c:pt idx="2102">
                  <c:v>44585</c:v>
                </c:pt>
                <c:pt idx="2103">
                  <c:v>44586</c:v>
                </c:pt>
                <c:pt idx="2104">
                  <c:v>44587</c:v>
                </c:pt>
                <c:pt idx="2105">
                  <c:v>44588</c:v>
                </c:pt>
                <c:pt idx="2106">
                  <c:v>44589</c:v>
                </c:pt>
                <c:pt idx="2107">
                  <c:v>44592</c:v>
                </c:pt>
                <c:pt idx="2108">
                  <c:v>44593</c:v>
                </c:pt>
                <c:pt idx="2109">
                  <c:v>44594</c:v>
                </c:pt>
                <c:pt idx="2110">
                  <c:v>44595</c:v>
                </c:pt>
                <c:pt idx="2111">
                  <c:v>44596</c:v>
                </c:pt>
                <c:pt idx="2112">
                  <c:v>44599</c:v>
                </c:pt>
                <c:pt idx="2113">
                  <c:v>44600</c:v>
                </c:pt>
                <c:pt idx="2114">
                  <c:v>44601</c:v>
                </c:pt>
                <c:pt idx="2115">
                  <c:v>44602</c:v>
                </c:pt>
                <c:pt idx="2116">
                  <c:v>44603</c:v>
                </c:pt>
                <c:pt idx="2117">
                  <c:v>44606</c:v>
                </c:pt>
                <c:pt idx="2118">
                  <c:v>44607</c:v>
                </c:pt>
                <c:pt idx="2119">
                  <c:v>44608</c:v>
                </c:pt>
                <c:pt idx="2120">
                  <c:v>44609</c:v>
                </c:pt>
                <c:pt idx="2121">
                  <c:v>44610</c:v>
                </c:pt>
                <c:pt idx="2122">
                  <c:v>44613</c:v>
                </c:pt>
                <c:pt idx="2123">
                  <c:v>44614</c:v>
                </c:pt>
                <c:pt idx="2124">
                  <c:v>44615</c:v>
                </c:pt>
                <c:pt idx="2125">
                  <c:v>44616</c:v>
                </c:pt>
                <c:pt idx="2126">
                  <c:v>44617</c:v>
                </c:pt>
                <c:pt idx="2127">
                  <c:v>44620</c:v>
                </c:pt>
                <c:pt idx="2128">
                  <c:v>44621</c:v>
                </c:pt>
                <c:pt idx="2129">
                  <c:v>44622</c:v>
                </c:pt>
                <c:pt idx="2130">
                  <c:v>44623</c:v>
                </c:pt>
                <c:pt idx="2131">
                  <c:v>44624</c:v>
                </c:pt>
                <c:pt idx="2132">
                  <c:v>44627</c:v>
                </c:pt>
                <c:pt idx="2133">
                  <c:v>44628</c:v>
                </c:pt>
                <c:pt idx="2134">
                  <c:v>44629</c:v>
                </c:pt>
                <c:pt idx="2135">
                  <c:v>44630</c:v>
                </c:pt>
                <c:pt idx="2136">
                  <c:v>44631</c:v>
                </c:pt>
                <c:pt idx="2137">
                  <c:v>44634</c:v>
                </c:pt>
                <c:pt idx="2138">
                  <c:v>44635</c:v>
                </c:pt>
                <c:pt idx="2139">
                  <c:v>44636</c:v>
                </c:pt>
                <c:pt idx="2140">
                  <c:v>44637</c:v>
                </c:pt>
                <c:pt idx="2141">
                  <c:v>44638</c:v>
                </c:pt>
                <c:pt idx="2142">
                  <c:v>44641</c:v>
                </c:pt>
                <c:pt idx="2143">
                  <c:v>44642</c:v>
                </c:pt>
                <c:pt idx="2144">
                  <c:v>44643</c:v>
                </c:pt>
                <c:pt idx="2145">
                  <c:v>44644</c:v>
                </c:pt>
                <c:pt idx="2146">
                  <c:v>44645</c:v>
                </c:pt>
                <c:pt idx="2147">
                  <c:v>44648</c:v>
                </c:pt>
                <c:pt idx="2148">
                  <c:v>44649</c:v>
                </c:pt>
                <c:pt idx="2149">
                  <c:v>44650</c:v>
                </c:pt>
                <c:pt idx="2150">
                  <c:v>44651</c:v>
                </c:pt>
                <c:pt idx="2151">
                  <c:v>44652</c:v>
                </c:pt>
                <c:pt idx="2152">
                  <c:v>44655</c:v>
                </c:pt>
                <c:pt idx="2153">
                  <c:v>44656</c:v>
                </c:pt>
                <c:pt idx="2154">
                  <c:v>44657</c:v>
                </c:pt>
                <c:pt idx="2155">
                  <c:v>44658</c:v>
                </c:pt>
                <c:pt idx="2156">
                  <c:v>44659</c:v>
                </c:pt>
                <c:pt idx="2157">
                  <c:v>44662</c:v>
                </c:pt>
                <c:pt idx="2158">
                  <c:v>44663</c:v>
                </c:pt>
                <c:pt idx="2159">
                  <c:v>44664</c:v>
                </c:pt>
                <c:pt idx="2160">
                  <c:v>44665</c:v>
                </c:pt>
                <c:pt idx="2161">
                  <c:v>44666</c:v>
                </c:pt>
                <c:pt idx="2162">
                  <c:v>44669</c:v>
                </c:pt>
                <c:pt idx="2163">
                  <c:v>44670</c:v>
                </c:pt>
                <c:pt idx="2164">
                  <c:v>44671</c:v>
                </c:pt>
                <c:pt idx="2165">
                  <c:v>44672</c:v>
                </c:pt>
                <c:pt idx="2166">
                  <c:v>44673</c:v>
                </c:pt>
                <c:pt idx="2167">
                  <c:v>44676</c:v>
                </c:pt>
                <c:pt idx="2168">
                  <c:v>44677</c:v>
                </c:pt>
                <c:pt idx="2169">
                  <c:v>44678</c:v>
                </c:pt>
                <c:pt idx="2170">
                  <c:v>44679</c:v>
                </c:pt>
                <c:pt idx="2171">
                  <c:v>44680</c:v>
                </c:pt>
                <c:pt idx="2172">
                  <c:v>44683</c:v>
                </c:pt>
                <c:pt idx="2173">
                  <c:v>44684</c:v>
                </c:pt>
                <c:pt idx="2174">
                  <c:v>44685</c:v>
                </c:pt>
                <c:pt idx="2175">
                  <c:v>44686</c:v>
                </c:pt>
                <c:pt idx="2176">
                  <c:v>44687</c:v>
                </c:pt>
                <c:pt idx="2177">
                  <c:v>44690</c:v>
                </c:pt>
                <c:pt idx="2178">
                  <c:v>44691</c:v>
                </c:pt>
                <c:pt idx="2179">
                  <c:v>44692</c:v>
                </c:pt>
                <c:pt idx="2180">
                  <c:v>44693</c:v>
                </c:pt>
                <c:pt idx="2181">
                  <c:v>44694</c:v>
                </c:pt>
                <c:pt idx="2182">
                  <c:v>44697</c:v>
                </c:pt>
                <c:pt idx="2183">
                  <c:v>44698</c:v>
                </c:pt>
                <c:pt idx="2184">
                  <c:v>44699</c:v>
                </c:pt>
                <c:pt idx="2185">
                  <c:v>44700</c:v>
                </c:pt>
                <c:pt idx="2186">
                  <c:v>44701</c:v>
                </c:pt>
                <c:pt idx="2187">
                  <c:v>44704</c:v>
                </c:pt>
                <c:pt idx="2188">
                  <c:v>44705</c:v>
                </c:pt>
                <c:pt idx="2189">
                  <c:v>44706</c:v>
                </c:pt>
                <c:pt idx="2190">
                  <c:v>44707</c:v>
                </c:pt>
                <c:pt idx="2191">
                  <c:v>44708</c:v>
                </c:pt>
                <c:pt idx="2192">
                  <c:v>44711</c:v>
                </c:pt>
                <c:pt idx="2193">
                  <c:v>44712</c:v>
                </c:pt>
                <c:pt idx="2194">
                  <c:v>44713</c:v>
                </c:pt>
                <c:pt idx="2195">
                  <c:v>44714</c:v>
                </c:pt>
                <c:pt idx="2196">
                  <c:v>44715</c:v>
                </c:pt>
                <c:pt idx="2197">
                  <c:v>44718</c:v>
                </c:pt>
                <c:pt idx="2198">
                  <c:v>44719</c:v>
                </c:pt>
                <c:pt idx="2199">
                  <c:v>44720</c:v>
                </c:pt>
                <c:pt idx="2200">
                  <c:v>44721</c:v>
                </c:pt>
                <c:pt idx="2201">
                  <c:v>44722</c:v>
                </c:pt>
                <c:pt idx="2202">
                  <c:v>44725</c:v>
                </c:pt>
                <c:pt idx="2203">
                  <c:v>44726</c:v>
                </c:pt>
                <c:pt idx="2204">
                  <c:v>44727</c:v>
                </c:pt>
                <c:pt idx="2205">
                  <c:v>44728</c:v>
                </c:pt>
                <c:pt idx="2206">
                  <c:v>44729</c:v>
                </c:pt>
                <c:pt idx="2207">
                  <c:v>44732</c:v>
                </c:pt>
                <c:pt idx="2208">
                  <c:v>44733</c:v>
                </c:pt>
                <c:pt idx="2209">
                  <c:v>44734</c:v>
                </c:pt>
                <c:pt idx="2210">
                  <c:v>44735</c:v>
                </c:pt>
                <c:pt idx="2211">
                  <c:v>44736</c:v>
                </c:pt>
                <c:pt idx="2212">
                  <c:v>44739</c:v>
                </c:pt>
                <c:pt idx="2213">
                  <c:v>44740</c:v>
                </c:pt>
                <c:pt idx="2214">
                  <c:v>44741</c:v>
                </c:pt>
                <c:pt idx="2215">
                  <c:v>44742</c:v>
                </c:pt>
                <c:pt idx="2216">
                  <c:v>44743</c:v>
                </c:pt>
                <c:pt idx="2217">
                  <c:v>44746</c:v>
                </c:pt>
                <c:pt idx="2218">
                  <c:v>44747</c:v>
                </c:pt>
                <c:pt idx="2219">
                  <c:v>44748</c:v>
                </c:pt>
                <c:pt idx="2220">
                  <c:v>44749</c:v>
                </c:pt>
                <c:pt idx="2221">
                  <c:v>44750</c:v>
                </c:pt>
                <c:pt idx="2222">
                  <c:v>44753</c:v>
                </c:pt>
                <c:pt idx="2223">
                  <c:v>44754</c:v>
                </c:pt>
                <c:pt idx="2224">
                  <c:v>44755</c:v>
                </c:pt>
                <c:pt idx="2225">
                  <c:v>44756</c:v>
                </c:pt>
                <c:pt idx="2226">
                  <c:v>44757</c:v>
                </c:pt>
                <c:pt idx="2227">
                  <c:v>44760</c:v>
                </c:pt>
                <c:pt idx="2228">
                  <c:v>44761</c:v>
                </c:pt>
                <c:pt idx="2229">
                  <c:v>44762</c:v>
                </c:pt>
                <c:pt idx="2230">
                  <c:v>44763</c:v>
                </c:pt>
                <c:pt idx="2231">
                  <c:v>44764</c:v>
                </c:pt>
                <c:pt idx="2232">
                  <c:v>44767</c:v>
                </c:pt>
                <c:pt idx="2233">
                  <c:v>44768</c:v>
                </c:pt>
                <c:pt idx="2234">
                  <c:v>44769</c:v>
                </c:pt>
                <c:pt idx="2235">
                  <c:v>44770</c:v>
                </c:pt>
                <c:pt idx="2236">
                  <c:v>44771</c:v>
                </c:pt>
                <c:pt idx="2237">
                  <c:v>44774</c:v>
                </c:pt>
                <c:pt idx="2238">
                  <c:v>44775</c:v>
                </c:pt>
                <c:pt idx="2239">
                  <c:v>44776</c:v>
                </c:pt>
                <c:pt idx="2240">
                  <c:v>44777</c:v>
                </c:pt>
                <c:pt idx="2241">
                  <c:v>44778</c:v>
                </c:pt>
                <c:pt idx="2242">
                  <c:v>44781</c:v>
                </c:pt>
                <c:pt idx="2243">
                  <c:v>44782</c:v>
                </c:pt>
                <c:pt idx="2244">
                  <c:v>44783</c:v>
                </c:pt>
                <c:pt idx="2245">
                  <c:v>44784</c:v>
                </c:pt>
                <c:pt idx="2246">
                  <c:v>44785</c:v>
                </c:pt>
                <c:pt idx="2247">
                  <c:v>44788</c:v>
                </c:pt>
                <c:pt idx="2248">
                  <c:v>44789</c:v>
                </c:pt>
                <c:pt idx="2249">
                  <c:v>44790</c:v>
                </c:pt>
                <c:pt idx="2250">
                  <c:v>44791</c:v>
                </c:pt>
                <c:pt idx="2251">
                  <c:v>44792</c:v>
                </c:pt>
                <c:pt idx="2252">
                  <c:v>44795</c:v>
                </c:pt>
                <c:pt idx="2253">
                  <c:v>44796</c:v>
                </c:pt>
                <c:pt idx="2254">
                  <c:v>44797</c:v>
                </c:pt>
                <c:pt idx="2255">
                  <c:v>44798</c:v>
                </c:pt>
                <c:pt idx="2256">
                  <c:v>44799</c:v>
                </c:pt>
                <c:pt idx="2257">
                  <c:v>44802</c:v>
                </c:pt>
                <c:pt idx="2258">
                  <c:v>44803</c:v>
                </c:pt>
                <c:pt idx="2259">
                  <c:v>44804</c:v>
                </c:pt>
                <c:pt idx="2260">
                  <c:v>44805</c:v>
                </c:pt>
                <c:pt idx="2261">
                  <c:v>44806</c:v>
                </c:pt>
                <c:pt idx="2262">
                  <c:v>44809</c:v>
                </c:pt>
                <c:pt idx="2263">
                  <c:v>44810</c:v>
                </c:pt>
                <c:pt idx="2264">
                  <c:v>44811</c:v>
                </c:pt>
                <c:pt idx="2265">
                  <c:v>44812</c:v>
                </c:pt>
                <c:pt idx="2266">
                  <c:v>44813</c:v>
                </c:pt>
                <c:pt idx="2267">
                  <c:v>44816</c:v>
                </c:pt>
                <c:pt idx="2268">
                  <c:v>44817</c:v>
                </c:pt>
                <c:pt idx="2269">
                  <c:v>44818</c:v>
                </c:pt>
                <c:pt idx="2270">
                  <c:v>44819</c:v>
                </c:pt>
                <c:pt idx="2271">
                  <c:v>44820</c:v>
                </c:pt>
                <c:pt idx="2272">
                  <c:v>44823</c:v>
                </c:pt>
                <c:pt idx="2273">
                  <c:v>44824</c:v>
                </c:pt>
                <c:pt idx="2274">
                  <c:v>44825</c:v>
                </c:pt>
                <c:pt idx="2275">
                  <c:v>44826</c:v>
                </c:pt>
                <c:pt idx="2276">
                  <c:v>44827</c:v>
                </c:pt>
                <c:pt idx="2277">
                  <c:v>44830</c:v>
                </c:pt>
                <c:pt idx="2278">
                  <c:v>44831</c:v>
                </c:pt>
                <c:pt idx="2279">
                  <c:v>44832</c:v>
                </c:pt>
                <c:pt idx="2280">
                  <c:v>44833</c:v>
                </c:pt>
                <c:pt idx="2281">
                  <c:v>44834</c:v>
                </c:pt>
                <c:pt idx="2282">
                  <c:v>44837</c:v>
                </c:pt>
                <c:pt idx="2283">
                  <c:v>44838</c:v>
                </c:pt>
                <c:pt idx="2284">
                  <c:v>44839</c:v>
                </c:pt>
                <c:pt idx="2285">
                  <c:v>44840</c:v>
                </c:pt>
                <c:pt idx="2286">
                  <c:v>44841</c:v>
                </c:pt>
                <c:pt idx="2287">
                  <c:v>44844</c:v>
                </c:pt>
                <c:pt idx="2288">
                  <c:v>44845</c:v>
                </c:pt>
                <c:pt idx="2289">
                  <c:v>44846</c:v>
                </c:pt>
                <c:pt idx="2290">
                  <c:v>44847</c:v>
                </c:pt>
                <c:pt idx="2291">
                  <c:v>44848</c:v>
                </c:pt>
                <c:pt idx="2292">
                  <c:v>44851</c:v>
                </c:pt>
                <c:pt idx="2293">
                  <c:v>44852</c:v>
                </c:pt>
                <c:pt idx="2294">
                  <c:v>44853</c:v>
                </c:pt>
                <c:pt idx="2295">
                  <c:v>44854</c:v>
                </c:pt>
                <c:pt idx="2296">
                  <c:v>44855</c:v>
                </c:pt>
                <c:pt idx="2297">
                  <c:v>44858</c:v>
                </c:pt>
                <c:pt idx="2298">
                  <c:v>44859</c:v>
                </c:pt>
                <c:pt idx="2299">
                  <c:v>44860</c:v>
                </c:pt>
                <c:pt idx="2300">
                  <c:v>44861</c:v>
                </c:pt>
                <c:pt idx="2301">
                  <c:v>44862</c:v>
                </c:pt>
                <c:pt idx="2302">
                  <c:v>44865</c:v>
                </c:pt>
                <c:pt idx="2303">
                  <c:v>44866</c:v>
                </c:pt>
                <c:pt idx="2304">
                  <c:v>44867</c:v>
                </c:pt>
                <c:pt idx="2305">
                  <c:v>44868</c:v>
                </c:pt>
                <c:pt idx="2306">
                  <c:v>44869</c:v>
                </c:pt>
                <c:pt idx="2307">
                  <c:v>44872</c:v>
                </c:pt>
                <c:pt idx="2308">
                  <c:v>44873</c:v>
                </c:pt>
                <c:pt idx="2309">
                  <c:v>44874</c:v>
                </c:pt>
                <c:pt idx="2310">
                  <c:v>44875</c:v>
                </c:pt>
                <c:pt idx="2311">
                  <c:v>44876</c:v>
                </c:pt>
                <c:pt idx="2312">
                  <c:v>44879</c:v>
                </c:pt>
                <c:pt idx="2313">
                  <c:v>44880</c:v>
                </c:pt>
                <c:pt idx="2314">
                  <c:v>44881</c:v>
                </c:pt>
                <c:pt idx="2315">
                  <c:v>44882</c:v>
                </c:pt>
                <c:pt idx="2316">
                  <c:v>44883</c:v>
                </c:pt>
                <c:pt idx="2317">
                  <c:v>44886</c:v>
                </c:pt>
                <c:pt idx="2318">
                  <c:v>44887</c:v>
                </c:pt>
                <c:pt idx="2319">
                  <c:v>44888</c:v>
                </c:pt>
                <c:pt idx="2320">
                  <c:v>44889</c:v>
                </c:pt>
                <c:pt idx="2321">
                  <c:v>44890</c:v>
                </c:pt>
                <c:pt idx="2322">
                  <c:v>44893</c:v>
                </c:pt>
                <c:pt idx="2323">
                  <c:v>44894</c:v>
                </c:pt>
                <c:pt idx="2324">
                  <c:v>44895</c:v>
                </c:pt>
                <c:pt idx="2325">
                  <c:v>44896</c:v>
                </c:pt>
                <c:pt idx="2326">
                  <c:v>44897</c:v>
                </c:pt>
                <c:pt idx="2327">
                  <c:v>44900</c:v>
                </c:pt>
                <c:pt idx="2328">
                  <c:v>44901</c:v>
                </c:pt>
                <c:pt idx="2329">
                  <c:v>44902</c:v>
                </c:pt>
                <c:pt idx="2330">
                  <c:v>44903</c:v>
                </c:pt>
                <c:pt idx="2331">
                  <c:v>44904</c:v>
                </c:pt>
                <c:pt idx="2332">
                  <c:v>44907</c:v>
                </c:pt>
                <c:pt idx="2333">
                  <c:v>44908</c:v>
                </c:pt>
                <c:pt idx="2334">
                  <c:v>44909</c:v>
                </c:pt>
                <c:pt idx="2335">
                  <c:v>44910</c:v>
                </c:pt>
                <c:pt idx="2336">
                  <c:v>44911</c:v>
                </c:pt>
                <c:pt idx="2337">
                  <c:v>44914</c:v>
                </c:pt>
                <c:pt idx="2338">
                  <c:v>44915</c:v>
                </c:pt>
                <c:pt idx="2339">
                  <c:v>44916</c:v>
                </c:pt>
                <c:pt idx="2340">
                  <c:v>44917</c:v>
                </c:pt>
                <c:pt idx="2341">
                  <c:v>44918</c:v>
                </c:pt>
                <c:pt idx="2342">
                  <c:v>44921</c:v>
                </c:pt>
                <c:pt idx="2343">
                  <c:v>44922</c:v>
                </c:pt>
                <c:pt idx="2344">
                  <c:v>44923</c:v>
                </c:pt>
                <c:pt idx="2345">
                  <c:v>44924</c:v>
                </c:pt>
                <c:pt idx="2346">
                  <c:v>44925</c:v>
                </c:pt>
                <c:pt idx="2347">
                  <c:v>44928</c:v>
                </c:pt>
                <c:pt idx="2348">
                  <c:v>44929</c:v>
                </c:pt>
                <c:pt idx="2349">
                  <c:v>44930</c:v>
                </c:pt>
                <c:pt idx="2350">
                  <c:v>44931</c:v>
                </c:pt>
                <c:pt idx="2351">
                  <c:v>44932</c:v>
                </c:pt>
                <c:pt idx="2352">
                  <c:v>44935</c:v>
                </c:pt>
                <c:pt idx="2353">
                  <c:v>44936</c:v>
                </c:pt>
                <c:pt idx="2354">
                  <c:v>44937</c:v>
                </c:pt>
                <c:pt idx="2355">
                  <c:v>44938</c:v>
                </c:pt>
                <c:pt idx="2356">
                  <c:v>44939</c:v>
                </c:pt>
                <c:pt idx="2357">
                  <c:v>44942</c:v>
                </c:pt>
                <c:pt idx="2358">
                  <c:v>44943</c:v>
                </c:pt>
                <c:pt idx="2359">
                  <c:v>44944</c:v>
                </c:pt>
                <c:pt idx="2360">
                  <c:v>44945</c:v>
                </c:pt>
                <c:pt idx="2361">
                  <c:v>44946</c:v>
                </c:pt>
                <c:pt idx="2362">
                  <c:v>44949</c:v>
                </c:pt>
                <c:pt idx="2363">
                  <c:v>44950</c:v>
                </c:pt>
                <c:pt idx="2364">
                  <c:v>44951</c:v>
                </c:pt>
                <c:pt idx="2365">
                  <c:v>44952</c:v>
                </c:pt>
                <c:pt idx="2366">
                  <c:v>44953</c:v>
                </c:pt>
                <c:pt idx="2367">
                  <c:v>44956</c:v>
                </c:pt>
                <c:pt idx="2368">
                  <c:v>44957</c:v>
                </c:pt>
                <c:pt idx="2369">
                  <c:v>44958</c:v>
                </c:pt>
                <c:pt idx="2370">
                  <c:v>44959</c:v>
                </c:pt>
                <c:pt idx="2371">
                  <c:v>44960</c:v>
                </c:pt>
                <c:pt idx="2372">
                  <c:v>44963</c:v>
                </c:pt>
                <c:pt idx="2373">
                  <c:v>44964</c:v>
                </c:pt>
                <c:pt idx="2374">
                  <c:v>44965</c:v>
                </c:pt>
                <c:pt idx="2375">
                  <c:v>44966</c:v>
                </c:pt>
                <c:pt idx="2376">
                  <c:v>44967</c:v>
                </c:pt>
                <c:pt idx="2377">
                  <c:v>44970</c:v>
                </c:pt>
                <c:pt idx="2378">
                  <c:v>44971</c:v>
                </c:pt>
                <c:pt idx="2379">
                  <c:v>44972</c:v>
                </c:pt>
                <c:pt idx="2380">
                  <c:v>44973</c:v>
                </c:pt>
                <c:pt idx="2381">
                  <c:v>44974</c:v>
                </c:pt>
                <c:pt idx="2382">
                  <c:v>44977</c:v>
                </c:pt>
                <c:pt idx="2383">
                  <c:v>44978</c:v>
                </c:pt>
                <c:pt idx="2384">
                  <c:v>44979</c:v>
                </c:pt>
                <c:pt idx="2385">
                  <c:v>44980</c:v>
                </c:pt>
                <c:pt idx="2386">
                  <c:v>44981</c:v>
                </c:pt>
                <c:pt idx="2387">
                  <c:v>44984</c:v>
                </c:pt>
                <c:pt idx="2388">
                  <c:v>44985</c:v>
                </c:pt>
                <c:pt idx="2389">
                  <c:v>44986</c:v>
                </c:pt>
                <c:pt idx="2390">
                  <c:v>44987</c:v>
                </c:pt>
                <c:pt idx="2391">
                  <c:v>44988</c:v>
                </c:pt>
                <c:pt idx="2392">
                  <c:v>44991</c:v>
                </c:pt>
                <c:pt idx="2393">
                  <c:v>44992</c:v>
                </c:pt>
                <c:pt idx="2394">
                  <c:v>44993</c:v>
                </c:pt>
                <c:pt idx="2395">
                  <c:v>44994</c:v>
                </c:pt>
                <c:pt idx="2396">
                  <c:v>44995</c:v>
                </c:pt>
                <c:pt idx="2397">
                  <c:v>44998</c:v>
                </c:pt>
                <c:pt idx="2398">
                  <c:v>44999</c:v>
                </c:pt>
                <c:pt idx="2399">
                  <c:v>45000</c:v>
                </c:pt>
                <c:pt idx="2400">
                  <c:v>45001</c:v>
                </c:pt>
                <c:pt idx="2401">
                  <c:v>45002</c:v>
                </c:pt>
                <c:pt idx="2402">
                  <c:v>45005</c:v>
                </c:pt>
                <c:pt idx="2403">
                  <c:v>45006</c:v>
                </c:pt>
                <c:pt idx="2404">
                  <c:v>45007</c:v>
                </c:pt>
                <c:pt idx="2405">
                  <c:v>45008</c:v>
                </c:pt>
                <c:pt idx="2406">
                  <c:v>45009</c:v>
                </c:pt>
                <c:pt idx="2407">
                  <c:v>45012</c:v>
                </c:pt>
                <c:pt idx="2408">
                  <c:v>45013</c:v>
                </c:pt>
                <c:pt idx="2409">
                  <c:v>45014</c:v>
                </c:pt>
                <c:pt idx="2410">
                  <c:v>45015</c:v>
                </c:pt>
                <c:pt idx="2411">
                  <c:v>45016</c:v>
                </c:pt>
                <c:pt idx="2412">
                  <c:v>45019</c:v>
                </c:pt>
                <c:pt idx="2413">
                  <c:v>45020</c:v>
                </c:pt>
                <c:pt idx="2414">
                  <c:v>45021</c:v>
                </c:pt>
                <c:pt idx="2415">
                  <c:v>45022</c:v>
                </c:pt>
                <c:pt idx="2416">
                  <c:v>45023</c:v>
                </c:pt>
                <c:pt idx="2417">
                  <c:v>45026</c:v>
                </c:pt>
                <c:pt idx="2418">
                  <c:v>45027</c:v>
                </c:pt>
                <c:pt idx="2419">
                  <c:v>45028</c:v>
                </c:pt>
                <c:pt idx="2420">
                  <c:v>45029</c:v>
                </c:pt>
                <c:pt idx="2421">
                  <c:v>45030</c:v>
                </c:pt>
                <c:pt idx="2422">
                  <c:v>45033</c:v>
                </c:pt>
                <c:pt idx="2423">
                  <c:v>45034</c:v>
                </c:pt>
                <c:pt idx="2424">
                  <c:v>45035</c:v>
                </c:pt>
                <c:pt idx="2425">
                  <c:v>45036</c:v>
                </c:pt>
                <c:pt idx="2426">
                  <c:v>45037</c:v>
                </c:pt>
                <c:pt idx="2427">
                  <c:v>45040</c:v>
                </c:pt>
                <c:pt idx="2428">
                  <c:v>45041</c:v>
                </c:pt>
                <c:pt idx="2429">
                  <c:v>45042</c:v>
                </c:pt>
                <c:pt idx="2430">
                  <c:v>45043</c:v>
                </c:pt>
                <c:pt idx="2431">
                  <c:v>45044</c:v>
                </c:pt>
                <c:pt idx="2432">
                  <c:v>45047</c:v>
                </c:pt>
                <c:pt idx="2433">
                  <c:v>45048</c:v>
                </c:pt>
                <c:pt idx="2434">
                  <c:v>45049</c:v>
                </c:pt>
                <c:pt idx="2435">
                  <c:v>45050</c:v>
                </c:pt>
                <c:pt idx="2436">
                  <c:v>45051</c:v>
                </c:pt>
                <c:pt idx="2437">
                  <c:v>45054</c:v>
                </c:pt>
                <c:pt idx="2438">
                  <c:v>45055</c:v>
                </c:pt>
                <c:pt idx="2439">
                  <c:v>45056</c:v>
                </c:pt>
                <c:pt idx="2440">
                  <c:v>45057</c:v>
                </c:pt>
                <c:pt idx="2441">
                  <c:v>45058</c:v>
                </c:pt>
                <c:pt idx="2442">
                  <c:v>45061</c:v>
                </c:pt>
                <c:pt idx="2443">
                  <c:v>45062</c:v>
                </c:pt>
                <c:pt idx="2444">
                  <c:v>45063</c:v>
                </c:pt>
                <c:pt idx="2445">
                  <c:v>45064</c:v>
                </c:pt>
                <c:pt idx="2446">
                  <c:v>45065</c:v>
                </c:pt>
                <c:pt idx="2447">
                  <c:v>45068</c:v>
                </c:pt>
                <c:pt idx="2448">
                  <c:v>45069</c:v>
                </c:pt>
                <c:pt idx="2449">
                  <c:v>45070</c:v>
                </c:pt>
                <c:pt idx="2450">
                  <c:v>45071</c:v>
                </c:pt>
                <c:pt idx="2451">
                  <c:v>45072</c:v>
                </c:pt>
                <c:pt idx="2452">
                  <c:v>45075</c:v>
                </c:pt>
                <c:pt idx="2453">
                  <c:v>45076</c:v>
                </c:pt>
                <c:pt idx="2454">
                  <c:v>45077</c:v>
                </c:pt>
                <c:pt idx="2455">
                  <c:v>45078</c:v>
                </c:pt>
                <c:pt idx="2456">
                  <c:v>45079</c:v>
                </c:pt>
                <c:pt idx="2457">
                  <c:v>45082</c:v>
                </c:pt>
                <c:pt idx="2458">
                  <c:v>45083</c:v>
                </c:pt>
                <c:pt idx="2459">
                  <c:v>45084</c:v>
                </c:pt>
                <c:pt idx="2460">
                  <c:v>45085</c:v>
                </c:pt>
                <c:pt idx="2461">
                  <c:v>45086</c:v>
                </c:pt>
                <c:pt idx="2462">
                  <c:v>45089</c:v>
                </c:pt>
                <c:pt idx="2463">
                  <c:v>45090</c:v>
                </c:pt>
                <c:pt idx="2464">
                  <c:v>45091</c:v>
                </c:pt>
                <c:pt idx="2465">
                  <c:v>45092</c:v>
                </c:pt>
                <c:pt idx="2466">
                  <c:v>45093</c:v>
                </c:pt>
                <c:pt idx="2467">
                  <c:v>45096</c:v>
                </c:pt>
                <c:pt idx="2468">
                  <c:v>45097</c:v>
                </c:pt>
                <c:pt idx="2469">
                  <c:v>45098</c:v>
                </c:pt>
                <c:pt idx="2470">
                  <c:v>45099</c:v>
                </c:pt>
                <c:pt idx="2471">
                  <c:v>45100</c:v>
                </c:pt>
                <c:pt idx="2472">
                  <c:v>45103</c:v>
                </c:pt>
                <c:pt idx="2473">
                  <c:v>45104</c:v>
                </c:pt>
                <c:pt idx="2474">
                  <c:v>45105</c:v>
                </c:pt>
                <c:pt idx="2475">
                  <c:v>45106</c:v>
                </c:pt>
                <c:pt idx="2476">
                  <c:v>45107</c:v>
                </c:pt>
                <c:pt idx="2477">
                  <c:v>45110</c:v>
                </c:pt>
                <c:pt idx="2478">
                  <c:v>45111</c:v>
                </c:pt>
                <c:pt idx="2479">
                  <c:v>45112</c:v>
                </c:pt>
                <c:pt idx="2480">
                  <c:v>45113</c:v>
                </c:pt>
                <c:pt idx="2481">
                  <c:v>45114</c:v>
                </c:pt>
                <c:pt idx="2482">
                  <c:v>45117</c:v>
                </c:pt>
                <c:pt idx="2483">
                  <c:v>45118</c:v>
                </c:pt>
                <c:pt idx="2484">
                  <c:v>45119</c:v>
                </c:pt>
                <c:pt idx="2485">
                  <c:v>45120</c:v>
                </c:pt>
                <c:pt idx="2486">
                  <c:v>45121</c:v>
                </c:pt>
                <c:pt idx="2487">
                  <c:v>45124</c:v>
                </c:pt>
                <c:pt idx="2488">
                  <c:v>45125</c:v>
                </c:pt>
                <c:pt idx="2489">
                  <c:v>45126</c:v>
                </c:pt>
                <c:pt idx="2490">
                  <c:v>45127</c:v>
                </c:pt>
                <c:pt idx="2491">
                  <c:v>45128</c:v>
                </c:pt>
                <c:pt idx="2492">
                  <c:v>45131</c:v>
                </c:pt>
                <c:pt idx="2493">
                  <c:v>45132</c:v>
                </c:pt>
                <c:pt idx="2494">
                  <c:v>45133</c:v>
                </c:pt>
                <c:pt idx="2495">
                  <c:v>45134</c:v>
                </c:pt>
                <c:pt idx="2496">
                  <c:v>45135</c:v>
                </c:pt>
                <c:pt idx="2497">
                  <c:v>45138</c:v>
                </c:pt>
                <c:pt idx="2498">
                  <c:v>45139</c:v>
                </c:pt>
                <c:pt idx="2499">
                  <c:v>45140</c:v>
                </c:pt>
                <c:pt idx="2500">
                  <c:v>45141</c:v>
                </c:pt>
                <c:pt idx="2501">
                  <c:v>45142</c:v>
                </c:pt>
                <c:pt idx="2502">
                  <c:v>45145</c:v>
                </c:pt>
                <c:pt idx="2503">
                  <c:v>45146</c:v>
                </c:pt>
                <c:pt idx="2504">
                  <c:v>45147</c:v>
                </c:pt>
                <c:pt idx="2505">
                  <c:v>45148</c:v>
                </c:pt>
                <c:pt idx="2506">
                  <c:v>45149</c:v>
                </c:pt>
                <c:pt idx="2507">
                  <c:v>45152</c:v>
                </c:pt>
                <c:pt idx="2508">
                  <c:v>45153</c:v>
                </c:pt>
                <c:pt idx="2509">
                  <c:v>45154</c:v>
                </c:pt>
                <c:pt idx="2510">
                  <c:v>45155</c:v>
                </c:pt>
                <c:pt idx="2511">
                  <c:v>45156</c:v>
                </c:pt>
                <c:pt idx="2512">
                  <c:v>45159</c:v>
                </c:pt>
                <c:pt idx="2513">
                  <c:v>45160</c:v>
                </c:pt>
                <c:pt idx="2514">
                  <c:v>45161</c:v>
                </c:pt>
                <c:pt idx="2515">
                  <c:v>45162</c:v>
                </c:pt>
                <c:pt idx="2516">
                  <c:v>45163</c:v>
                </c:pt>
                <c:pt idx="2517">
                  <c:v>45166</c:v>
                </c:pt>
                <c:pt idx="2518">
                  <c:v>45167</c:v>
                </c:pt>
                <c:pt idx="2519">
                  <c:v>45168</c:v>
                </c:pt>
                <c:pt idx="2520">
                  <c:v>45169</c:v>
                </c:pt>
                <c:pt idx="2521">
                  <c:v>45170</c:v>
                </c:pt>
                <c:pt idx="2522">
                  <c:v>45173</c:v>
                </c:pt>
                <c:pt idx="2523">
                  <c:v>45174</c:v>
                </c:pt>
                <c:pt idx="2524">
                  <c:v>45175</c:v>
                </c:pt>
                <c:pt idx="2525">
                  <c:v>45176</c:v>
                </c:pt>
                <c:pt idx="2526">
                  <c:v>45177</c:v>
                </c:pt>
                <c:pt idx="2527">
                  <c:v>45180</c:v>
                </c:pt>
                <c:pt idx="2528">
                  <c:v>45181</c:v>
                </c:pt>
                <c:pt idx="2529">
                  <c:v>45182</c:v>
                </c:pt>
                <c:pt idx="2530">
                  <c:v>45183</c:v>
                </c:pt>
                <c:pt idx="2531">
                  <c:v>45184</c:v>
                </c:pt>
                <c:pt idx="2532">
                  <c:v>45187</c:v>
                </c:pt>
                <c:pt idx="2533">
                  <c:v>45188</c:v>
                </c:pt>
                <c:pt idx="2534">
                  <c:v>45189</c:v>
                </c:pt>
                <c:pt idx="2535">
                  <c:v>45190</c:v>
                </c:pt>
                <c:pt idx="2536">
                  <c:v>45191</c:v>
                </c:pt>
                <c:pt idx="2537">
                  <c:v>45194</c:v>
                </c:pt>
                <c:pt idx="2538">
                  <c:v>45195</c:v>
                </c:pt>
                <c:pt idx="2539">
                  <c:v>45196</c:v>
                </c:pt>
                <c:pt idx="2540">
                  <c:v>45197</c:v>
                </c:pt>
                <c:pt idx="2541">
                  <c:v>45198</c:v>
                </c:pt>
                <c:pt idx="2542">
                  <c:v>45201</c:v>
                </c:pt>
                <c:pt idx="2543">
                  <c:v>45202</c:v>
                </c:pt>
                <c:pt idx="2544">
                  <c:v>45203</c:v>
                </c:pt>
                <c:pt idx="2545">
                  <c:v>45204</c:v>
                </c:pt>
                <c:pt idx="2546">
                  <c:v>45205</c:v>
                </c:pt>
                <c:pt idx="2547">
                  <c:v>45208</c:v>
                </c:pt>
                <c:pt idx="2548">
                  <c:v>45209</c:v>
                </c:pt>
                <c:pt idx="2549">
                  <c:v>45210</c:v>
                </c:pt>
                <c:pt idx="2550">
                  <c:v>45211</c:v>
                </c:pt>
                <c:pt idx="2551">
                  <c:v>45212</c:v>
                </c:pt>
                <c:pt idx="2552">
                  <c:v>45215</c:v>
                </c:pt>
                <c:pt idx="2553">
                  <c:v>45216</c:v>
                </c:pt>
                <c:pt idx="2554">
                  <c:v>45217</c:v>
                </c:pt>
                <c:pt idx="2555">
                  <c:v>45218</c:v>
                </c:pt>
                <c:pt idx="2556">
                  <c:v>45219</c:v>
                </c:pt>
                <c:pt idx="2557">
                  <c:v>45222</c:v>
                </c:pt>
                <c:pt idx="2558">
                  <c:v>45223</c:v>
                </c:pt>
                <c:pt idx="2559">
                  <c:v>45224</c:v>
                </c:pt>
                <c:pt idx="2560">
                  <c:v>45225</c:v>
                </c:pt>
                <c:pt idx="2561">
                  <c:v>45226</c:v>
                </c:pt>
                <c:pt idx="2562">
                  <c:v>45229</c:v>
                </c:pt>
                <c:pt idx="2563">
                  <c:v>45230</c:v>
                </c:pt>
                <c:pt idx="2564">
                  <c:v>45231</c:v>
                </c:pt>
                <c:pt idx="2565">
                  <c:v>45232</c:v>
                </c:pt>
                <c:pt idx="2566">
                  <c:v>45233</c:v>
                </c:pt>
                <c:pt idx="2567">
                  <c:v>45236</c:v>
                </c:pt>
                <c:pt idx="2568">
                  <c:v>45237</c:v>
                </c:pt>
                <c:pt idx="2569">
                  <c:v>45238</c:v>
                </c:pt>
                <c:pt idx="2570">
                  <c:v>45239</c:v>
                </c:pt>
                <c:pt idx="2571">
                  <c:v>45240</c:v>
                </c:pt>
                <c:pt idx="2572">
                  <c:v>45243</c:v>
                </c:pt>
                <c:pt idx="2573">
                  <c:v>45244</c:v>
                </c:pt>
                <c:pt idx="2574">
                  <c:v>45245</c:v>
                </c:pt>
                <c:pt idx="2575">
                  <c:v>45246</c:v>
                </c:pt>
                <c:pt idx="2576">
                  <c:v>45247</c:v>
                </c:pt>
                <c:pt idx="2577">
                  <c:v>45250</c:v>
                </c:pt>
                <c:pt idx="2578">
                  <c:v>45251</c:v>
                </c:pt>
                <c:pt idx="2579">
                  <c:v>45252</c:v>
                </c:pt>
                <c:pt idx="2580">
                  <c:v>45253</c:v>
                </c:pt>
                <c:pt idx="2581">
                  <c:v>45254</c:v>
                </c:pt>
                <c:pt idx="2582">
                  <c:v>45257</c:v>
                </c:pt>
                <c:pt idx="2583">
                  <c:v>45258</c:v>
                </c:pt>
                <c:pt idx="2584">
                  <c:v>45259</c:v>
                </c:pt>
                <c:pt idx="2585">
                  <c:v>45260</c:v>
                </c:pt>
                <c:pt idx="2586">
                  <c:v>45261</c:v>
                </c:pt>
                <c:pt idx="2587">
                  <c:v>45264</c:v>
                </c:pt>
                <c:pt idx="2588">
                  <c:v>45265</c:v>
                </c:pt>
                <c:pt idx="2589">
                  <c:v>45266</c:v>
                </c:pt>
                <c:pt idx="2590">
                  <c:v>45267</c:v>
                </c:pt>
                <c:pt idx="2591">
                  <c:v>45268</c:v>
                </c:pt>
                <c:pt idx="2592">
                  <c:v>45271</c:v>
                </c:pt>
                <c:pt idx="2593">
                  <c:v>45272</c:v>
                </c:pt>
                <c:pt idx="2594">
                  <c:v>45273</c:v>
                </c:pt>
                <c:pt idx="2595">
                  <c:v>45274</c:v>
                </c:pt>
                <c:pt idx="2596">
                  <c:v>45275</c:v>
                </c:pt>
                <c:pt idx="2597">
                  <c:v>45278</c:v>
                </c:pt>
                <c:pt idx="2598">
                  <c:v>45279</c:v>
                </c:pt>
                <c:pt idx="2599">
                  <c:v>45280</c:v>
                </c:pt>
                <c:pt idx="2600">
                  <c:v>45281</c:v>
                </c:pt>
                <c:pt idx="2601">
                  <c:v>45282</c:v>
                </c:pt>
                <c:pt idx="2602">
                  <c:v>45285</c:v>
                </c:pt>
                <c:pt idx="2603">
                  <c:v>45286</c:v>
                </c:pt>
                <c:pt idx="2604">
                  <c:v>45287</c:v>
                </c:pt>
                <c:pt idx="2605">
                  <c:v>45288</c:v>
                </c:pt>
                <c:pt idx="2606">
                  <c:v>45289</c:v>
                </c:pt>
              </c:numCache>
            </c:numRef>
          </c:cat>
          <c:val>
            <c:numRef>
              <c:f>'[1]Investment Performance'!$O$9:$O$2615</c:f>
              <c:numCache>
                <c:formatCode>0%;\(0%\)</c:formatCode>
                <c:ptCount val="2607"/>
                <c:pt idx="0">
                  <c:v>0</c:v>
                </c:pt>
                <c:pt idx="1">
                  <c:v>1.8990000000000001E-3</c:v>
                </c:pt>
                <c:pt idx="2">
                  <c:v>1.908E-3</c:v>
                </c:pt>
                <c:pt idx="3">
                  <c:v>5.5879999999999992E-3</c:v>
                </c:pt>
                <c:pt idx="4">
                  <c:v>6.1499999999999999E-4</c:v>
                </c:pt>
                <c:pt idx="5">
                  <c:v>-3.9160000000000002E-3</c:v>
                </c:pt>
                <c:pt idx="6">
                  <c:v>3.3179999999999998E-3</c:v>
                </c:pt>
                <c:pt idx="7">
                  <c:v>5.8799999999999998E-3</c:v>
                </c:pt>
                <c:pt idx="8">
                  <c:v>7.326E-3</c:v>
                </c:pt>
                <c:pt idx="9">
                  <c:v>1.5678000000000001E-2</c:v>
                </c:pt>
                <c:pt idx="10">
                  <c:v>1.5016E-2</c:v>
                </c:pt>
                <c:pt idx="11">
                  <c:v>1.7083999999999998E-2</c:v>
                </c:pt>
                <c:pt idx="12">
                  <c:v>1.8189999999999998E-2</c:v>
                </c:pt>
                <c:pt idx="13">
                  <c:v>1.7822000000000001E-2</c:v>
                </c:pt>
                <c:pt idx="14">
                  <c:v>1.6951000000000001E-2</c:v>
                </c:pt>
                <c:pt idx="15">
                  <c:v>9.0480000000000005E-3</c:v>
                </c:pt>
                <c:pt idx="16">
                  <c:v>-7.2709999999999997E-3</c:v>
                </c:pt>
                <c:pt idx="17">
                  <c:v>-2.4117000000000003E-2</c:v>
                </c:pt>
                <c:pt idx="18">
                  <c:v>-2.0889000000000001E-2</c:v>
                </c:pt>
                <c:pt idx="19">
                  <c:v>-2.5068E-2</c:v>
                </c:pt>
                <c:pt idx="20">
                  <c:v>-2.5936000000000001E-2</c:v>
                </c:pt>
                <c:pt idx="21">
                  <c:v>-3.0109E-2</c:v>
                </c:pt>
                <c:pt idx="22">
                  <c:v>-3.678E-2</c:v>
                </c:pt>
                <c:pt idx="23">
                  <c:v>-3.9222E-2</c:v>
                </c:pt>
                <c:pt idx="24">
                  <c:v>-3.7783000000000004E-2</c:v>
                </c:pt>
                <c:pt idx="25">
                  <c:v>-2.2825000000000002E-2</c:v>
                </c:pt>
                <c:pt idx="26">
                  <c:v>-2.0828000000000003E-2</c:v>
                </c:pt>
                <c:pt idx="27">
                  <c:v>-1.7867999999999998E-2</c:v>
                </c:pt>
                <c:pt idx="28">
                  <c:v>-5.7829999999999999E-3</c:v>
                </c:pt>
                <c:pt idx="29">
                  <c:v>-3.7719999999999997E-3</c:v>
                </c:pt>
                <c:pt idx="30">
                  <c:v>-6.1019999999999998E-3</c:v>
                </c:pt>
                <c:pt idx="31">
                  <c:v>-5.4749999999999998E-3</c:v>
                </c:pt>
                <c:pt idx="32">
                  <c:v>5.3269999999999993E-3</c:v>
                </c:pt>
                <c:pt idx="33">
                  <c:v>1.4346000000000001E-2</c:v>
                </c:pt>
                <c:pt idx="34">
                  <c:v>1.6482E-2</c:v>
                </c:pt>
                <c:pt idx="35">
                  <c:v>1.8917E-2</c:v>
                </c:pt>
                <c:pt idx="36">
                  <c:v>2.2665999999999999E-2</c:v>
                </c:pt>
                <c:pt idx="37">
                  <c:v>2.6824000000000001E-2</c:v>
                </c:pt>
                <c:pt idx="38">
                  <c:v>2.1536E-2</c:v>
                </c:pt>
                <c:pt idx="39">
                  <c:v>1.7193E-2</c:v>
                </c:pt>
                <c:pt idx="40">
                  <c:v>1.8855999999999998E-2</c:v>
                </c:pt>
                <c:pt idx="41">
                  <c:v>1.8770999999999999E-2</c:v>
                </c:pt>
                <c:pt idx="42">
                  <c:v>3.6080000000000001E-3</c:v>
                </c:pt>
                <c:pt idx="43">
                  <c:v>2.0876000000000002E-2</c:v>
                </c:pt>
                <c:pt idx="44">
                  <c:v>1.4796E-2</c:v>
                </c:pt>
                <c:pt idx="45">
                  <c:v>1.6754000000000002E-2</c:v>
                </c:pt>
                <c:pt idx="46">
                  <c:v>5.3979999999999992E-3</c:v>
                </c:pt>
                <c:pt idx="47">
                  <c:v>1.92E-3</c:v>
                </c:pt>
                <c:pt idx="48">
                  <c:v>1.3309999999999999E-3</c:v>
                </c:pt>
                <c:pt idx="49">
                  <c:v>-5.4069999999999995E-3</c:v>
                </c:pt>
                <c:pt idx="50">
                  <c:v>-1.5489999999999999E-2</c:v>
                </c:pt>
                <c:pt idx="51">
                  <c:v>-1.9379E-2</c:v>
                </c:pt>
                <c:pt idx="52">
                  <c:v>-1.3301E-2</c:v>
                </c:pt>
                <c:pt idx="53">
                  <c:v>-7.7539999999999996E-3</c:v>
                </c:pt>
                <c:pt idx="54">
                  <c:v>-1.225E-2</c:v>
                </c:pt>
                <c:pt idx="55">
                  <c:v>-1.6861999999999999E-2</c:v>
                </c:pt>
                <c:pt idx="56">
                  <c:v>-1.4648000000000001E-2</c:v>
                </c:pt>
                <c:pt idx="57">
                  <c:v>-2.0175000000000002E-2</c:v>
                </c:pt>
                <c:pt idx="58">
                  <c:v>-7.4770000000000001E-3</c:v>
                </c:pt>
                <c:pt idx="59">
                  <c:v>-6.9240000000000005E-3</c:v>
                </c:pt>
                <c:pt idx="60">
                  <c:v>-9.4769999999999993E-3</c:v>
                </c:pt>
                <c:pt idx="61">
                  <c:v>-5.3790000000000001E-3</c:v>
                </c:pt>
                <c:pt idx="62">
                  <c:v>-7.9659999999999991E-3</c:v>
                </c:pt>
                <c:pt idx="63">
                  <c:v>1.8800000000000002E-4</c:v>
                </c:pt>
                <c:pt idx="64">
                  <c:v>1.678E-3</c:v>
                </c:pt>
                <c:pt idx="65">
                  <c:v>1.8900000000000001E-4</c:v>
                </c:pt>
                <c:pt idx="66">
                  <c:v>7.1699999999999993E-3</c:v>
                </c:pt>
                <c:pt idx="67">
                  <c:v>-3.7669999999999999E-3</c:v>
                </c:pt>
                <c:pt idx="68">
                  <c:v>-8.6029999999999995E-3</c:v>
                </c:pt>
                <c:pt idx="69">
                  <c:v>-1.58E-3</c:v>
                </c:pt>
                <c:pt idx="70">
                  <c:v>-6.2299999999999996E-4</c:v>
                </c:pt>
                <c:pt idx="71">
                  <c:v>-1.2701E-2</c:v>
                </c:pt>
                <c:pt idx="72">
                  <c:v>-9.3819999999999997E-3</c:v>
                </c:pt>
                <c:pt idx="73">
                  <c:v>-1.5724000000000002E-2</c:v>
                </c:pt>
                <c:pt idx="74">
                  <c:v>-8.8439999999999994E-3</c:v>
                </c:pt>
                <c:pt idx="75">
                  <c:v>-2.66E-3</c:v>
                </c:pt>
                <c:pt idx="76">
                  <c:v>-2.66E-3</c:v>
                </c:pt>
                <c:pt idx="77">
                  <c:v>-2.66E-3</c:v>
                </c:pt>
                <c:pt idx="78">
                  <c:v>5.8469999999999998E-3</c:v>
                </c:pt>
                <c:pt idx="79">
                  <c:v>5.9489999999999994E-3</c:v>
                </c:pt>
                <c:pt idx="80">
                  <c:v>1.0208E-2</c:v>
                </c:pt>
                <c:pt idx="81">
                  <c:v>7.5989999999999999E-3</c:v>
                </c:pt>
                <c:pt idx="82">
                  <c:v>9.7800000000000005E-3</c:v>
                </c:pt>
                <c:pt idx="83">
                  <c:v>2.0291999999999998E-2</c:v>
                </c:pt>
                <c:pt idx="84">
                  <c:v>2.2676999999999999E-2</c:v>
                </c:pt>
                <c:pt idx="85">
                  <c:v>2.7027000000000002E-2</c:v>
                </c:pt>
                <c:pt idx="86">
                  <c:v>2.9071E-2</c:v>
                </c:pt>
                <c:pt idx="87">
                  <c:v>2.9071E-2</c:v>
                </c:pt>
                <c:pt idx="88">
                  <c:v>2.5472000000000002E-2</c:v>
                </c:pt>
                <c:pt idx="89">
                  <c:v>2.6173999999999999E-2</c:v>
                </c:pt>
                <c:pt idx="90">
                  <c:v>3.2636999999999999E-2</c:v>
                </c:pt>
                <c:pt idx="91">
                  <c:v>2.8910999999999999E-2</c:v>
                </c:pt>
                <c:pt idx="92">
                  <c:v>3.4525E-2</c:v>
                </c:pt>
                <c:pt idx="93">
                  <c:v>3.7745000000000001E-2</c:v>
                </c:pt>
                <c:pt idx="94">
                  <c:v>4.0545999999999999E-2</c:v>
                </c:pt>
                <c:pt idx="95">
                  <c:v>3.4858E-2</c:v>
                </c:pt>
                <c:pt idx="96">
                  <c:v>3.7115000000000002E-2</c:v>
                </c:pt>
                <c:pt idx="97">
                  <c:v>3.5411999999999999E-2</c:v>
                </c:pt>
                <c:pt idx="98">
                  <c:v>2.8975000000000001E-2</c:v>
                </c:pt>
                <c:pt idx="99">
                  <c:v>3.2674000000000002E-2</c:v>
                </c:pt>
                <c:pt idx="100">
                  <c:v>3.2600999999999998E-2</c:v>
                </c:pt>
                <c:pt idx="101">
                  <c:v>3.1872999999999999E-2</c:v>
                </c:pt>
                <c:pt idx="102">
                  <c:v>3.1872999999999999E-2</c:v>
                </c:pt>
                <c:pt idx="103">
                  <c:v>3.6291999999999998E-2</c:v>
                </c:pt>
                <c:pt idx="104">
                  <c:v>3.7400000000000003E-2</c:v>
                </c:pt>
                <c:pt idx="105">
                  <c:v>4.0438999999999996E-2</c:v>
                </c:pt>
                <c:pt idx="106">
                  <c:v>3.6384E-2</c:v>
                </c:pt>
                <c:pt idx="107">
                  <c:v>3.9350000000000003E-2</c:v>
                </c:pt>
                <c:pt idx="108">
                  <c:v>3.5140999999999999E-2</c:v>
                </c:pt>
                <c:pt idx="109">
                  <c:v>3.3292999999999996E-2</c:v>
                </c:pt>
                <c:pt idx="110">
                  <c:v>3.2514000000000001E-2</c:v>
                </c:pt>
                <c:pt idx="111">
                  <c:v>3.9291E-2</c:v>
                </c:pt>
                <c:pt idx="112">
                  <c:v>4.1836000000000005E-2</c:v>
                </c:pt>
                <c:pt idx="113">
                  <c:v>4.1616E-2</c:v>
                </c:pt>
                <c:pt idx="114">
                  <c:v>3.7608999999999997E-2</c:v>
                </c:pt>
                <c:pt idx="115">
                  <c:v>3.8252000000000001E-2</c:v>
                </c:pt>
                <c:pt idx="116">
                  <c:v>2.8351000000000001E-2</c:v>
                </c:pt>
                <c:pt idx="117">
                  <c:v>2.4829E-2</c:v>
                </c:pt>
                <c:pt idx="118">
                  <c:v>2.6669999999999999E-2</c:v>
                </c:pt>
                <c:pt idx="119">
                  <c:v>2.8664000000000002E-2</c:v>
                </c:pt>
                <c:pt idx="120">
                  <c:v>3.3147999999999997E-2</c:v>
                </c:pt>
                <c:pt idx="121">
                  <c:v>3.5741000000000002E-2</c:v>
                </c:pt>
                <c:pt idx="122">
                  <c:v>3.2002000000000003E-2</c:v>
                </c:pt>
                <c:pt idx="123">
                  <c:v>2.9954999999999999E-2</c:v>
                </c:pt>
                <c:pt idx="124">
                  <c:v>2.1934999999999996E-2</c:v>
                </c:pt>
                <c:pt idx="125">
                  <c:v>2.2162999999999999E-2</c:v>
                </c:pt>
                <c:pt idx="126">
                  <c:v>2.5600000000000001E-2</c:v>
                </c:pt>
                <c:pt idx="127">
                  <c:v>2.3500999999999998E-2</c:v>
                </c:pt>
                <c:pt idx="128">
                  <c:v>3.2452999999999996E-2</c:v>
                </c:pt>
                <c:pt idx="129">
                  <c:v>3.4695000000000004E-2</c:v>
                </c:pt>
                <c:pt idx="130">
                  <c:v>4.2108999999999994E-2</c:v>
                </c:pt>
                <c:pt idx="131">
                  <c:v>4.2236000000000003E-2</c:v>
                </c:pt>
                <c:pt idx="132">
                  <c:v>3.5778999999999998E-2</c:v>
                </c:pt>
                <c:pt idx="133">
                  <c:v>2.2867000000000002E-2</c:v>
                </c:pt>
                <c:pt idx="134">
                  <c:v>1.9852000000000002E-2</c:v>
                </c:pt>
                <c:pt idx="135">
                  <c:v>1.2919E-2</c:v>
                </c:pt>
                <c:pt idx="136">
                  <c:v>1.5621000000000001E-2</c:v>
                </c:pt>
                <c:pt idx="137">
                  <c:v>2.4118000000000001E-2</c:v>
                </c:pt>
                <c:pt idx="138">
                  <c:v>1.8700000000000001E-2</c:v>
                </c:pt>
                <c:pt idx="139">
                  <c:v>3.0192E-2</c:v>
                </c:pt>
                <c:pt idx="140">
                  <c:v>2.3153999999999997E-2</c:v>
                </c:pt>
                <c:pt idx="141">
                  <c:v>2.4843999999999998E-2</c:v>
                </c:pt>
                <c:pt idx="142">
                  <c:v>2.1654E-2</c:v>
                </c:pt>
                <c:pt idx="143">
                  <c:v>3.1812E-2</c:v>
                </c:pt>
                <c:pt idx="144">
                  <c:v>3.2618000000000001E-2</c:v>
                </c:pt>
                <c:pt idx="145">
                  <c:v>3.6158999999999997E-2</c:v>
                </c:pt>
                <c:pt idx="146">
                  <c:v>3.1615999999999998E-2</c:v>
                </c:pt>
                <c:pt idx="147">
                  <c:v>3.1086999999999997E-2</c:v>
                </c:pt>
                <c:pt idx="148">
                  <c:v>3.4076000000000002E-2</c:v>
                </c:pt>
                <c:pt idx="149">
                  <c:v>2.8864999999999998E-2</c:v>
                </c:pt>
                <c:pt idx="150">
                  <c:v>2.2283000000000001E-2</c:v>
                </c:pt>
                <c:pt idx="151">
                  <c:v>1.4547000000000001E-2</c:v>
                </c:pt>
                <c:pt idx="152">
                  <c:v>1.4295E-2</c:v>
                </c:pt>
                <c:pt idx="153">
                  <c:v>1.5047999999999999E-2</c:v>
                </c:pt>
                <c:pt idx="154">
                  <c:v>1.0173000000000001E-2</c:v>
                </c:pt>
                <c:pt idx="155">
                  <c:v>4.2690000000000002E-3</c:v>
                </c:pt>
                <c:pt idx="156">
                  <c:v>-2.9999999999999997E-4</c:v>
                </c:pt>
                <c:pt idx="157">
                  <c:v>9.665E-3</c:v>
                </c:pt>
                <c:pt idx="158">
                  <c:v>9.6039999999999997E-3</c:v>
                </c:pt>
                <c:pt idx="159">
                  <c:v>1.6642000000000001E-2</c:v>
                </c:pt>
                <c:pt idx="160">
                  <c:v>2.1006999999999998E-2</c:v>
                </c:pt>
                <c:pt idx="161">
                  <c:v>2.1590999999999999E-2</c:v>
                </c:pt>
                <c:pt idx="162">
                  <c:v>2.9558000000000001E-2</c:v>
                </c:pt>
                <c:pt idx="163">
                  <c:v>3.5371E-2</c:v>
                </c:pt>
                <c:pt idx="164">
                  <c:v>3.3264000000000002E-2</c:v>
                </c:pt>
                <c:pt idx="165">
                  <c:v>3.6656000000000001E-2</c:v>
                </c:pt>
                <c:pt idx="166">
                  <c:v>3.6288000000000001E-2</c:v>
                </c:pt>
                <c:pt idx="167">
                  <c:v>3.6288000000000001E-2</c:v>
                </c:pt>
                <c:pt idx="168">
                  <c:v>4.3554000000000002E-2</c:v>
                </c:pt>
                <c:pt idx="169">
                  <c:v>4.5076999999999999E-2</c:v>
                </c:pt>
                <c:pt idx="170">
                  <c:v>4.1273999999999998E-2</c:v>
                </c:pt>
                <c:pt idx="171">
                  <c:v>4.3407999999999995E-2</c:v>
                </c:pt>
                <c:pt idx="172">
                  <c:v>4.4259000000000007E-2</c:v>
                </c:pt>
                <c:pt idx="173">
                  <c:v>4.4849E-2</c:v>
                </c:pt>
                <c:pt idx="174">
                  <c:v>5.2182000000000006E-2</c:v>
                </c:pt>
                <c:pt idx="175">
                  <c:v>5.2853999999999998E-2</c:v>
                </c:pt>
                <c:pt idx="176">
                  <c:v>4.9353000000000001E-2</c:v>
                </c:pt>
                <c:pt idx="177">
                  <c:v>4.6241000000000004E-2</c:v>
                </c:pt>
                <c:pt idx="178">
                  <c:v>4.5357000000000001E-2</c:v>
                </c:pt>
                <c:pt idx="179">
                  <c:v>4.5727000000000004E-2</c:v>
                </c:pt>
                <c:pt idx="180">
                  <c:v>4.1058999999999998E-2</c:v>
                </c:pt>
                <c:pt idx="181">
                  <c:v>4.2182000000000004E-2</c:v>
                </c:pt>
                <c:pt idx="182">
                  <c:v>4.1761E-2</c:v>
                </c:pt>
                <c:pt idx="183">
                  <c:v>3.9928999999999999E-2</c:v>
                </c:pt>
                <c:pt idx="184">
                  <c:v>3.8228999999999999E-2</c:v>
                </c:pt>
                <c:pt idx="185">
                  <c:v>4.4107E-2</c:v>
                </c:pt>
                <c:pt idx="186">
                  <c:v>4.6959000000000001E-2</c:v>
                </c:pt>
                <c:pt idx="187">
                  <c:v>3.7115999999999996E-2</c:v>
                </c:pt>
                <c:pt idx="188">
                  <c:v>2.2179999999999998E-2</c:v>
                </c:pt>
                <c:pt idx="189">
                  <c:v>2.7029999999999998E-2</c:v>
                </c:pt>
                <c:pt idx="190">
                  <c:v>1.6836E-2</c:v>
                </c:pt>
                <c:pt idx="191">
                  <c:v>1.8319000000000002E-2</c:v>
                </c:pt>
                <c:pt idx="192">
                  <c:v>1.7891999999999998E-2</c:v>
                </c:pt>
                <c:pt idx="193">
                  <c:v>1.4234999999999999E-2</c:v>
                </c:pt>
                <c:pt idx="194">
                  <c:v>4.3600000000000002E-3</c:v>
                </c:pt>
                <c:pt idx="195">
                  <c:v>-1.2661E-2</c:v>
                </c:pt>
                <c:pt idx="196">
                  <c:v>-1.7500000000000003E-4</c:v>
                </c:pt>
                <c:pt idx="197">
                  <c:v>5.2990000000000008E-3</c:v>
                </c:pt>
                <c:pt idx="198">
                  <c:v>-5.1270000000000005E-3</c:v>
                </c:pt>
                <c:pt idx="199">
                  <c:v>-7.1699999999999993E-3</c:v>
                </c:pt>
                <c:pt idx="200">
                  <c:v>-1.4608000000000001E-2</c:v>
                </c:pt>
                <c:pt idx="201">
                  <c:v>-2.8683999999999998E-2</c:v>
                </c:pt>
                <c:pt idx="202">
                  <c:v>-2.4660000000000001E-2</c:v>
                </c:pt>
                <c:pt idx="203">
                  <c:v>-2.0609000000000002E-2</c:v>
                </c:pt>
                <c:pt idx="204">
                  <c:v>-4.8344999999999999E-2</c:v>
                </c:pt>
                <c:pt idx="205">
                  <c:v>-5.0666999999999997E-2</c:v>
                </c:pt>
                <c:pt idx="206">
                  <c:v>-3.3141999999999998E-2</c:v>
                </c:pt>
                <c:pt idx="207">
                  <c:v>-3.9764000000000001E-2</c:v>
                </c:pt>
                <c:pt idx="208">
                  <c:v>-2.3636000000000001E-2</c:v>
                </c:pt>
                <c:pt idx="209">
                  <c:v>-1.9438E-2</c:v>
                </c:pt>
                <c:pt idx="210">
                  <c:v>-1.5459000000000001E-2</c:v>
                </c:pt>
                <c:pt idx="211">
                  <c:v>-2.0125000000000001E-2</c:v>
                </c:pt>
                <c:pt idx="212">
                  <c:v>-2.4001000000000001E-2</c:v>
                </c:pt>
                <c:pt idx="213">
                  <c:v>-1.8064E-2</c:v>
                </c:pt>
                <c:pt idx="214">
                  <c:v>-1.0134000000000001E-2</c:v>
                </c:pt>
                <c:pt idx="215">
                  <c:v>-8.5609999999999992E-3</c:v>
                </c:pt>
                <c:pt idx="216">
                  <c:v>4.1580000000000002E-3</c:v>
                </c:pt>
                <c:pt idx="217">
                  <c:v>-4.8149999999999998E-3</c:v>
                </c:pt>
                <c:pt idx="218">
                  <c:v>-1.0029999999999999E-2</c:v>
                </c:pt>
                <c:pt idx="219">
                  <c:v>3.0340000000000002E-3</c:v>
                </c:pt>
                <c:pt idx="220">
                  <c:v>6.4259999999999994E-3</c:v>
                </c:pt>
                <c:pt idx="221">
                  <c:v>8.8979999999999997E-3</c:v>
                </c:pt>
                <c:pt idx="222">
                  <c:v>1.5658999999999999E-2</c:v>
                </c:pt>
                <c:pt idx="223">
                  <c:v>1.814E-2</c:v>
                </c:pt>
                <c:pt idx="224">
                  <c:v>1.5626000000000001E-2</c:v>
                </c:pt>
                <c:pt idx="225">
                  <c:v>2.0724999999999997E-2</c:v>
                </c:pt>
                <c:pt idx="226">
                  <c:v>2.3635000000000003E-2</c:v>
                </c:pt>
                <c:pt idx="227">
                  <c:v>2.6343000000000002E-2</c:v>
                </c:pt>
                <c:pt idx="228">
                  <c:v>3.2059000000000004E-2</c:v>
                </c:pt>
                <c:pt idx="229">
                  <c:v>3.0131999999999999E-2</c:v>
                </c:pt>
                <c:pt idx="230">
                  <c:v>2.8386000000000002E-2</c:v>
                </c:pt>
                <c:pt idx="231">
                  <c:v>3.9451E-2</c:v>
                </c:pt>
                <c:pt idx="232">
                  <c:v>3.6221999999999997E-2</c:v>
                </c:pt>
                <c:pt idx="233">
                  <c:v>3.6429999999999997E-2</c:v>
                </c:pt>
                <c:pt idx="234">
                  <c:v>3.6126999999999999E-2</c:v>
                </c:pt>
                <c:pt idx="235">
                  <c:v>3.5385E-2</c:v>
                </c:pt>
                <c:pt idx="236">
                  <c:v>3.5261000000000001E-2</c:v>
                </c:pt>
                <c:pt idx="237">
                  <c:v>2.5059000000000001E-2</c:v>
                </c:pt>
                <c:pt idx="238">
                  <c:v>3.8260999999999996E-2</c:v>
                </c:pt>
                <c:pt idx="239">
                  <c:v>3.4339000000000001E-2</c:v>
                </c:pt>
                <c:pt idx="240">
                  <c:v>2.8774000000000001E-2</c:v>
                </c:pt>
                <c:pt idx="241">
                  <c:v>3.8550000000000001E-2</c:v>
                </c:pt>
                <c:pt idx="242">
                  <c:v>2.7661999999999999E-2</c:v>
                </c:pt>
                <c:pt idx="243">
                  <c:v>5.6860000000000001E-3</c:v>
                </c:pt>
                <c:pt idx="244">
                  <c:v>1.1529999999999999E-3</c:v>
                </c:pt>
                <c:pt idx="245">
                  <c:v>-4.5379999999999995E-3</c:v>
                </c:pt>
                <c:pt idx="246">
                  <c:v>-2.9352E-2</c:v>
                </c:pt>
                <c:pt idx="247">
                  <c:v>-4.7515999999999996E-2</c:v>
                </c:pt>
                <c:pt idx="248">
                  <c:v>-2.4544999999999997E-2</c:v>
                </c:pt>
                <c:pt idx="249">
                  <c:v>-2.3828999999999999E-2</c:v>
                </c:pt>
                <c:pt idx="250">
                  <c:v>-3.8229999999999996E-3</c:v>
                </c:pt>
                <c:pt idx="251">
                  <c:v>8.3890000000000006E-3</c:v>
                </c:pt>
                <c:pt idx="252">
                  <c:v>1.3238000000000002E-2</c:v>
                </c:pt>
                <c:pt idx="253">
                  <c:v>1.6541E-2</c:v>
                </c:pt>
                <c:pt idx="254">
                  <c:v>1.8350999999999999E-2</c:v>
                </c:pt>
                <c:pt idx="255">
                  <c:v>1.8350999999999999E-2</c:v>
                </c:pt>
                <c:pt idx="256">
                  <c:v>1.8350999999999999E-2</c:v>
                </c:pt>
                <c:pt idx="257">
                  <c:v>2.2202000000000003E-2</c:v>
                </c:pt>
                <c:pt idx="258">
                  <c:v>8.8710000000000004E-3</c:v>
                </c:pt>
                <c:pt idx="259">
                  <c:v>1.1813000000000001E-2</c:v>
                </c:pt>
                <c:pt idx="260">
                  <c:v>1.1813000000000001E-2</c:v>
                </c:pt>
                <c:pt idx="261">
                  <c:v>9.0569999999999991E-3</c:v>
                </c:pt>
                <c:pt idx="262">
                  <c:v>-1.1075999999999999E-2</c:v>
                </c:pt>
                <c:pt idx="263">
                  <c:v>-1.8880999999999998E-2</c:v>
                </c:pt>
                <c:pt idx="264">
                  <c:v>-1.0664E-2</c:v>
                </c:pt>
                <c:pt idx="265">
                  <c:v>1.2514000000000001E-2</c:v>
                </c:pt>
                <c:pt idx="266">
                  <c:v>1.908E-3</c:v>
                </c:pt>
                <c:pt idx="267">
                  <c:v>1.951E-3</c:v>
                </c:pt>
                <c:pt idx="268">
                  <c:v>8.2360000000000003E-3</c:v>
                </c:pt>
                <c:pt idx="269">
                  <c:v>-1.5457E-2</c:v>
                </c:pt>
                <c:pt idx="270">
                  <c:v>2.075E-3</c:v>
                </c:pt>
                <c:pt idx="271">
                  <c:v>1.0015000000000001E-2</c:v>
                </c:pt>
                <c:pt idx="272">
                  <c:v>1.5451999999999999E-2</c:v>
                </c:pt>
                <c:pt idx="273">
                  <c:v>2.0781999999999998E-2</c:v>
                </c:pt>
                <c:pt idx="274">
                  <c:v>3.7426000000000001E-2</c:v>
                </c:pt>
                <c:pt idx="275">
                  <c:v>4.8341000000000002E-2</c:v>
                </c:pt>
                <c:pt idx="276">
                  <c:v>5.3924E-2</c:v>
                </c:pt>
                <c:pt idx="277">
                  <c:v>5.6943000000000001E-2</c:v>
                </c:pt>
                <c:pt idx="278">
                  <c:v>5.0651000000000002E-2</c:v>
                </c:pt>
                <c:pt idx="279">
                  <c:v>5.2861000000000005E-2</c:v>
                </c:pt>
                <c:pt idx="280">
                  <c:v>5.0494999999999998E-2</c:v>
                </c:pt>
                <c:pt idx="281">
                  <c:v>4.1056000000000002E-2</c:v>
                </c:pt>
                <c:pt idx="282">
                  <c:v>4.6169000000000002E-2</c:v>
                </c:pt>
                <c:pt idx="283">
                  <c:v>5.9935000000000002E-2</c:v>
                </c:pt>
                <c:pt idx="284">
                  <c:v>5.8117999999999996E-2</c:v>
                </c:pt>
                <c:pt idx="285">
                  <c:v>5.9188999999999999E-2</c:v>
                </c:pt>
                <c:pt idx="286">
                  <c:v>5.7262000000000007E-2</c:v>
                </c:pt>
                <c:pt idx="287">
                  <c:v>5.4748999999999999E-2</c:v>
                </c:pt>
                <c:pt idx="288">
                  <c:v>5.3510999999999996E-2</c:v>
                </c:pt>
                <c:pt idx="289">
                  <c:v>5.1879000000000002E-2</c:v>
                </c:pt>
                <c:pt idx="290">
                  <c:v>5.5370000000000003E-2</c:v>
                </c:pt>
                <c:pt idx="291">
                  <c:v>6.2388000000000006E-2</c:v>
                </c:pt>
                <c:pt idx="292">
                  <c:v>5.9843E-2</c:v>
                </c:pt>
                <c:pt idx="293">
                  <c:v>6.6192000000000001E-2</c:v>
                </c:pt>
                <c:pt idx="294">
                  <c:v>6.6184000000000007E-2</c:v>
                </c:pt>
                <c:pt idx="295">
                  <c:v>6.6406999999999994E-2</c:v>
                </c:pt>
                <c:pt idx="296">
                  <c:v>7.0479E-2</c:v>
                </c:pt>
                <c:pt idx="297">
                  <c:v>7.0008000000000001E-2</c:v>
                </c:pt>
                <c:pt idx="298">
                  <c:v>7.5808E-2</c:v>
                </c:pt>
                <c:pt idx="299">
                  <c:v>7.3602000000000001E-2</c:v>
                </c:pt>
                <c:pt idx="300">
                  <c:v>7.6221999999999998E-2</c:v>
                </c:pt>
                <c:pt idx="301">
                  <c:v>7.5746999999999995E-2</c:v>
                </c:pt>
                <c:pt idx="302">
                  <c:v>7.4814999999999993E-2</c:v>
                </c:pt>
                <c:pt idx="303">
                  <c:v>6.6837999999999995E-2</c:v>
                </c:pt>
                <c:pt idx="304">
                  <c:v>7.1500999999999995E-2</c:v>
                </c:pt>
                <c:pt idx="305">
                  <c:v>8.0276999999999987E-2</c:v>
                </c:pt>
                <c:pt idx="306">
                  <c:v>7.261999999999999E-2</c:v>
                </c:pt>
                <c:pt idx="307">
                  <c:v>6.7137000000000002E-2</c:v>
                </c:pt>
                <c:pt idx="308">
                  <c:v>4.0541999999999995E-2</c:v>
                </c:pt>
                <c:pt idx="309">
                  <c:v>4.3440000000000006E-2</c:v>
                </c:pt>
                <c:pt idx="310">
                  <c:v>5.0846000000000002E-2</c:v>
                </c:pt>
                <c:pt idx="311">
                  <c:v>4.7662000000000003E-2</c:v>
                </c:pt>
                <c:pt idx="312">
                  <c:v>5.7530999999999999E-2</c:v>
                </c:pt>
                <c:pt idx="313">
                  <c:v>6.2743000000000007E-2</c:v>
                </c:pt>
                <c:pt idx="314">
                  <c:v>7.9465000000000008E-2</c:v>
                </c:pt>
                <c:pt idx="315">
                  <c:v>8.3607999999999988E-2</c:v>
                </c:pt>
                <c:pt idx="316">
                  <c:v>9.2975999999999989E-2</c:v>
                </c:pt>
                <c:pt idx="317">
                  <c:v>9.5335000000000003E-2</c:v>
                </c:pt>
                <c:pt idx="318">
                  <c:v>9.2535000000000006E-2</c:v>
                </c:pt>
                <c:pt idx="319">
                  <c:v>8.8066999999999993E-2</c:v>
                </c:pt>
                <c:pt idx="320">
                  <c:v>7.3775000000000007E-2</c:v>
                </c:pt>
                <c:pt idx="321">
                  <c:v>6.7497000000000001E-2</c:v>
                </c:pt>
                <c:pt idx="322">
                  <c:v>7.3166999999999996E-2</c:v>
                </c:pt>
                <c:pt idx="323">
                  <c:v>5.4730999999999995E-2</c:v>
                </c:pt>
                <c:pt idx="324">
                  <c:v>6.0408999999999997E-2</c:v>
                </c:pt>
                <c:pt idx="325">
                  <c:v>6.4656000000000005E-2</c:v>
                </c:pt>
                <c:pt idx="326">
                  <c:v>6.4656000000000005E-2</c:v>
                </c:pt>
                <c:pt idx="327">
                  <c:v>6.4656000000000005E-2</c:v>
                </c:pt>
                <c:pt idx="328">
                  <c:v>8.4647E-2</c:v>
                </c:pt>
                <c:pt idx="329">
                  <c:v>8.1273999999999999E-2</c:v>
                </c:pt>
                <c:pt idx="330">
                  <c:v>9.3687000000000006E-2</c:v>
                </c:pt>
                <c:pt idx="331">
                  <c:v>0.10528800000000001</c:v>
                </c:pt>
                <c:pt idx="332">
                  <c:v>0.101317</c:v>
                </c:pt>
                <c:pt idx="333">
                  <c:v>0.10302600000000001</c:v>
                </c:pt>
                <c:pt idx="334">
                  <c:v>0.106381</c:v>
                </c:pt>
                <c:pt idx="335">
                  <c:v>0.10147399999999999</c:v>
                </c:pt>
                <c:pt idx="336">
                  <c:v>9.1205999999999995E-2</c:v>
                </c:pt>
                <c:pt idx="337">
                  <c:v>0.100176</c:v>
                </c:pt>
                <c:pt idx="338">
                  <c:v>0.10186099999999999</c:v>
                </c:pt>
                <c:pt idx="339">
                  <c:v>9.6448999999999993E-2</c:v>
                </c:pt>
                <c:pt idx="340">
                  <c:v>0.10142200000000001</c:v>
                </c:pt>
                <c:pt idx="341">
                  <c:v>0.10408099999999999</c:v>
                </c:pt>
                <c:pt idx="342">
                  <c:v>0.109278</c:v>
                </c:pt>
                <c:pt idx="343">
                  <c:v>9.7809000000000007E-2</c:v>
                </c:pt>
                <c:pt idx="344">
                  <c:v>8.4652999999999992E-2</c:v>
                </c:pt>
                <c:pt idx="345">
                  <c:v>8.7455000000000005E-2</c:v>
                </c:pt>
                <c:pt idx="346">
                  <c:v>9.1410999999999992E-2</c:v>
                </c:pt>
                <c:pt idx="347">
                  <c:v>9.1410999999999992E-2</c:v>
                </c:pt>
                <c:pt idx="348">
                  <c:v>8.2292000000000004E-2</c:v>
                </c:pt>
                <c:pt idx="349">
                  <c:v>8.3253999999999995E-2</c:v>
                </c:pt>
                <c:pt idx="350">
                  <c:v>7.7015E-2</c:v>
                </c:pt>
                <c:pt idx="351">
                  <c:v>0.10201700000000001</c:v>
                </c:pt>
                <c:pt idx="352">
                  <c:v>9.9362999999999993E-2</c:v>
                </c:pt>
                <c:pt idx="353">
                  <c:v>8.4342E-2</c:v>
                </c:pt>
                <c:pt idx="354">
                  <c:v>8.6818000000000006E-2</c:v>
                </c:pt>
                <c:pt idx="355">
                  <c:v>9.2455999999999997E-2</c:v>
                </c:pt>
                <c:pt idx="356">
                  <c:v>9.0490000000000001E-2</c:v>
                </c:pt>
                <c:pt idx="357">
                  <c:v>9.1801999999999995E-2</c:v>
                </c:pt>
                <c:pt idx="358">
                  <c:v>9.5912000000000011E-2</c:v>
                </c:pt>
                <c:pt idx="359">
                  <c:v>9.7817000000000001E-2</c:v>
                </c:pt>
                <c:pt idx="360">
                  <c:v>9.9641000000000007E-2</c:v>
                </c:pt>
                <c:pt idx="361">
                  <c:v>0.102502</c:v>
                </c:pt>
                <c:pt idx="362">
                  <c:v>0.102502</c:v>
                </c:pt>
                <c:pt idx="363">
                  <c:v>8.9530999999999986E-2</c:v>
                </c:pt>
                <c:pt idx="364">
                  <c:v>0.10275499999999999</c:v>
                </c:pt>
                <c:pt idx="365">
                  <c:v>0.104253</c:v>
                </c:pt>
                <c:pt idx="366">
                  <c:v>9.5393000000000006E-2</c:v>
                </c:pt>
                <c:pt idx="367">
                  <c:v>9.0554999999999997E-2</c:v>
                </c:pt>
                <c:pt idx="368">
                  <c:v>8.6585999999999996E-2</c:v>
                </c:pt>
                <c:pt idx="369">
                  <c:v>9.0066000000000007E-2</c:v>
                </c:pt>
                <c:pt idx="370">
                  <c:v>7.6651999999999998E-2</c:v>
                </c:pt>
                <c:pt idx="371">
                  <c:v>6.8074999999999997E-2</c:v>
                </c:pt>
                <c:pt idx="372">
                  <c:v>6.5790000000000001E-2</c:v>
                </c:pt>
                <c:pt idx="373">
                  <c:v>6.0102000000000003E-2</c:v>
                </c:pt>
                <c:pt idx="374">
                  <c:v>7.2105000000000002E-2</c:v>
                </c:pt>
                <c:pt idx="375">
                  <c:v>7.6003000000000001E-2</c:v>
                </c:pt>
                <c:pt idx="376">
                  <c:v>6.6288E-2</c:v>
                </c:pt>
                <c:pt idx="377">
                  <c:v>5.4595000000000005E-2</c:v>
                </c:pt>
                <c:pt idx="378">
                  <c:v>5.4528999999999994E-2</c:v>
                </c:pt>
                <c:pt idx="379">
                  <c:v>4.9884999999999999E-2</c:v>
                </c:pt>
                <c:pt idx="380">
                  <c:v>5.4326999999999993E-2</c:v>
                </c:pt>
                <c:pt idx="381">
                  <c:v>5.4730999999999995E-2</c:v>
                </c:pt>
                <c:pt idx="382">
                  <c:v>7.2840999999999989E-2</c:v>
                </c:pt>
                <c:pt idx="383">
                  <c:v>7.4287000000000006E-2</c:v>
                </c:pt>
                <c:pt idx="384">
                  <c:v>7.5847999999999999E-2</c:v>
                </c:pt>
                <c:pt idx="385">
                  <c:v>7.0346000000000006E-2</c:v>
                </c:pt>
                <c:pt idx="386">
                  <c:v>6.1837000000000003E-2</c:v>
                </c:pt>
                <c:pt idx="387">
                  <c:v>4.0891999999999998E-2</c:v>
                </c:pt>
                <c:pt idx="388">
                  <c:v>2.5248E-2</c:v>
                </c:pt>
                <c:pt idx="389">
                  <c:v>3.9023000000000002E-2</c:v>
                </c:pt>
                <c:pt idx="390">
                  <c:v>4.2699000000000001E-2</c:v>
                </c:pt>
                <c:pt idx="391">
                  <c:v>3.5671000000000001E-2</c:v>
                </c:pt>
                <c:pt idx="392">
                  <c:v>2.7793000000000002E-2</c:v>
                </c:pt>
                <c:pt idx="393">
                  <c:v>1.1520999999999998E-2</c:v>
                </c:pt>
                <c:pt idx="394">
                  <c:v>2.0718999999999998E-2</c:v>
                </c:pt>
                <c:pt idx="395">
                  <c:v>3.5109000000000001E-2</c:v>
                </c:pt>
                <c:pt idx="396">
                  <c:v>4.9539E-2</c:v>
                </c:pt>
                <c:pt idx="397">
                  <c:v>5.9694000000000004E-2</c:v>
                </c:pt>
                <c:pt idx="398">
                  <c:v>6.2179000000000005E-2</c:v>
                </c:pt>
                <c:pt idx="399">
                  <c:v>6.2179000000000005E-2</c:v>
                </c:pt>
                <c:pt idx="400">
                  <c:v>6.8894999999999998E-2</c:v>
                </c:pt>
                <c:pt idx="401">
                  <c:v>6.5533999999999995E-2</c:v>
                </c:pt>
                <c:pt idx="402">
                  <c:v>6.7673999999999998E-2</c:v>
                </c:pt>
                <c:pt idx="403">
                  <c:v>6.4588999999999994E-2</c:v>
                </c:pt>
                <c:pt idx="404">
                  <c:v>4.8589E-2</c:v>
                </c:pt>
                <c:pt idx="405">
                  <c:v>4.7026000000000005E-2</c:v>
                </c:pt>
                <c:pt idx="406">
                  <c:v>3.5194999999999997E-2</c:v>
                </c:pt>
                <c:pt idx="407">
                  <c:v>2.3445999999999998E-2</c:v>
                </c:pt>
                <c:pt idx="408">
                  <c:v>3.1336000000000003E-2</c:v>
                </c:pt>
                <c:pt idx="409">
                  <c:v>4.3249000000000003E-2</c:v>
                </c:pt>
                <c:pt idx="410">
                  <c:v>4.9207000000000001E-2</c:v>
                </c:pt>
                <c:pt idx="411">
                  <c:v>5.3518999999999997E-2</c:v>
                </c:pt>
                <c:pt idx="412">
                  <c:v>5.2313999999999999E-2</c:v>
                </c:pt>
                <c:pt idx="413">
                  <c:v>5.1990999999999996E-2</c:v>
                </c:pt>
                <c:pt idx="414">
                  <c:v>6.2350000000000003E-2</c:v>
                </c:pt>
                <c:pt idx="415">
                  <c:v>6.3039999999999999E-2</c:v>
                </c:pt>
                <c:pt idx="416">
                  <c:v>5.8533999999999996E-2</c:v>
                </c:pt>
                <c:pt idx="417">
                  <c:v>6.1327E-2</c:v>
                </c:pt>
                <c:pt idx="418">
                  <c:v>5.0034000000000002E-2</c:v>
                </c:pt>
                <c:pt idx="419">
                  <c:v>3.5325999999999996E-2</c:v>
                </c:pt>
                <c:pt idx="420">
                  <c:v>4.0476999999999999E-2</c:v>
                </c:pt>
                <c:pt idx="421">
                  <c:v>3.7691000000000002E-2</c:v>
                </c:pt>
                <c:pt idx="422">
                  <c:v>3.7621000000000002E-2</c:v>
                </c:pt>
                <c:pt idx="423">
                  <c:v>3.3818000000000001E-2</c:v>
                </c:pt>
                <c:pt idx="424">
                  <c:v>1.4359E-2</c:v>
                </c:pt>
                <c:pt idx="425">
                  <c:v>9.5909999999999988E-3</c:v>
                </c:pt>
                <c:pt idx="426">
                  <c:v>-1.8985000000000002E-2</c:v>
                </c:pt>
                <c:pt idx="427">
                  <c:v>-6.4768999999999993E-2</c:v>
                </c:pt>
                <c:pt idx="428">
                  <c:v>-3.5838999999999996E-2</c:v>
                </c:pt>
                <c:pt idx="429">
                  <c:v>-5.2032999999999996E-2</c:v>
                </c:pt>
                <c:pt idx="430">
                  <c:v>-1.8072999999999999E-2</c:v>
                </c:pt>
                <c:pt idx="431">
                  <c:v>-9.2059999999999989E-3</c:v>
                </c:pt>
                <c:pt idx="432">
                  <c:v>-9.2059999999999989E-3</c:v>
                </c:pt>
                <c:pt idx="433">
                  <c:v>-3.9240999999999998E-2</c:v>
                </c:pt>
                <c:pt idx="434">
                  <c:v>-3.5312999999999997E-2</c:v>
                </c:pt>
                <c:pt idx="435">
                  <c:v>-1.7616E-2</c:v>
                </c:pt>
                <c:pt idx="436">
                  <c:v>-4.1592999999999998E-2</c:v>
                </c:pt>
                <c:pt idx="437">
                  <c:v>-3.6581000000000002E-2</c:v>
                </c:pt>
                <c:pt idx="438">
                  <c:v>-2.5228999999999998E-2</c:v>
                </c:pt>
                <c:pt idx="439">
                  <c:v>-1.2078999999999999E-2</c:v>
                </c:pt>
                <c:pt idx="440">
                  <c:v>-2.2928999999999998E-2</c:v>
                </c:pt>
                <c:pt idx="441">
                  <c:v>-2.8967999999999997E-2</c:v>
                </c:pt>
                <c:pt idx="442">
                  <c:v>-3.4233E-2</c:v>
                </c:pt>
                <c:pt idx="443">
                  <c:v>-2.5819000000000002E-2</c:v>
                </c:pt>
                <c:pt idx="444">
                  <c:v>-1.1278999999999999E-2</c:v>
                </c:pt>
                <c:pt idx="445">
                  <c:v>-1.7956E-2</c:v>
                </c:pt>
                <c:pt idx="446">
                  <c:v>-3.1112000000000001E-2</c:v>
                </c:pt>
                <c:pt idx="447">
                  <c:v>-3.0381000000000002E-2</c:v>
                </c:pt>
                <c:pt idx="448">
                  <c:v>-5.7820999999999997E-2</c:v>
                </c:pt>
                <c:pt idx="449">
                  <c:v>-4.2519000000000001E-2</c:v>
                </c:pt>
                <c:pt idx="450">
                  <c:v>-5.3669000000000001E-2</c:v>
                </c:pt>
                <c:pt idx="451">
                  <c:v>-3.0251999999999998E-2</c:v>
                </c:pt>
                <c:pt idx="452">
                  <c:v>-5.4086999999999996E-2</c:v>
                </c:pt>
                <c:pt idx="453">
                  <c:v>-6.1962999999999997E-2</c:v>
                </c:pt>
                <c:pt idx="454">
                  <c:v>-3.7776000000000004E-2</c:v>
                </c:pt>
                <c:pt idx="455">
                  <c:v>-3.5823000000000001E-2</c:v>
                </c:pt>
                <c:pt idx="456">
                  <c:v>-2.6690999999999999E-2</c:v>
                </c:pt>
                <c:pt idx="457">
                  <c:v>1.3299999999999998E-4</c:v>
                </c:pt>
                <c:pt idx="458">
                  <c:v>4.4580000000000002E-3</c:v>
                </c:pt>
                <c:pt idx="459">
                  <c:v>6.0760000000000007E-3</c:v>
                </c:pt>
                <c:pt idx="460">
                  <c:v>1.2592000000000001E-2</c:v>
                </c:pt>
                <c:pt idx="461">
                  <c:v>1.9157999999999998E-2</c:v>
                </c:pt>
                <c:pt idx="462">
                  <c:v>1.2014E-2</c:v>
                </c:pt>
                <c:pt idx="463">
                  <c:v>7.4229999999999999E-3</c:v>
                </c:pt>
                <c:pt idx="464">
                  <c:v>-4.1199999999999995E-3</c:v>
                </c:pt>
                <c:pt idx="465">
                  <c:v>6.8500000000000002E-3</c:v>
                </c:pt>
                <c:pt idx="466">
                  <c:v>1.3103E-2</c:v>
                </c:pt>
                <c:pt idx="467">
                  <c:v>9.019000000000001E-3</c:v>
                </c:pt>
                <c:pt idx="468">
                  <c:v>7.8759999999999993E-3</c:v>
                </c:pt>
                <c:pt idx="469">
                  <c:v>8.3979999999999992E-3</c:v>
                </c:pt>
                <c:pt idx="470">
                  <c:v>1.4140999999999999E-2</c:v>
                </c:pt>
                <c:pt idx="471">
                  <c:v>2.4925000000000003E-2</c:v>
                </c:pt>
                <c:pt idx="472">
                  <c:v>2.0621E-2</c:v>
                </c:pt>
                <c:pt idx="473">
                  <c:v>1.2390000000000002E-2</c:v>
                </c:pt>
                <c:pt idx="474">
                  <c:v>2.3925999999999999E-2</c:v>
                </c:pt>
                <c:pt idx="475">
                  <c:v>1.7523E-2</c:v>
                </c:pt>
                <c:pt idx="476">
                  <c:v>1.2001E-2</c:v>
                </c:pt>
                <c:pt idx="477">
                  <c:v>1.2113000000000001E-2</c:v>
                </c:pt>
                <c:pt idx="478">
                  <c:v>1.5583E-2</c:v>
                </c:pt>
                <c:pt idx="479">
                  <c:v>2.0240000000000001E-2</c:v>
                </c:pt>
                <c:pt idx="480">
                  <c:v>1.3453999999999999E-2</c:v>
                </c:pt>
                <c:pt idx="481">
                  <c:v>1.1691E-2</c:v>
                </c:pt>
                <c:pt idx="482">
                  <c:v>2.349E-3</c:v>
                </c:pt>
                <c:pt idx="483">
                  <c:v>-8.160000000000001E-4</c:v>
                </c:pt>
                <c:pt idx="484">
                  <c:v>2.6740000000000002E-3</c:v>
                </c:pt>
                <c:pt idx="485">
                  <c:v>-1.4341999999999999E-2</c:v>
                </c:pt>
                <c:pt idx="486">
                  <c:v>-2.3978000000000003E-2</c:v>
                </c:pt>
                <c:pt idx="487">
                  <c:v>-1.9494999999999998E-2</c:v>
                </c:pt>
                <c:pt idx="488">
                  <c:v>2.8E-5</c:v>
                </c:pt>
                <c:pt idx="489">
                  <c:v>1.6569999999999998E-3</c:v>
                </c:pt>
                <c:pt idx="490">
                  <c:v>1.0802000000000001E-2</c:v>
                </c:pt>
                <c:pt idx="491">
                  <c:v>1.1552E-2</c:v>
                </c:pt>
                <c:pt idx="492">
                  <c:v>6.8989999999999998E-3</c:v>
                </c:pt>
                <c:pt idx="493">
                  <c:v>2.3860000000000001E-3</c:v>
                </c:pt>
                <c:pt idx="494">
                  <c:v>1.2033E-2</c:v>
                </c:pt>
                <c:pt idx="495">
                  <c:v>2.1354999999999999E-2</c:v>
                </c:pt>
                <c:pt idx="496">
                  <c:v>1.8482999999999999E-2</c:v>
                </c:pt>
                <c:pt idx="497">
                  <c:v>1.5438E-2</c:v>
                </c:pt>
                <c:pt idx="498">
                  <c:v>2.1758000000000003E-2</c:v>
                </c:pt>
                <c:pt idx="499">
                  <c:v>2.5795999999999999E-2</c:v>
                </c:pt>
                <c:pt idx="500">
                  <c:v>2.6099999999999999E-3</c:v>
                </c:pt>
                <c:pt idx="501">
                  <c:v>-3.2550000000000001E-3</c:v>
                </c:pt>
                <c:pt idx="502">
                  <c:v>-5.5329999999999997E-3</c:v>
                </c:pt>
                <c:pt idx="503">
                  <c:v>-1.9643000000000001E-2</c:v>
                </c:pt>
                <c:pt idx="504">
                  <c:v>-2.1006999999999998E-2</c:v>
                </c:pt>
                <c:pt idx="505">
                  <c:v>-2.7042999999999998E-2</c:v>
                </c:pt>
                <c:pt idx="506">
                  <c:v>-4.8661000000000003E-2</c:v>
                </c:pt>
                <c:pt idx="507">
                  <c:v>-6.1241000000000004E-2</c:v>
                </c:pt>
                <c:pt idx="508">
                  <c:v>-3.8270999999999999E-2</c:v>
                </c:pt>
                <c:pt idx="509">
                  <c:v>-3.1335000000000002E-2</c:v>
                </c:pt>
                <c:pt idx="510">
                  <c:v>-2.4594000000000001E-2</c:v>
                </c:pt>
                <c:pt idx="511">
                  <c:v>-3.2605000000000002E-2</c:v>
                </c:pt>
                <c:pt idx="512">
                  <c:v>-3.5415000000000002E-2</c:v>
                </c:pt>
                <c:pt idx="513">
                  <c:v>-2.7700999999999996E-2</c:v>
                </c:pt>
                <c:pt idx="514">
                  <c:v>-2.467E-3</c:v>
                </c:pt>
                <c:pt idx="515">
                  <c:v>-2.7000000000000002E-5</c:v>
                </c:pt>
                <c:pt idx="516">
                  <c:v>-2.7000000000000002E-5</c:v>
                </c:pt>
                <c:pt idx="517">
                  <c:v>-2.7000000000000002E-5</c:v>
                </c:pt>
                <c:pt idx="518">
                  <c:v>9.554E-3</c:v>
                </c:pt>
                <c:pt idx="519">
                  <c:v>3.0759999999999997E-3</c:v>
                </c:pt>
                <c:pt idx="520">
                  <c:v>-1.926E-3</c:v>
                </c:pt>
                <c:pt idx="521">
                  <c:v>-1.926E-3</c:v>
                </c:pt>
                <c:pt idx="522">
                  <c:v>-2.5731E-2</c:v>
                </c:pt>
                <c:pt idx="523">
                  <c:v>-1.8727000000000001E-2</c:v>
                </c:pt>
                <c:pt idx="524">
                  <c:v>-2.8937000000000001E-2</c:v>
                </c:pt>
                <c:pt idx="525">
                  <c:v>-4.7869000000000002E-2</c:v>
                </c:pt>
                <c:pt idx="526">
                  <c:v>-5.4526999999999999E-2</c:v>
                </c:pt>
                <c:pt idx="527">
                  <c:v>-6.1020999999999999E-2</c:v>
                </c:pt>
                <c:pt idx="528">
                  <c:v>-5.1840999999999998E-2</c:v>
                </c:pt>
                <c:pt idx="529">
                  <c:v>-4.6767000000000003E-2</c:v>
                </c:pt>
                <c:pt idx="530">
                  <c:v>-5.3589000000000005E-2</c:v>
                </c:pt>
                <c:pt idx="531">
                  <c:v>-7.1840000000000001E-2</c:v>
                </c:pt>
                <c:pt idx="532">
                  <c:v>-7.570700000000001E-2</c:v>
                </c:pt>
                <c:pt idx="533">
                  <c:v>-6.0213999999999997E-2</c:v>
                </c:pt>
                <c:pt idx="534">
                  <c:v>-9.2712000000000003E-2</c:v>
                </c:pt>
                <c:pt idx="535">
                  <c:v>-7.6322000000000001E-2</c:v>
                </c:pt>
                <c:pt idx="536">
                  <c:v>-5.6130000000000006E-2</c:v>
                </c:pt>
                <c:pt idx="537">
                  <c:v>-5.9810999999999996E-2</c:v>
                </c:pt>
                <c:pt idx="538">
                  <c:v>-5.4297999999999999E-2</c:v>
                </c:pt>
                <c:pt idx="539">
                  <c:v>-4.1673999999999996E-2</c:v>
                </c:pt>
                <c:pt idx="540">
                  <c:v>-5.1047000000000002E-2</c:v>
                </c:pt>
                <c:pt idx="541">
                  <c:v>-2.6728999999999999E-2</c:v>
                </c:pt>
                <c:pt idx="542">
                  <c:v>-3.0518999999999998E-2</c:v>
                </c:pt>
                <c:pt idx="543">
                  <c:v>-5.2610000000000004E-2</c:v>
                </c:pt>
                <c:pt idx="544">
                  <c:v>-6.6187999999999997E-2</c:v>
                </c:pt>
                <c:pt idx="545">
                  <c:v>-5.5864000000000004E-2</c:v>
                </c:pt>
                <c:pt idx="546">
                  <c:v>-6.3978999999999994E-2</c:v>
                </c:pt>
                <c:pt idx="547">
                  <c:v>-8.9380000000000001E-2</c:v>
                </c:pt>
                <c:pt idx="548">
                  <c:v>-9.8530999999999994E-2</c:v>
                </c:pt>
                <c:pt idx="549">
                  <c:v>-9.1983999999999996E-2</c:v>
                </c:pt>
                <c:pt idx="550">
                  <c:v>-0.11280699999999999</c:v>
                </c:pt>
                <c:pt idx="551">
                  <c:v>-8.5466E-2</c:v>
                </c:pt>
                <c:pt idx="552">
                  <c:v>-6.6770999999999997E-2</c:v>
                </c:pt>
                <c:pt idx="553">
                  <c:v>-6.0700000000000004E-2</c:v>
                </c:pt>
                <c:pt idx="554">
                  <c:v>-3.3757000000000002E-2</c:v>
                </c:pt>
                <c:pt idx="555">
                  <c:v>-3.9725000000000003E-2</c:v>
                </c:pt>
                <c:pt idx="556">
                  <c:v>-4.3216999999999998E-2</c:v>
                </c:pt>
                <c:pt idx="557">
                  <c:v>-2.9148E-2</c:v>
                </c:pt>
                <c:pt idx="558">
                  <c:v>-4.1275000000000006E-2</c:v>
                </c:pt>
                <c:pt idx="559">
                  <c:v>-5.6571999999999997E-2</c:v>
                </c:pt>
                <c:pt idx="560">
                  <c:v>-3.2140000000000002E-2</c:v>
                </c:pt>
                <c:pt idx="561">
                  <c:v>-1.8748000000000001E-2</c:v>
                </c:pt>
                <c:pt idx="562">
                  <c:v>-1.8574E-2</c:v>
                </c:pt>
                <c:pt idx="563">
                  <c:v>-9.5930000000000008E-3</c:v>
                </c:pt>
                <c:pt idx="564">
                  <c:v>-1.0529999999999999E-2</c:v>
                </c:pt>
                <c:pt idx="565">
                  <c:v>-1.1116999999999998E-2</c:v>
                </c:pt>
                <c:pt idx="566">
                  <c:v>9.0000000000000002E-6</c:v>
                </c:pt>
                <c:pt idx="567">
                  <c:v>-2.738E-3</c:v>
                </c:pt>
                <c:pt idx="568">
                  <c:v>-1.1926000000000001E-2</c:v>
                </c:pt>
                <c:pt idx="569">
                  <c:v>-8.5579999999999996E-3</c:v>
                </c:pt>
                <c:pt idx="570">
                  <c:v>-2.537E-2</c:v>
                </c:pt>
                <c:pt idx="571">
                  <c:v>-8.7260000000000011E-3</c:v>
                </c:pt>
                <c:pt idx="572">
                  <c:v>-3.1099999999999999E-3</c:v>
                </c:pt>
                <c:pt idx="573">
                  <c:v>-8.6969999999999999E-3</c:v>
                </c:pt>
                <c:pt idx="574">
                  <c:v>-2.9620000000000002E-3</c:v>
                </c:pt>
                <c:pt idx="575">
                  <c:v>2.4940000000000001E-3</c:v>
                </c:pt>
                <c:pt idx="576">
                  <c:v>6.38E-4</c:v>
                </c:pt>
                <c:pt idx="577">
                  <c:v>-1.7999999999999998E-4</c:v>
                </c:pt>
                <c:pt idx="578">
                  <c:v>1.139E-3</c:v>
                </c:pt>
                <c:pt idx="579">
                  <c:v>2.1689999999999999E-3</c:v>
                </c:pt>
                <c:pt idx="580">
                  <c:v>-1.2258999999999999E-2</c:v>
                </c:pt>
                <c:pt idx="581">
                  <c:v>-1.2258999999999999E-2</c:v>
                </c:pt>
                <c:pt idx="582">
                  <c:v>-1.2258999999999999E-2</c:v>
                </c:pt>
                <c:pt idx="583">
                  <c:v>-1.2353000000000001E-2</c:v>
                </c:pt>
                <c:pt idx="584">
                  <c:v>3.3810000000000003E-3</c:v>
                </c:pt>
                <c:pt idx="585">
                  <c:v>-8.4099999999999995E-4</c:v>
                </c:pt>
                <c:pt idx="586">
                  <c:v>-5.5089999999999991E-3</c:v>
                </c:pt>
                <c:pt idx="587">
                  <c:v>-2.4879999999999998E-3</c:v>
                </c:pt>
                <c:pt idx="588">
                  <c:v>-1.4379999999999999E-2</c:v>
                </c:pt>
                <c:pt idx="589">
                  <c:v>-2.9880000000000002E-3</c:v>
                </c:pt>
                <c:pt idx="590">
                  <c:v>-5.6620000000000004E-3</c:v>
                </c:pt>
                <c:pt idx="591">
                  <c:v>5.2780000000000006E-3</c:v>
                </c:pt>
                <c:pt idx="592">
                  <c:v>4.5830000000000003E-3</c:v>
                </c:pt>
                <c:pt idx="593">
                  <c:v>1.1431999999999999E-2</c:v>
                </c:pt>
                <c:pt idx="594">
                  <c:v>3.0956000000000001E-2</c:v>
                </c:pt>
                <c:pt idx="595">
                  <c:v>3.1871000000000003E-2</c:v>
                </c:pt>
                <c:pt idx="596">
                  <c:v>2.8409E-2</c:v>
                </c:pt>
                <c:pt idx="597">
                  <c:v>2.9992999999999999E-2</c:v>
                </c:pt>
                <c:pt idx="598">
                  <c:v>3.8396E-2</c:v>
                </c:pt>
                <c:pt idx="599">
                  <c:v>3.9191999999999998E-2</c:v>
                </c:pt>
                <c:pt idx="600">
                  <c:v>3.5052E-2</c:v>
                </c:pt>
                <c:pt idx="601">
                  <c:v>2.3536000000000001E-2</c:v>
                </c:pt>
                <c:pt idx="602">
                  <c:v>1.5504E-2</c:v>
                </c:pt>
                <c:pt idx="603">
                  <c:v>1.9332000000000002E-2</c:v>
                </c:pt>
                <c:pt idx="604">
                  <c:v>2.5072000000000001E-2</c:v>
                </c:pt>
                <c:pt idx="605">
                  <c:v>2.6453999999999998E-2</c:v>
                </c:pt>
                <c:pt idx="606">
                  <c:v>1.3383000000000001E-2</c:v>
                </c:pt>
                <c:pt idx="607">
                  <c:v>1.3383000000000001E-2</c:v>
                </c:pt>
                <c:pt idx="608">
                  <c:v>4.2430000000000002E-3</c:v>
                </c:pt>
                <c:pt idx="609">
                  <c:v>-7.7010000000000004E-3</c:v>
                </c:pt>
                <c:pt idx="610">
                  <c:v>-5.8999999999999999E-3</c:v>
                </c:pt>
                <c:pt idx="611">
                  <c:v>-4.5259999999999996E-3</c:v>
                </c:pt>
                <c:pt idx="612">
                  <c:v>-6.2960000000000004E-3</c:v>
                </c:pt>
                <c:pt idx="613">
                  <c:v>5.0299999999999997E-4</c:v>
                </c:pt>
                <c:pt idx="614">
                  <c:v>1.4519999999999999E-3</c:v>
                </c:pt>
                <c:pt idx="615">
                  <c:v>-6.914E-3</c:v>
                </c:pt>
                <c:pt idx="616">
                  <c:v>-1.3320000000000001E-3</c:v>
                </c:pt>
                <c:pt idx="617">
                  <c:v>7.67E-4</c:v>
                </c:pt>
                <c:pt idx="618">
                  <c:v>3.4300000000000003E-3</c:v>
                </c:pt>
                <c:pt idx="619">
                  <c:v>3.1099999999999999E-3</c:v>
                </c:pt>
                <c:pt idx="620">
                  <c:v>-1.2417000000000001E-2</c:v>
                </c:pt>
                <c:pt idx="621">
                  <c:v>4.3819999999999996E-3</c:v>
                </c:pt>
                <c:pt idx="622">
                  <c:v>1.137E-3</c:v>
                </c:pt>
                <c:pt idx="623">
                  <c:v>1.4651000000000001E-2</c:v>
                </c:pt>
                <c:pt idx="624">
                  <c:v>2.1762E-2</c:v>
                </c:pt>
                <c:pt idx="625">
                  <c:v>2.2353999999999999E-2</c:v>
                </c:pt>
                <c:pt idx="626">
                  <c:v>2.3193000000000002E-2</c:v>
                </c:pt>
                <c:pt idx="627">
                  <c:v>2.3193000000000002E-2</c:v>
                </c:pt>
                <c:pt idx="628">
                  <c:v>1.6666E-2</c:v>
                </c:pt>
                <c:pt idx="629">
                  <c:v>1.0324999999999999E-2</c:v>
                </c:pt>
                <c:pt idx="630">
                  <c:v>1.0116E-2</c:v>
                </c:pt>
                <c:pt idx="631">
                  <c:v>1.4038999999999999E-2</c:v>
                </c:pt>
                <c:pt idx="632">
                  <c:v>2.4452999999999999E-2</c:v>
                </c:pt>
                <c:pt idx="633">
                  <c:v>2.6269999999999998E-2</c:v>
                </c:pt>
                <c:pt idx="634">
                  <c:v>2.9045000000000001E-2</c:v>
                </c:pt>
                <c:pt idx="635">
                  <c:v>1.9271E-2</c:v>
                </c:pt>
                <c:pt idx="636">
                  <c:v>2.7700000000000001E-4</c:v>
                </c:pt>
                <c:pt idx="637">
                  <c:v>-1.1302000000000001E-2</c:v>
                </c:pt>
                <c:pt idx="638">
                  <c:v>-3.1164000000000001E-2</c:v>
                </c:pt>
                <c:pt idx="639">
                  <c:v>-2.4087000000000001E-2</c:v>
                </c:pt>
                <c:pt idx="640">
                  <c:v>-2.6638999999999999E-2</c:v>
                </c:pt>
                <c:pt idx="641">
                  <c:v>-1.5087999999999999E-2</c:v>
                </c:pt>
                <c:pt idx="642">
                  <c:v>1.4831E-2</c:v>
                </c:pt>
                <c:pt idx="643">
                  <c:v>1.8520000000000002E-2</c:v>
                </c:pt>
                <c:pt idx="644">
                  <c:v>2.4185999999999999E-2</c:v>
                </c:pt>
                <c:pt idx="645">
                  <c:v>3.7151999999999998E-2</c:v>
                </c:pt>
                <c:pt idx="646">
                  <c:v>4.5209999999999998E-3</c:v>
                </c:pt>
                <c:pt idx="647">
                  <c:v>-2.1086999999999998E-2</c:v>
                </c:pt>
                <c:pt idx="648">
                  <c:v>4.7990000000000003E-3</c:v>
                </c:pt>
                <c:pt idx="649">
                  <c:v>4.079E-2</c:v>
                </c:pt>
                <c:pt idx="650">
                  <c:v>6.4593999999999999E-2</c:v>
                </c:pt>
                <c:pt idx="651">
                  <c:v>7.6623999999999998E-2</c:v>
                </c:pt>
                <c:pt idx="652">
                  <c:v>6.7529000000000006E-2</c:v>
                </c:pt>
                <c:pt idx="653">
                  <c:v>7.1310999999999999E-2</c:v>
                </c:pt>
                <c:pt idx="654">
                  <c:v>5.7926000000000005E-2</c:v>
                </c:pt>
                <c:pt idx="655">
                  <c:v>6.958700000000001E-2</c:v>
                </c:pt>
                <c:pt idx="656">
                  <c:v>7.8893000000000005E-2</c:v>
                </c:pt>
                <c:pt idx="657">
                  <c:v>9.398999999999999E-2</c:v>
                </c:pt>
                <c:pt idx="658">
                  <c:v>9.3634000000000009E-2</c:v>
                </c:pt>
                <c:pt idx="659">
                  <c:v>9.1950000000000004E-2</c:v>
                </c:pt>
                <c:pt idx="660">
                  <c:v>8.9342000000000005E-2</c:v>
                </c:pt>
                <c:pt idx="661">
                  <c:v>9.1760000000000008E-2</c:v>
                </c:pt>
                <c:pt idx="662">
                  <c:v>9.6045999999999992E-2</c:v>
                </c:pt>
                <c:pt idx="663">
                  <c:v>9.6364999999999992E-2</c:v>
                </c:pt>
                <c:pt idx="664">
                  <c:v>0.10154099999999999</c:v>
                </c:pt>
                <c:pt idx="665">
                  <c:v>9.6777000000000002E-2</c:v>
                </c:pt>
                <c:pt idx="666">
                  <c:v>0.101785</c:v>
                </c:pt>
                <c:pt idx="667">
                  <c:v>9.8454E-2</c:v>
                </c:pt>
                <c:pt idx="668">
                  <c:v>0.10072900000000001</c:v>
                </c:pt>
                <c:pt idx="669">
                  <c:v>0.10505100000000001</c:v>
                </c:pt>
                <c:pt idx="670">
                  <c:v>0.10063900000000001</c:v>
                </c:pt>
                <c:pt idx="671">
                  <c:v>0.10119099999999999</c:v>
                </c:pt>
                <c:pt idx="672">
                  <c:v>9.6199999999999994E-2</c:v>
                </c:pt>
                <c:pt idx="673">
                  <c:v>8.8248999999999994E-2</c:v>
                </c:pt>
                <c:pt idx="674">
                  <c:v>8.6447999999999997E-2</c:v>
                </c:pt>
                <c:pt idx="675">
                  <c:v>0.10536300000000001</c:v>
                </c:pt>
                <c:pt idx="676">
                  <c:v>0.11410500000000001</c:v>
                </c:pt>
                <c:pt idx="677">
                  <c:v>0.116674</c:v>
                </c:pt>
                <c:pt idx="678">
                  <c:v>0.123589</c:v>
                </c:pt>
                <c:pt idx="679">
                  <c:v>0.12606899999999999</c:v>
                </c:pt>
                <c:pt idx="680">
                  <c:v>0.13996900000000001</c:v>
                </c:pt>
                <c:pt idx="681">
                  <c:v>0.140185</c:v>
                </c:pt>
                <c:pt idx="682">
                  <c:v>0.14433499999999999</c:v>
                </c:pt>
                <c:pt idx="683">
                  <c:v>0.136542</c:v>
                </c:pt>
                <c:pt idx="684">
                  <c:v>0.13080900000000001</c:v>
                </c:pt>
                <c:pt idx="685">
                  <c:v>0.133714</c:v>
                </c:pt>
                <c:pt idx="686">
                  <c:v>0.13206099999999998</c:v>
                </c:pt>
                <c:pt idx="687">
                  <c:v>0.12704199999999999</c:v>
                </c:pt>
                <c:pt idx="688">
                  <c:v>0.13363899999999998</c:v>
                </c:pt>
                <c:pt idx="689">
                  <c:v>0.12823700000000002</c:v>
                </c:pt>
                <c:pt idx="690">
                  <c:v>0.12548799999999999</c:v>
                </c:pt>
                <c:pt idx="691">
                  <c:v>0.12897999999999998</c:v>
                </c:pt>
                <c:pt idx="692">
                  <c:v>0.12897999999999998</c:v>
                </c:pt>
                <c:pt idx="693">
                  <c:v>0.12612999999999999</c:v>
                </c:pt>
                <c:pt idx="694">
                  <c:v>0.11964499999999999</c:v>
                </c:pt>
                <c:pt idx="695">
                  <c:v>0.113995</c:v>
                </c:pt>
                <c:pt idx="696">
                  <c:v>0.138539</c:v>
                </c:pt>
                <c:pt idx="697">
                  <c:v>0.13603199999999999</c:v>
                </c:pt>
                <c:pt idx="698">
                  <c:v>0.127219</c:v>
                </c:pt>
                <c:pt idx="699">
                  <c:v>0.130609</c:v>
                </c:pt>
                <c:pt idx="700">
                  <c:v>0.13294900000000001</c:v>
                </c:pt>
                <c:pt idx="701">
                  <c:v>0.119445</c:v>
                </c:pt>
                <c:pt idx="702">
                  <c:v>0.106882</c:v>
                </c:pt>
                <c:pt idx="703">
                  <c:v>0.10105600000000001</c:v>
                </c:pt>
                <c:pt idx="704">
                  <c:v>0.102325</c:v>
                </c:pt>
                <c:pt idx="705">
                  <c:v>0.11176700000000001</c:v>
                </c:pt>
                <c:pt idx="706">
                  <c:v>0.10846</c:v>
                </c:pt>
                <c:pt idx="707">
                  <c:v>0.12551899999999999</c:v>
                </c:pt>
                <c:pt idx="708">
                  <c:v>0.12836700000000001</c:v>
                </c:pt>
                <c:pt idx="709">
                  <c:v>0.129025</c:v>
                </c:pt>
                <c:pt idx="710">
                  <c:v>0.141767</c:v>
                </c:pt>
                <c:pt idx="711">
                  <c:v>0.14144100000000001</c:v>
                </c:pt>
                <c:pt idx="712">
                  <c:v>0.12634299999999998</c:v>
                </c:pt>
                <c:pt idx="713">
                  <c:v>0.12462999999999999</c:v>
                </c:pt>
                <c:pt idx="714">
                  <c:v>0.131521</c:v>
                </c:pt>
                <c:pt idx="715">
                  <c:v>0.14313300000000001</c:v>
                </c:pt>
                <c:pt idx="716">
                  <c:v>0.13981399999999999</c:v>
                </c:pt>
                <c:pt idx="717">
                  <c:v>0.153723</c:v>
                </c:pt>
                <c:pt idx="718">
                  <c:v>0.16872699999999999</c:v>
                </c:pt>
                <c:pt idx="719">
                  <c:v>0.161939</c:v>
                </c:pt>
                <c:pt idx="720">
                  <c:v>0.15712500000000001</c:v>
                </c:pt>
                <c:pt idx="721">
                  <c:v>0.164469</c:v>
                </c:pt>
                <c:pt idx="722">
                  <c:v>0.17324799999999999</c:v>
                </c:pt>
                <c:pt idx="723">
                  <c:v>0.168848</c:v>
                </c:pt>
                <c:pt idx="724">
                  <c:v>0.16109999999999999</c:v>
                </c:pt>
                <c:pt idx="725">
                  <c:v>0.15357900000000002</c:v>
                </c:pt>
                <c:pt idx="726">
                  <c:v>0.1595</c:v>
                </c:pt>
                <c:pt idx="727">
                  <c:v>0.148588</c:v>
                </c:pt>
                <c:pt idx="728">
                  <c:v>0.15726899999999999</c:v>
                </c:pt>
                <c:pt idx="729">
                  <c:v>0.160883</c:v>
                </c:pt>
                <c:pt idx="730">
                  <c:v>0.16309300000000002</c:v>
                </c:pt>
                <c:pt idx="731">
                  <c:v>0.16202800000000001</c:v>
                </c:pt>
                <c:pt idx="732">
                  <c:v>0.156389</c:v>
                </c:pt>
                <c:pt idx="733">
                  <c:v>0.16155999999999998</c:v>
                </c:pt>
                <c:pt idx="734">
                  <c:v>0.151703</c:v>
                </c:pt>
                <c:pt idx="735">
                  <c:v>0.15693799999999999</c:v>
                </c:pt>
                <c:pt idx="736">
                  <c:v>0.15854200000000002</c:v>
                </c:pt>
                <c:pt idx="737">
                  <c:v>0.15158099999999999</c:v>
                </c:pt>
                <c:pt idx="738">
                  <c:v>0.14544000000000001</c:v>
                </c:pt>
                <c:pt idx="739">
                  <c:v>0.13356400000000002</c:v>
                </c:pt>
                <c:pt idx="740">
                  <c:v>0.12507699999999999</c:v>
                </c:pt>
                <c:pt idx="741">
                  <c:v>0.10896499999999999</c:v>
                </c:pt>
                <c:pt idx="742">
                  <c:v>0.12779299999999999</c:v>
                </c:pt>
                <c:pt idx="743">
                  <c:v>0.133796</c:v>
                </c:pt>
                <c:pt idx="744">
                  <c:v>0.14518</c:v>
                </c:pt>
                <c:pt idx="745">
                  <c:v>0.13429099999999999</c:v>
                </c:pt>
                <c:pt idx="746">
                  <c:v>0.11808500000000001</c:v>
                </c:pt>
                <c:pt idx="747">
                  <c:v>0.121865</c:v>
                </c:pt>
                <c:pt idx="748">
                  <c:v>0.128437</c:v>
                </c:pt>
                <c:pt idx="749">
                  <c:v>0.12129</c:v>
                </c:pt>
                <c:pt idx="750">
                  <c:v>0.129248</c:v>
                </c:pt>
                <c:pt idx="751">
                  <c:v>0.12609999999999999</c:v>
                </c:pt>
                <c:pt idx="752">
                  <c:v>0.12646399999999999</c:v>
                </c:pt>
                <c:pt idx="753">
                  <c:v>0.133405</c:v>
                </c:pt>
                <c:pt idx="754">
                  <c:v>0.13306999999999999</c:v>
                </c:pt>
                <c:pt idx="755">
                  <c:v>0.13614899999999999</c:v>
                </c:pt>
                <c:pt idx="756">
                  <c:v>0.138071</c:v>
                </c:pt>
                <c:pt idx="757">
                  <c:v>0.13120300000000001</c:v>
                </c:pt>
                <c:pt idx="758">
                  <c:v>0.126633</c:v>
                </c:pt>
                <c:pt idx="759">
                  <c:v>0.12859500000000001</c:v>
                </c:pt>
                <c:pt idx="760">
                  <c:v>0.12366099999999999</c:v>
                </c:pt>
                <c:pt idx="761">
                  <c:v>0.119966</c:v>
                </c:pt>
                <c:pt idx="762">
                  <c:v>0.12264599999999999</c:v>
                </c:pt>
                <c:pt idx="763">
                  <c:v>0.128139</c:v>
                </c:pt>
                <c:pt idx="764">
                  <c:v>0.148504</c:v>
                </c:pt>
                <c:pt idx="765">
                  <c:v>0.15354900000000002</c:v>
                </c:pt>
                <c:pt idx="766">
                  <c:v>0.15731999999999999</c:v>
                </c:pt>
                <c:pt idx="767">
                  <c:v>0.146704</c:v>
                </c:pt>
                <c:pt idx="768">
                  <c:v>0.15970999999999999</c:v>
                </c:pt>
                <c:pt idx="769">
                  <c:v>0.15648500000000001</c:v>
                </c:pt>
                <c:pt idx="770">
                  <c:v>0.16489499999999999</c:v>
                </c:pt>
                <c:pt idx="771">
                  <c:v>0.16699700000000001</c:v>
                </c:pt>
                <c:pt idx="772">
                  <c:v>0.16791599999999998</c:v>
                </c:pt>
                <c:pt idx="773">
                  <c:v>0.172376</c:v>
                </c:pt>
                <c:pt idx="774">
                  <c:v>0.171954</c:v>
                </c:pt>
                <c:pt idx="775">
                  <c:v>0.17568899999999998</c:v>
                </c:pt>
                <c:pt idx="776">
                  <c:v>0.17643599999999998</c:v>
                </c:pt>
                <c:pt idx="777">
                  <c:v>0.17643599999999998</c:v>
                </c:pt>
                <c:pt idx="778">
                  <c:v>0.17643599999999998</c:v>
                </c:pt>
                <c:pt idx="779">
                  <c:v>0.18274599999999999</c:v>
                </c:pt>
                <c:pt idx="780">
                  <c:v>0.18546399999999999</c:v>
                </c:pt>
                <c:pt idx="781">
                  <c:v>0.189222</c:v>
                </c:pt>
                <c:pt idx="782">
                  <c:v>0.189222</c:v>
                </c:pt>
                <c:pt idx="783">
                  <c:v>0.19505900000000001</c:v>
                </c:pt>
                <c:pt idx="784">
                  <c:v>0.19703199999999998</c:v>
                </c:pt>
                <c:pt idx="785">
                  <c:v>0.19804300000000002</c:v>
                </c:pt>
                <c:pt idx="786">
                  <c:v>0.20049700000000001</c:v>
                </c:pt>
                <c:pt idx="787">
                  <c:v>0.20511299999999999</c:v>
                </c:pt>
                <c:pt idx="788">
                  <c:v>0.21138999999999999</c:v>
                </c:pt>
                <c:pt idx="789">
                  <c:v>0.213891</c:v>
                </c:pt>
                <c:pt idx="790">
                  <c:v>0.21420400000000001</c:v>
                </c:pt>
                <c:pt idx="791">
                  <c:v>0.22176999999999999</c:v>
                </c:pt>
                <c:pt idx="792">
                  <c:v>0.21999199999999999</c:v>
                </c:pt>
                <c:pt idx="793">
                  <c:v>0.20221699999999998</c:v>
                </c:pt>
                <c:pt idx="794">
                  <c:v>0.20675100000000002</c:v>
                </c:pt>
                <c:pt idx="795">
                  <c:v>0.200657</c:v>
                </c:pt>
                <c:pt idx="796">
                  <c:v>0.198992</c:v>
                </c:pt>
                <c:pt idx="797">
                  <c:v>0.19111999999999998</c:v>
                </c:pt>
                <c:pt idx="798">
                  <c:v>0.19097999999999998</c:v>
                </c:pt>
                <c:pt idx="799">
                  <c:v>0.193327</c:v>
                </c:pt>
                <c:pt idx="800">
                  <c:v>0.19283700000000001</c:v>
                </c:pt>
                <c:pt idx="801">
                  <c:v>0.19666799999999998</c:v>
                </c:pt>
                <c:pt idx="802">
                  <c:v>0.185673</c:v>
                </c:pt>
                <c:pt idx="803">
                  <c:v>0.18245400000000001</c:v>
                </c:pt>
                <c:pt idx="804">
                  <c:v>0.18387000000000001</c:v>
                </c:pt>
                <c:pt idx="805">
                  <c:v>0.18938300000000002</c:v>
                </c:pt>
                <c:pt idx="806">
                  <c:v>0.19730300000000001</c:v>
                </c:pt>
                <c:pt idx="807">
                  <c:v>0.19461300000000001</c:v>
                </c:pt>
                <c:pt idx="808">
                  <c:v>0.19695599999999999</c:v>
                </c:pt>
                <c:pt idx="809">
                  <c:v>0.19738900000000001</c:v>
                </c:pt>
                <c:pt idx="810">
                  <c:v>0.20445199999999999</c:v>
                </c:pt>
                <c:pt idx="811">
                  <c:v>0.20932500000000001</c:v>
                </c:pt>
                <c:pt idx="812">
                  <c:v>0.21268499999999999</c:v>
                </c:pt>
                <c:pt idx="813">
                  <c:v>0.21095900000000001</c:v>
                </c:pt>
                <c:pt idx="814">
                  <c:v>0.21676500000000001</c:v>
                </c:pt>
                <c:pt idx="815">
                  <c:v>0.21731600000000001</c:v>
                </c:pt>
                <c:pt idx="816">
                  <c:v>0.221002</c:v>
                </c:pt>
                <c:pt idx="817">
                  <c:v>0.22098600000000002</c:v>
                </c:pt>
                <c:pt idx="818">
                  <c:v>0.21679899999999999</c:v>
                </c:pt>
                <c:pt idx="819">
                  <c:v>0.221385</c:v>
                </c:pt>
                <c:pt idx="820">
                  <c:v>0.2205</c:v>
                </c:pt>
                <c:pt idx="821">
                  <c:v>0.21585499999999999</c:v>
                </c:pt>
                <c:pt idx="822">
                  <c:v>0.21741599999999997</c:v>
                </c:pt>
                <c:pt idx="823">
                  <c:v>0.21916899999999997</c:v>
                </c:pt>
                <c:pt idx="824">
                  <c:v>0.23922000000000002</c:v>
                </c:pt>
                <c:pt idx="825">
                  <c:v>0.239426</c:v>
                </c:pt>
                <c:pt idx="826">
                  <c:v>0.238068</c:v>
                </c:pt>
                <c:pt idx="827">
                  <c:v>0.23401499999999997</c:v>
                </c:pt>
                <c:pt idx="828">
                  <c:v>0.23214699999999999</c:v>
                </c:pt>
                <c:pt idx="829">
                  <c:v>0.23141100000000001</c:v>
                </c:pt>
                <c:pt idx="830">
                  <c:v>0.22902899999999998</c:v>
                </c:pt>
                <c:pt idx="831">
                  <c:v>0.23375299999999999</c:v>
                </c:pt>
                <c:pt idx="832">
                  <c:v>0.237786</c:v>
                </c:pt>
                <c:pt idx="833">
                  <c:v>0.236235</c:v>
                </c:pt>
                <c:pt idx="834">
                  <c:v>0.23804800000000001</c:v>
                </c:pt>
                <c:pt idx="835">
                  <c:v>0.24767</c:v>
                </c:pt>
                <c:pt idx="836">
                  <c:v>0.24918600000000002</c:v>
                </c:pt>
                <c:pt idx="837">
                  <c:v>0.250002</c:v>
                </c:pt>
                <c:pt idx="838">
                  <c:v>0.241343</c:v>
                </c:pt>
                <c:pt idx="839">
                  <c:v>0.232322</c:v>
                </c:pt>
                <c:pt idx="840">
                  <c:v>0.235012</c:v>
                </c:pt>
                <c:pt idx="841">
                  <c:v>0.23435700000000001</c:v>
                </c:pt>
                <c:pt idx="842">
                  <c:v>0.22706900000000002</c:v>
                </c:pt>
                <c:pt idx="843">
                  <c:v>0.23546800000000001</c:v>
                </c:pt>
                <c:pt idx="844">
                  <c:v>0.240566</c:v>
                </c:pt>
                <c:pt idx="845">
                  <c:v>0.240676</c:v>
                </c:pt>
                <c:pt idx="846">
                  <c:v>0.23283000000000001</c:v>
                </c:pt>
                <c:pt idx="847">
                  <c:v>0.22605799999999998</c:v>
                </c:pt>
                <c:pt idx="848">
                  <c:v>0.23264500000000002</c:v>
                </c:pt>
                <c:pt idx="849">
                  <c:v>0.23430499999999999</c:v>
                </c:pt>
                <c:pt idx="850">
                  <c:v>0.23122499999999999</c:v>
                </c:pt>
                <c:pt idx="851">
                  <c:v>0.239008</c:v>
                </c:pt>
                <c:pt idx="852">
                  <c:v>0.23893599999999998</c:v>
                </c:pt>
                <c:pt idx="853">
                  <c:v>0.241728</c:v>
                </c:pt>
                <c:pt idx="854">
                  <c:v>0.23894400000000002</c:v>
                </c:pt>
                <c:pt idx="855">
                  <c:v>0.235958</c:v>
                </c:pt>
                <c:pt idx="856">
                  <c:v>0.235958</c:v>
                </c:pt>
                <c:pt idx="857">
                  <c:v>0.235958</c:v>
                </c:pt>
                <c:pt idx="858">
                  <c:v>0.20558099999999999</c:v>
                </c:pt>
                <c:pt idx="859">
                  <c:v>0.19999199999999998</c:v>
                </c:pt>
                <c:pt idx="860">
                  <c:v>0.20122099999999998</c:v>
                </c:pt>
                <c:pt idx="861">
                  <c:v>0.200547</c:v>
                </c:pt>
                <c:pt idx="862">
                  <c:v>0.225881</c:v>
                </c:pt>
                <c:pt idx="863">
                  <c:v>0.22772999999999999</c:v>
                </c:pt>
                <c:pt idx="864">
                  <c:v>0.229938</c:v>
                </c:pt>
                <c:pt idx="865">
                  <c:v>0.22206900000000002</c:v>
                </c:pt>
                <c:pt idx="866">
                  <c:v>0.21645800000000001</c:v>
                </c:pt>
                <c:pt idx="867">
                  <c:v>0.21645800000000001</c:v>
                </c:pt>
                <c:pt idx="868">
                  <c:v>0.224244</c:v>
                </c:pt>
                <c:pt idx="869">
                  <c:v>0.22162400000000002</c:v>
                </c:pt>
                <c:pt idx="870">
                  <c:v>0.22443100000000002</c:v>
                </c:pt>
                <c:pt idx="871">
                  <c:v>0.232764</c:v>
                </c:pt>
                <c:pt idx="872">
                  <c:v>0.23334299999999999</c:v>
                </c:pt>
                <c:pt idx="873">
                  <c:v>0.24032900000000001</c:v>
                </c:pt>
                <c:pt idx="874">
                  <c:v>0.24759799999999998</c:v>
                </c:pt>
                <c:pt idx="875">
                  <c:v>0.24989999999999998</c:v>
                </c:pt>
                <c:pt idx="876">
                  <c:v>0.25815100000000002</c:v>
                </c:pt>
                <c:pt idx="877">
                  <c:v>0.26136199999999998</c:v>
                </c:pt>
                <c:pt idx="878">
                  <c:v>0.27281099999999997</c:v>
                </c:pt>
                <c:pt idx="879">
                  <c:v>0.26967099999999999</c:v>
                </c:pt>
                <c:pt idx="880">
                  <c:v>0.26174900000000001</c:v>
                </c:pt>
                <c:pt idx="881">
                  <c:v>0.267567</c:v>
                </c:pt>
                <c:pt idx="882">
                  <c:v>0.27191500000000002</c:v>
                </c:pt>
                <c:pt idx="883">
                  <c:v>0.27004100000000003</c:v>
                </c:pt>
                <c:pt idx="884">
                  <c:v>0.275065</c:v>
                </c:pt>
                <c:pt idx="885">
                  <c:v>0.275841</c:v>
                </c:pt>
                <c:pt idx="886">
                  <c:v>0.28091899999999997</c:v>
                </c:pt>
                <c:pt idx="887">
                  <c:v>0.28091899999999997</c:v>
                </c:pt>
                <c:pt idx="888">
                  <c:v>0.277335</c:v>
                </c:pt>
                <c:pt idx="889">
                  <c:v>0.27622199999999997</c:v>
                </c:pt>
                <c:pt idx="890">
                  <c:v>0.28106700000000001</c:v>
                </c:pt>
                <c:pt idx="891">
                  <c:v>0.28172200000000003</c:v>
                </c:pt>
                <c:pt idx="892">
                  <c:v>0.27800900000000001</c:v>
                </c:pt>
                <c:pt idx="893">
                  <c:v>0.27787099999999998</c:v>
                </c:pt>
                <c:pt idx="894">
                  <c:v>0.27000299999999999</c:v>
                </c:pt>
                <c:pt idx="895">
                  <c:v>0.26711600000000002</c:v>
                </c:pt>
                <c:pt idx="896">
                  <c:v>0.28027200000000002</c:v>
                </c:pt>
                <c:pt idx="897">
                  <c:v>0.277642</c:v>
                </c:pt>
                <c:pt idx="898">
                  <c:v>0.275698</c:v>
                </c:pt>
                <c:pt idx="899">
                  <c:v>0.27126899999999998</c:v>
                </c:pt>
                <c:pt idx="900">
                  <c:v>0.26233000000000001</c:v>
                </c:pt>
                <c:pt idx="901">
                  <c:v>0.269847</c:v>
                </c:pt>
                <c:pt idx="902">
                  <c:v>0.28010200000000002</c:v>
                </c:pt>
                <c:pt idx="903">
                  <c:v>0.27140700000000001</c:v>
                </c:pt>
                <c:pt idx="904">
                  <c:v>0.26716699999999999</c:v>
                </c:pt>
                <c:pt idx="905">
                  <c:v>0.26605400000000001</c:v>
                </c:pt>
                <c:pt idx="906">
                  <c:v>0.26347399999999999</c:v>
                </c:pt>
                <c:pt idx="907">
                  <c:v>0.26733200000000001</c:v>
                </c:pt>
                <c:pt idx="908">
                  <c:v>0.26521499999999998</c:v>
                </c:pt>
                <c:pt idx="909">
                  <c:v>0.25729099999999999</c:v>
                </c:pt>
                <c:pt idx="910">
                  <c:v>0.25125599999999998</c:v>
                </c:pt>
                <c:pt idx="911">
                  <c:v>0.24485499999999999</c:v>
                </c:pt>
                <c:pt idx="912">
                  <c:v>0.25581300000000001</c:v>
                </c:pt>
                <c:pt idx="913">
                  <c:v>0.25243199999999999</c:v>
                </c:pt>
                <c:pt idx="914">
                  <c:v>0.25419799999999998</c:v>
                </c:pt>
                <c:pt idx="915">
                  <c:v>0.249219</c:v>
                </c:pt>
                <c:pt idx="916">
                  <c:v>0.25154100000000001</c:v>
                </c:pt>
                <c:pt idx="917">
                  <c:v>0.25479499999999999</c:v>
                </c:pt>
                <c:pt idx="918">
                  <c:v>0.24793900000000002</c:v>
                </c:pt>
                <c:pt idx="919">
                  <c:v>0.26278000000000001</c:v>
                </c:pt>
                <c:pt idx="920">
                  <c:v>0.26218599999999997</c:v>
                </c:pt>
                <c:pt idx="921">
                  <c:v>0.256218</c:v>
                </c:pt>
                <c:pt idx="922">
                  <c:v>0.26060099999999997</c:v>
                </c:pt>
                <c:pt idx="923">
                  <c:v>0.25823200000000002</c:v>
                </c:pt>
                <c:pt idx="924">
                  <c:v>0.26516000000000001</c:v>
                </c:pt>
                <c:pt idx="925">
                  <c:v>0.27485799999999999</c:v>
                </c:pt>
                <c:pt idx="926">
                  <c:v>0.26890599999999998</c:v>
                </c:pt>
                <c:pt idx="927">
                  <c:v>0.256106</c:v>
                </c:pt>
                <c:pt idx="928">
                  <c:v>0.26582600000000001</c:v>
                </c:pt>
                <c:pt idx="929">
                  <c:v>0.26880500000000002</c:v>
                </c:pt>
                <c:pt idx="930">
                  <c:v>0.26764900000000003</c:v>
                </c:pt>
                <c:pt idx="931">
                  <c:v>0.25493700000000002</c:v>
                </c:pt>
                <c:pt idx="932">
                  <c:v>0.25555499999999998</c:v>
                </c:pt>
                <c:pt idx="933">
                  <c:v>0.264353</c:v>
                </c:pt>
                <c:pt idx="934">
                  <c:v>0.26227</c:v>
                </c:pt>
                <c:pt idx="935">
                  <c:v>0.27447199999999999</c:v>
                </c:pt>
                <c:pt idx="936">
                  <c:v>0.28077099999999999</c:v>
                </c:pt>
                <c:pt idx="937">
                  <c:v>0.28422000000000003</c:v>
                </c:pt>
                <c:pt idx="938">
                  <c:v>0.28606000000000004</c:v>
                </c:pt>
                <c:pt idx="939">
                  <c:v>0.278443</c:v>
                </c:pt>
                <c:pt idx="940">
                  <c:v>0.267069</c:v>
                </c:pt>
                <c:pt idx="941">
                  <c:v>0.25335599999999997</c:v>
                </c:pt>
                <c:pt idx="942">
                  <c:v>0.26088800000000001</c:v>
                </c:pt>
                <c:pt idx="943">
                  <c:v>0.26602500000000001</c:v>
                </c:pt>
                <c:pt idx="944">
                  <c:v>0.27445799999999998</c:v>
                </c:pt>
                <c:pt idx="945">
                  <c:v>0.26836099999999996</c:v>
                </c:pt>
                <c:pt idx="946">
                  <c:v>0.25739200000000001</c:v>
                </c:pt>
                <c:pt idx="947">
                  <c:v>0.25651599999999997</c:v>
                </c:pt>
                <c:pt idx="948">
                  <c:v>0.26730799999999999</c:v>
                </c:pt>
                <c:pt idx="949">
                  <c:v>0.26746500000000001</c:v>
                </c:pt>
                <c:pt idx="950">
                  <c:v>0.27205200000000002</c:v>
                </c:pt>
                <c:pt idx="951">
                  <c:v>0.27109</c:v>
                </c:pt>
                <c:pt idx="952">
                  <c:v>0.27109</c:v>
                </c:pt>
                <c:pt idx="953">
                  <c:v>0.26009399999999999</c:v>
                </c:pt>
                <c:pt idx="954">
                  <c:v>0.264874</c:v>
                </c:pt>
                <c:pt idx="955">
                  <c:v>0.276308</c:v>
                </c:pt>
                <c:pt idx="956">
                  <c:v>0.27766099999999999</c:v>
                </c:pt>
                <c:pt idx="957">
                  <c:v>0.27301799999999998</c:v>
                </c:pt>
                <c:pt idx="958">
                  <c:v>0.26639699999999999</c:v>
                </c:pt>
                <c:pt idx="959">
                  <c:v>0.26317000000000002</c:v>
                </c:pt>
                <c:pt idx="960">
                  <c:v>0.27140500000000001</c:v>
                </c:pt>
                <c:pt idx="961">
                  <c:v>0.26807400000000003</c:v>
                </c:pt>
                <c:pt idx="962">
                  <c:v>0.27426</c:v>
                </c:pt>
                <c:pt idx="963">
                  <c:v>0.27204299999999998</c:v>
                </c:pt>
                <c:pt idx="964">
                  <c:v>0.26843499999999998</c:v>
                </c:pt>
                <c:pt idx="965">
                  <c:v>0.253944</c:v>
                </c:pt>
                <c:pt idx="966">
                  <c:v>0.240207</c:v>
                </c:pt>
                <c:pt idx="967">
                  <c:v>0.24670600000000001</c:v>
                </c:pt>
                <c:pt idx="968">
                  <c:v>0.25048200000000004</c:v>
                </c:pt>
                <c:pt idx="969">
                  <c:v>0.249915</c:v>
                </c:pt>
                <c:pt idx="970">
                  <c:v>0.248693</c:v>
                </c:pt>
                <c:pt idx="971">
                  <c:v>0.25672800000000001</c:v>
                </c:pt>
                <c:pt idx="972">
                  <c:v>0.25512099999999999</c:v>
                </c:pt>
                <c:pt idx="973">
                  <c:v>0.25244700000000003</c:v>
                </c:pt>
                <c:pt idx="974">
                  <c:v>0.25722100000000003</c:v>
                </c:pt>
                <c:pt idx="975">
                  <c:v>0.25894600000000001</c:v>
                </c:pt>
                <c:pt idx="976">
                  <c:v>0.26753199999999999</c:v>
                </c:pt>
                <c:pt idx="977">
                  <c:v>0.27889199999999997</c:v>
                </c:pt>
                <c:pt idx="978">
                  <c:v>0.28392400000000001</c:v>
                </c:pt>
                <c:pt idx="979">
                  <c:v>0.283833</c:v>
                </c:pt>
                <c:pt idx="980">
                  <c:v>0.29135</c:v>
                </c:pt>
                <c:pt idx="981">
                  <c:v>0.29391</c:v>
                </c:pt>
                <c:pt idx="982">
                  <c:v>0.29133300000000001</c:v>
                </c:pt>
                <c:pt idx="983">
                  <c:v>0.29655799999999999</c:v>
                </c:pt>
                <c:pt idx="984">
                  <c:v>0.29579100000000003</c:v>
                </c:pt>
                <c:pt idx="985">
                  <c:v>0.300848</c:v>
                </c:pt>
                <c:pt idx="986">
                  <c:v>0.29726800000000003</c:v>
                </c:pt>
                <c:pt idx="987">
                  <c:v>0.29580899999999999</c:v>
                </c:pt>
                <c:pt idx="988">
                  <c:v>0.29394999999999999</c:v>
                </c:pt>
                <c:pt idx="989">
                  <c:v>0.29854700000000001</c:v>
                </c:pt>
                <c:pt idx="990">
                  <c:v>0.29539799999999999</c:v>
                </c:pt>
                <c:pt idx="991">
                  <c:v>0.295431</c:v>
                </c:pt>
                <c:pt idx="992">
                  <c:v>0.29564099999999999</c:v>
                </c:pt>
                <c:pt idx="993">
                  <c:v>0.29600100000000001</c:v>
                </c:pt>
                <c:pt idx="994">
                  <c:v>0.28234100000000001</c:v>
                </c:pt>
                <c:pt idx="995">
                  <c:v>0.289408</c:v>
                </c:pt>
                <c:pt idx="996">
                  <c:v>0.292599</c:v>
                </c:pt>
                <c:pt idx="997">
                  <c:v>0.28963300000000003</c:v>
                </c:pt>
                <c:pt idx="998">
                  <c:v>0.29054099999999999</c:v>
                </c:pt>
                <c:pt idx="999">
                  <c:v>0.289659</c:v>
                </c:pt>
                <c:pt idx="1000">
                  <c:v>0.30151299999999998</c:v>
                </c:pt>
                <c:pt idx="1001">
                  <c:v>0.30237900000000001</c:v>
                </c:pt>
                <c:pt idx="1002">
                  <c:v>0.30271199999999998</c:v>
                </c:pt>
                <c:pt idx="1003">
                  <c:v>0.29424099999999997</c:v>
                </c:pt>
                <c:pt idx="1004">
                  <c:v>0.29710300000000001</c:v>
                </c:pt>
                <c:pt idx="1005">
                  <c:v>0.29087599999999997</c:v>
                </c:pt>
                <c:pt idx="1006">
                  <c:v>0.28205999999999998</c:v>
                </c:pt>
                <c:pt idx="1007">
                  <c:v>0.27898800000000001</c:v>
                </c:pt>
                <c:pt idx="1008">
                  <c:v>0.27885700000000002</c:v>
                </c:pt>
                <c:pt idx="1009">
                  <c:v>0.271646</c:v>
                </c:pt>
                <c:pt idx="1010">
                  <c:v>0.276611</c:v>
                </c:pt>
                <c:pt idx="1011">
                  <c:v>0.27552900000000002</c:v>
                </c:pt>
                <c:pt idx="1012">
                  <c:v>0.27704699999999999</c:v>
                </c:pt>
                <c:pt idx="1013">
                  <c:v>0.28082799999999997</c:v>
                </c:pt>
                <c:pt idx="1014">
                  <c:v>0.28215499999999999</c:v>
                </c:pt>
                <c:pt idx="1015">
                  <c:v>0.28303999999999996</c:v>
                </c:pt>
                <c:pt idx="1016">
                  <c:v>0.281725</c:v>
                </c:pt>
                <c:pt idx="1017">
                  <c:v>0.27727299999999999</c:v>
                </c:pt>
                <c:pt idx="1018">
                  <c:v>0.290549</c:v>
                </c:pt>
                <c:pt idx="1019">
                  <c:v>0.27894400000000003</c:v>
                </c:pt>
                <c:pt idx="1020">
                  <c:v>0.267625</c:v>
                </c:pt>
                <c:pt idx="1021">
                  <c:v>0.263096</c:v>
                </c:pt>
                <c:pt idx="1022">
                  <c:v>0.26975300000000002</c:v>
                </c:pt>
                <c:pt idx="1023">
                  <c:v>0.26776900000000003</c:v>
                </c:pt>
                <c:pt idx="1024">
                  <c:v>0.27132100000000003</c:v>
                </c:pt>
                <c:pt idx="1025">
                  <c:v>0.266683</c:v>
                </c:pt>
                <c:pt idx="1026">
                  <c:v>0.27934999999999999</c:v>
                </c:pt>
                <c:pt idx="1027">
                  <c:v>0.28964800000000002</c:v>
                </c:pt>
                <c:pt idx="1028">
                  <c:v>0.29776800000000003</c:v>
                </c:pt>
                <c:pt idx="1029">
                  <c:v>0.29709399999999997</c:v>
                </c:pt>
                <c:pt idx="1030">
                  <c:v>0.28884100000000001</c:v>
                </c:pt>
                <c:pt idx="1031">
                  <c:v>0.29618699999999998</c:v>
                </c:pt>
                <c:pt idx="1032">
                  <c:v>0.30422300000000002</c:v>
                </c:pt>
                <c:pt idx="1033">
                  <c:v>0.305448</c:v>
                </c:pt>
                <c:pt idx="1034">
                  <c:v>0.30218299999999998</c:v>
                </c:pt>
                <c:pt idx="1035">
                  <c:v>0.31590299999999999</c:v>
                </c:pt>
                <c:pt idx="1036">
                  <c:v>0.313944</c:v>
                </c:pt>
                <c:pt idx="1037">
                  <c:v>0.313944</c:v>
                </c:pt>
                <c:pt idx="1038">
                  <c:v>0.313944</c:v>
                </c:pt>
                <c:pt idx="1039">
                  <c:v>0.31879299999999999</c:v>
                </c:pt>
                <c:pt idx="1040">
                  <c:v>0.320129</c:v>
                </c:pt>
                <c:pt idx="1041">
                  <c:v>0.33136699999999997</c:v>
                </c:pt>
                <c:pt idx="1042">
                  <c:v>0.33136699999999997</c:v>
                </c:pt>
                <c:pt idx="1043">
                  <c:v>0.32449699999999998</c:v>
                </c:pt>
                <c:pt idx="1044">
                  <c:v>0.328482</c:v>
                </c:pt>
                <c:pt idx="1045">
                  <c:v>0.33288400000000001</c:v>
                </c:pt>
                <c:pt idx="1046">
                  <c:v>0.33779200000000004</c:v>
                </c:pt>
                <c:pt idx="1047">
                  <c:v>0.33299300000000004</c:v>
                </c:pt>
                <c:pt idx="1048">
                  <c:v>0.33896999999999999</c:v>
                </c:pt>
                <c:pt idx="1049">
                  <c:v>0.341999</c:v>
                </c:pt>
                <c:pt idx="1050">
                  <c:v>0.34449800000000003</c:v>
                </c:pt>
                <c:pt idx="1051">
                  <c:v>0.34721800000000003</c:v>
                </c:pt>
                <c:pt idx="1052">
                  <c:v>0.34557199999999999</c:v>
                </c:pt>
                <c:pt idx="1053">
                  <c:v>0.34328400000000003</c:v>
                </c:pt>
                <c:pt idx="1054">
                  <c:v>0.33800199999999997</c:v>
                </c:pt>
                <c:pt idx="1055">
                  <c:v>0.33428600000000003</c:v>
                </c:pt>
                <c:pt idx="1056">
                  <c:v>0.33945500000000001</c:v>
                </c:pt>
                <c:pt idx="1057">
                  <c:v>0.33679499999999996</c:v>
                </c:pt>
                <c:pt idx="1058">
                  <c:v>0.33963500000000002</c:v>
                </c:pt>
                <c:pt idx="1059">
                  <c:v>0.32431800000000005</c:v>
                </c:pt>
                <c:pt idx="1060">
                  <c:v>0.31953799999999999</c:v>
                </c:pt>
                <c:pt idx="1061">
                  <c:v>0.32814900000000002</c:v>
                </c:pt>
                <c:pt idx="1062">
                  <c:v>0.32918700000000001</c:v>
                </c:pt>
                <c:pt idx="1063">
                  <c:v>0.31471100000000002</c:v>
                </c:pt>
                <c:pt idx="1064">
                  <c:v>0.30528</c:v>
                </c:pt>
                <c:pt idx="1065">
                  <c:v>0.29780200000000001</c:v>
                </c:pt>
                <c:pt idx="1066">
                  <c:v>0.28966599999999998</c:v>
                </c:pt>
                <c:pt idx="1067">
                  <c:v>0.27087600000000001</c:v>
                </c:pt>
                <c:pt idx="1068">
                  <c:v>0.23733599999999999</c:v>
                </c:pt>
                <c:pt idx="1069">
                  <c:v>0.26124900000000001</c:v>
                </c:pt>
                <c:pt idx="1070">
                  <c:v>0.24248500000000001</c:v>
                </c:pt>
                <c:pt idx="1071">
                  <c:v>0.22892399999999999</c:v>
                </c:pt>
                <c:pt idx="1072">
                  <c:v>0.243588</c:v>
                </c:pt>
                <c:pt idx="1073">
                  <c:v>0.24202000000000001</c:v>
                </c:pt>
                <c:pt idx="1074">
                  <c:v>0.25015300000000001</c:v>
                </c:pt>
                <c:pt idx="1075">
                  <c:v>0.25797500000000001</c:v>
                </c:pt>
                <c:pt idx="1076">
                  <c:v>0.26838899999999999</c:v>
                </c:pt>
                <c:pt idx="1077">
                  <c:v>0.26020900000000002</c:v>
                </c:pt>
                <c:pt idx="1078">
                  <c:v>0.26005500000000004</c:v>
                </c:pt>
                <c:pt idx="1079">
                  <c:v>0.26610600000000001</c:v>
                </c:pt>
                <c:pt idx="1080">
                  <c:v>0.26466100000000004</c:v>
                </c:pt>
                <c:pt idx="1081">
                  <c:v>0.26326899999999998</c:v>
                </c:pt>
                <c:pt idx="1082">
                  <c:v>0.271146</c:v>
                </c:pt>
                <c:pt idx="1083">
                  <c:v>0.269903</c:v>
                </c:pt>
                <c:pt idx="1084">
                  <c:v>0.26109000000000004</c:v>
                </c:pt>
                <c:pt idx="1085">
                  <c:v>0.25275700000000001</c:v>
                </c:pt>
                <c:pt idx="1086">
                  <c:v>0.234296</c:v>
                </c:pt>
                <c:pt idx="1087">
                  <c:v>0.24234100000000003</c:v>
                </c:pt>
                <c:pt idx="1088">
                  <c:v>0.24771299999999999</c:v>
                </c:pt>
                <c:pt idx="1089">
                  <c:v>0.24964900000000001</c:v>
                </c:pt>
                <c:pt idx="1090">
                  <c:v>0.25903599999999999</c:v>
                </c:pt>
                <c:pt idx="1091">
                  <c:v>0.26275399999999999</c:v>
                </c:pt>
                <c:pt idx="1092">
                  <c:v>0.26104900000000003</c:v>
                </c:pt>
                <c:pt idx="1093">
                  <c:v>0.24776900000000002</c:v>
                </c:pt>
                <c:pt idx="1094">
                  <c:v>0.24670500000000001</c:v>
                </c:pt>
                <c:pt idx="1095">
                  <c:v>0.248279</c:v>
                </c:pt>
                <c:pt idx="1096">
                  <c:v>0.25254100000000002</c:v>
                </c:pt>
                <c:pt idx="1097">
                  <c:v>0.23134899999999997</c:v>
                </c:pt>
                <c:pt idx="1098">
                  <c:v>0.23455600000000001</c:v>
                </c:pt>
                <c:pt idx="1099">
                  <c:v>0.230657</c:v>
                </c:pt>
                <c:pt idx="1100">
                  <c:v>0.21662999999999999</c:v>
                </c:pt>
                <c:pt idx="1101">
                  <c:v>0.21126699999999998</c:v>
                </c:pt>
                <c:pt idx="1102">
                  <c:v>0.20544799999999999</c:v>
                </c:pt>
                <c:pt idx="1103">
                  <c:v>0.22495100000000001</c:v>
                </c:pt>
                <c:pt idx="1104">
                  <c:v>0.23275600000000002</c:v>
                </c:pt>
                <c:pt idx="1105">
                  <c:v>0.23551900000000001</c:v>
                </c:pt>
                <c:pt idx="1106">
                  <c:v>0.23551900000000001</c:v>
                </c:pt>
                <c:pt idx="1107">
                  <c:v>0.23551900000000001</c:v>
                </c:pt>
                <c:pt idx="1108">
                  <c:v>0.23094100000000001</c:v>
                </c:pt>
                <c:pt idx="1109">
                  <c:v>0.23156199999999999</c:v>
                </c:pt>
                <c:pt idx="1110">
                  <c:v>0.261818</c:v>
                </c:pt>
                <c:pt idx="1111">
                  <c:v>0.25903900000000002</c:v>
                </c:pt>
                <c:pt idx="1112">
                  <c:v>0.260986</c:v>
                </c:pt>
                <c:pt idx="1113">
                  <c:v>0.27360499999999999</c:v>
                </c:pt>
                <c:pt idx="1114">
                  <c:v>0.27192100000000002</c:v>
                </c:pt>
                <c:pt idx="1115">
                  <c:v>0.27287899999999998</c:v>
                </c:pt>
                <c:pt idx="1116">
                  <c:v>0.27396999999999999</c:v>
                </c:pt>
                <c:pt idx="1117">
                  <c:v>0.26233200000000001</c:v>
                </c:pt>
                <c:pt idx="1118">
                  <c:v>0.26721600000000001</c:v>
                </c:pt>
                <c:pt idx="1119">
                  <c:v>0.28322600000000003</c:v>
                </c:pt>
                <c:pt idx="1120">
                  <c:v>0.28697299999999998</c:v>
                </c:pt>
                <c:pt idx="1121">
                  <c:v>0.29386500000000004</c:v>
                </c:pt>
                <c:pt idx="1122">
                  <c:v>0.29925599999999997</c:v>
                </c:pt>
                <c:pt idx="1123">
                  <c:v>0.30391499999999999</c:v>
                </c:pt>
                <c:pt idx="1124">
                  <c:v>0.295823</c:v>
                </c:pt>
                <c:pt idx="1125">
                  <c:v>0.303956</c:v>
                </c:pt>
                <c:pt idx="1126">
                  <c:v>0.31814900000000002</c:v>
                </c:pt>
                <c:pt idx="1127">
                  <c:v>0.31939499999999998</c:v>
                </c:pt>
                <c:pt idx="1128">
                  <c:v>0.32133800000000001</c:v>
                </c:pt>
                <c:pt idx="1129">
                  <c:v>0.325351</c:v>
                </c:pt>
                <c:pt idx="1130">
                  <c:v>0.31884599999999996</c:v>
                </c:pt>
                <c:pt idx="1131">
                  <c:v>0.330175</c:v>
                </c:pt>
                <c:pt idx="1132">
                  <c:v>0.330175</c:v>
                </c:pt>
                <c:pt idx="1133">
                  <c:v>0.32993</c:v>
                </c:pt>
                <c:pt idx="1134">
                  <c:v>0.346941</c:v>
                </c:pt>
                <c:pt idx="1135">
                  <c:v>0.35769599999999996</c:v>
                </c:pt>
                <c:pt idx="1136">
                  <c:v>0.36185299999999998</c:v>
                </c:pt>
                <c:pt idx="1137">
                  <c:v>0.35946100000000003</c:v>
                </c:pt>
                <c:pt idx="1138">
                  <c:v>0.36157600000000001</c:v>
                </c:pt>
                <c:pt idx="1139">
                  <c:v>0.36355400000000004</c:v>
                </c:pt>
                <c:pt idx="1140">
                  <c:v>0.37423299999999998</c:v>
                </c:pt>
                <c:pt idx="1141">
                  <c:v>0.37261299999999997</c:v>
                </c:pt>
                <c:pt idx="1142">
                  <c:v>0.38679699999999995</c:v>
                </c:pt>
                <c:pt idx="1143">
                  <c:v>0.39002200000000004</c:v>
                </c:pt>
                <c:pt idx="1144">
                  <c:v>0.37431600000000004</c:v>
                </c:pt>
                <c:pt idx="1145">
                  <c:v>0.36217100000000002</c:v>
                </c:pt>
                <c:pt idx="1146">
                  <c:v>0.36456099999999997</c:v>
                </c:pt>
                <c:pt idx="1147">
                  <c:v>0.36456099999999997</c:v>
                </c:pt>
                <c:pt idx="1148">
                  <c:v>0.34732499999999999</c:v>
                </c:pt>
                <c:pt idx="1149">
                  <c:v>0.35737400000000002</c:v>
                </c:pt>
                <c:pt idx="1150">
                  <c:v>0.35620600000000002</c:v>
                </c:pt>
                <c:pt idx="1151">
                  <c:v>0.36036900000000005</c:v>
                </c:pt>
                <c:pt idx="1152">
                  <c:v>0.36735000000000001</c:v>
                </c:pt>
                <c:pt idx="1153">
                  <c:v>0.35772500000000002</c:v>
                </c:pt>
                <c:pt idx="1154">
                  <c:v>0.36224200000000001</c:v>
                </c:pt>
                <c:pt idx="1155">
                  <c:v>0.362707</c:v>
                </c:pt>
                <c:pt idx="1156">
                  <c:v>0.35858099999999998</c:v>
                </c:pt>
                <c:pt idx="1157">
                  <c:v>0.36854999999999999</c:v>
                </c:pt>
                <c:pt idx="1158">
                  <c:v>0.36260300000000001</c:v>
                </c:pt>
                <c:pt idx="1159">
                  <c:v>0.36258499999999999</c:v>
                </c:pt>
                <c:pt idx="1160">
                  <c:v>0.37426599999999999</c:v>
                </c:pt>
                <c:pt idx="1161">
                  <c:v>0.35092799999999996</c:v>
                </c:pt>
                <c:pt idx="1162">
                  <c:v>0.35047199999999995</c:v>
                </c:pt>
                <c:pt idx="1163">
                  <c:v>0.34560899999999994</c:v>
                </c:pt>
                <c:pt idx="1164">
                  <c:v>0.34977600000000003</c:v>
                </c:pt>
                <c:pt idx="1165">
                  <c:v>0.33769300000000002</c:v>
                </c:pt>
                <c:pt idx="1166">
                  <c:v>0.35996800000000001</c:v>
                </c:pt>
                <c:pt idx="1167">
                  <c:v>0.32944299999999999</c:v>
                </c:pt>
                <c:pt idx="1168">
                  <c:v>0.33441399999999999</c:v>
                </c:pt>
                <c:pt idx="1169">
                  <c:v>0.349244</c:v>
                </c:pt>
                <c:pt idx="1170">
                  <c:v>0.349213</c:v>
                </c:pt>
                <c:pt idx="1171">
                  <c:v>0.35298600000000002</c:v>
                </c:pt>
                <c:pt idx="1172">
                  <c:v>0.33720500000000003</c:v>
                </c:pt>
                <c:pt idx="1173">
                  <c:v>0.34525500000000003</c:v>
                </c:pt>
                <c:pt idx="1174">
                  <c:v>0.34167599999999998</c:v>
                </c:pt>
                <c:pt idx="1175">
                  <c:v>0.347111</c:v>
                </c:pt>
                <c:pt idx="1176">
                  <c:v>0.34967700000000002</c:v>
                </c:pt>
                <c:pt idx="1177">
                  <c:v>0.36213099999999998</c:v>
                </c:pt>
                <c:pt idx="1178">
                  <c:v>0.36284799999999995</c:v>
                </c:pt>
                <c:pt idx="1179">
                  <c:v>0.34511600000000003</c:v>
                </c:pt>
                <c:pt idx="1180">
                  <c:v>0.355659</c:v>
                </c:pt>
                <c:pt idx="1181">
                  <c:v>0.35752600000000001</c:v>
                </c:pt>
                <c:pt idx="1182">
                  <c:v>0.34664400000000001</c:v>
                </c:pt>
                <c:pt idx="1183">
                  <c:v>0.35122900000000001</c:v>
                </c:pt>
                <c:pt idx="1184">
                  <c:v>0.36007899999999998</c:v>
                </c:pt>
                <c:pt idx="1185">
                  <c:v>0.36144199999999999</c:v>
                </c:pt>
                <c:pt idx="1186">
                  <c:v>0.36052400000000001</c:v>
                </c:pt>
                <c:pt idx="1187">
                  <c:v>0.35644900000000002</c:v>
                </c:pt>
                <c:pt idx="1188">
                  <c:v>0.36588500000000002</c:v>
                </c:pt>
                <c:pt idx="1189">
                  <c:v>0.35688699999999995</c:v>
                </c:pt>
                <c:pt idx="1190">
                  <c:v>0.358319</c:v>
                </c:pt>
                <c:pt idx="1191">
                  <c:v>0.36508000000000002</c:v>
                </c:pt>
                <c:pt idx="1192">
                  <c:v>0.36499799999999999</c:v>
                </c:pt>
                <c:pt idx="1193">
                  <c:v>0.37348999999999999</c:v>
                </c:pt>
                <c:pt idx="1194">
                  <c:v>0.35650100000000001</c:v>
                </c:pt>
                <c:pt idx="1195">
                  <c:v>0.34334500000000001</c:v>
                </c:pt>
                <c:pt idx="1196">
                  <c:v>0.35809199999999997</c:v>
                </c:pt>
                <c:pt idx="1197">
                  <c:v>0.35892200000000002</c:v>
                </c:pt>
                <c:pt idx="1198">
                  <c:v>0.36862099999999998</c:v>
                </c:pt>
                <c:pt idx="1199">
                  <c:v>0.378936</c:v>
                </c:pt>
                <c:pt idx="1200">
                  <c:v>0.379716</c:v>
                </c:pt>
                <c:pt idx="1201">
                  <c:v>0.36639200000000005</c:v>
                </c:pt>
                <c:pt idx="1202">
                  <c:v>0.36201500000000003</c:v>
                </c:pt>
                <c:pt idx="1203">
                  <c:v>0.35652400000000001</c:v>
                </c:pt>
                <c:pt idx="1204">
                  <c:v>0.33624899999999996</c:v>
                </c:pt>
                <c:pt idx="1205">
                  <c:v>0.34973500000000002</c:v>
                </c:pt>
                <c:pt idx="1206">
                  <c:v>0.35012900000000002</c:v>
                </c:pt>
                <c:pt idx="1207">
                  <c:v>0.35596499999999998</c:v>
                </c:pt>
                <c:pt idx="1208">
                  <c:v>0.35139899999999996</c:v>
                </c:pt>
                <c:pt idx="1209">
                  <c:v>0.35292499999999999</c:v>
                </c:pt>
                <c:pt idx="1210">
                  <c:v>0.35171799999999998</c:v>
                </c:pt>
                <c:pt idx="1211">
                  <c:v>0.35426800000000003</c:v>
                </c:pt>
                <c:pt idx="1212">
                  <c:v>0.35426800000000003</c:v>
                </c:pt>
                <c:pt idx="1213">
                  <c:v>0.361369</c:v>
                </c:pt>
                <c:pt idx="1214">
                  <c:v>0.35171599999999997</c:v>
                </c:pt>
                <c:pt idx="1215">
                  <c:v>0.34338700000000005</c:v>
                </c:pt>
                <c:pt idx="1216">
                  <c:v>0.32844299999999998</c:v>
                </c:pt>
                <c:pt idx="1217">
                  <c:v>0.34134399999999998</c:v>
                </c:pt>
                <c:pt idx="1218">
                  <c:v>0.33299000000000001</c:v>
                </c:pt>
                <c:pt idx="1219">
                  <c:v>0.31966</c:v>
                </c:pt>
                <c:pt idx="1220">
                  <c:v>0.309168</c:v>
                </c:pt>
                <c:pt idx="1221">
                  <c:v>0.301788</c:v>
                </c:pt>
                <c:pt idx="1222">
                  <c:v>0.30207400000000001</c:v>
                </c:pt>
                <c:pt idx="1223">
                  <c:v>0.30104399999999998</c:v>
                </c:pt>
                <c:pt idx="1224">
                  <c:v>0.308166</c:v>
                </c:pt>
                <c:pt idx="1225">
                  <c:v>0.30252600000000002</c:v>
                </c:pt>
                <c:pt idx="1226">
                  <c:v>0.30654599999999999</c:v>
                </c:pt>
                <c:pt idx="1227">
                  <c:v>0.306199</c:v>
                </c:pt>
                <c:pt idx="1228">
                  <c:v>0.30586400000000002</c:v>
                </c:pt>
                <c:pt idx="1229">
                  <c:v>0.31139</c:v>
                </c:pt>
                <c:pt idx="1230">
                  <c:v>0.31792599999999999</c:v>
                </c:pt>
                <c:pt idx="1231">
                  <c:v>0.33991300000000002</c:v>
                </c:pt>
                <c:pt idx="1232">
                  <c:v>0.33422099999999999</c:v>
                </c:pt>
                <c:pt idx="1233">
                  <c:v>0.34301299999999996</c:v>
                </c:pt>
                <c:pt idx="1234">
                  <c:v>0.34371600000000002</c:v>
                </c:pt>
                <c:pt idx="1235">
                  <c:v>0.34989400000000004</c:v>
                </c:pt>
                <c:pt idx="1236">
                  <c:v>0.34358899999999998</c:v>
                </c:pt>
                <c:pt idx="1237">
                  <c:v>0.34098999999999996</c:v>
                </c:pt>
                <c:pt idx="1238">
                  <c:v>0.33721099999999998</c:v>
                </c:pt>
                <c:pt idx="1239">
                  <c:v>0.34360300000000005</c:v>
                </c:pt>
                <c:pt idx="1240">
                  <c:v>0.32846600000000004</c:v>
                </c:pt>
                <c:pt idx="1241">
                  <c:v>0.31059399999999998</c:v>
                </c:pt>
                <c:pt idx="1242">
                  <c:v>0.29533500000000001</c:v>
                </c:pt>
                <c:pt idx="1243">
                  <c:v>0.29609799999999997</c:v>
                </c:pt>
                <c:pt idx="1244">
                  <c:v>0.27964899999999998</c:v>
                </c:pt>
                <c:pt idx="1245">
                  <c:v>0.25620999999999999</c:v>
                </c:pt>
                <c:pt idx="1246">
                  <c:v>0.25423499999999999</c:v>
                </c:pt>
                <c:pt idx="1247">
                  <c:v>0.26020599999999999</c:v>
                </c:pt>
                <c:pt idx="1248">
                  <c:v>0.26561699999999999</c:v>
                </c:pt>
                <c:pt idx="1249">
                  <c:v>0.26475700000000002</c:v>
                </c:pt>
                <c:pt idx="1250">
                  <c:v>0.26008999999999999</c:v>
                </c:pt>
                <c:pt idx="1251">
                  <c:v>0.26417999999999997</c:v>
                </c:pt>
                <c:pt idx="1252">
                  <c:v>0.26292500000000002</c:v>
                </c:pt>
                <c:pt idx="1253">
                  <c:v>0.24721800000000002</c:v>
                </c:pt>
                <c:pt idx="1254">
                  <c:v>0.248611</c:v>
                </c:pt>
                <c:pt idx="1255">
                  <c:v>0.25621700000000003</c:v>
                </c:pt>
                <c:pt idx="1256">
                  <c:v>0.244641</c:v>
                </c:pt>
                <c:pt idx="1257">
                  <c:v>0.26020199999999999</c:v>
                </c:pt>
                <c:pt idx="1258">
                  <c:v>0.261911</c:v>
                </c:pt>
                <c:pt idx="1259">
                  <c:v>0.27845700000000001</c:v>
                </c:pt>
                <c:pt idx="1260">
                  <c:v>0.276308</c:v>
                </c:pt>
                <c:pt idx="1261">
                  <c:v>0.272623</c:v>
                </c:pt>
                <c:pt idx="1262">
                  <c:v>0.27436699999999997</c:v>
                </c:pt>
                <c:pt idx="1263">
                  <c:v>0.26303699999999997</c:v>
                </c:pt>
                <c:pt idx="1264">
                  <c:v>0.27677800000000002</c:v>
                </c:pt>
                <c:pt idx="1265">
                  <c:v>0.282078</c:v>
                </c:pt>
                <c:pt idx="1266">
                  <c:v>0.27573199999999998</c:v>
                </c:pt>
                <c:pt idx="1267">
                  <c:v>0.266349</c:v>
                </c:pt>
                <c:pt idx="1268">
                  <c:v>0.26647099999999996</c:v>
                </c:pt>
                <c:pt idx="1269">
                  <c:v>0.26288600000000001</c:v>
                </c:pt>
                <c:pt idx="1270">
                  <c:v>0.26658300000000001</c:v>
                </c:pt>
                <c:pt idx="1271">
                  <c:v>0.26224000000000003</c:v>
                </c:pt>
                <c:pt idx="1272">
                  <c:v>0.25990200000000002</c:v>
                </c:pt>
                <c:pt idx="1273">
                  <c:v>0.25036999999999998</c:v>
                </c:pt>
                <c:pt idx="1274">
                  <c:v>0.26878200000000002</c:v>
                </c:pt>
                <c:pt idx="1275">
                  <c:v>0.25435400000000002</c:v>
                </c:pt>
                <c:pt idx="1276">
                  <c:v>0.25300999999999996</c:v>
                </c:pt>
                <c:pt idx="1277">
                  <c:v>0.26799299999999998</c:v>
                </c:pt>
                <c:pt idx="1278">
                  <c:v>0.264542</c:v>
                </c:pt>
                <c:pt idx="1279">
                  <c:v>0.26232</c:v>
                </c:pt>
                <c:pt idx="1280">
                  <c:v>0.26881699999999997</c:v>
                </c:pt>
                <c:pt idx="1281">
                  <c:v>0.25823400000000002</c:v>
                </c:pt>
                <c:pt idx="1282">
                  <c:v>0.27304600000000001</c:v>
                </c:pt>
                <c:pt idx="1283">
                  <c:v>0.265899</c:v>
                </c:pt>
                <c:pt idx="1284">
                  <c:v>0.24770700000000001</c:v>
                </c:pt>
                <c:pt idx="1285">
                  <c:v>0.20855199999999999</c:v>
                </c:pt>
                <c:pt idx="1286">
                  <c:v>0.22190200000000002</c:v>
                </c:pt>
                <c:pt idx="1287">
                  <c:v>0.211704</c:v>
                </c:pt>
                <c:pt idx="1288">
                  <c:v>0.2271</c:v>
                </c:pt>
                <c:pt idx="1289">
                  <c:v>0.24030499999999999</c:v>
                </c:pt>
                <c:pt idx="1290">
                  <c:v>0.24</c:v>
                </c:pt>
                <c:pt idx="1291">
                  <c:v>0.23417100000000002</c:v>
                </c:pt>
                <c:pt idx="1292">
                  <c:v>0.22120200000000001</c:v>
                </c:pt>
                <c:pt idx="1293">
                  <c:v>0.208284</c:v>
                </c:pt>
                <c:pt idx="1294">
                  <c:v>0.21988600000000003</c:v>
                </c:pt>
                <c:pt idx="1295">
                  <c:v>0.21025099999999999</c:v>
                </c:pt>
                <c:pt idx="1296">
                  <c:v>0.21191700000000002</c:v>
                </c:pt>
                <c:pt idx="1297">
                  <c:v>0.20557400000000001</c:v>
                </c:pt>
                <c:pt idx="1298">
                  <c:v>0.20557400000000001</c:v>
                </c:pt>
                <c:pt idx="1299">
                  <c:v>0.20557400000000001</c:v>
                </c:pt>
                <c:pt idx="1300">
                  <c:v>0.18853400000000001</c:v>
                </c:pt>
                <c:pt idx="1301">
                  <c:v>0.21548100000000001</c:v>
                </c:pt>
                <c:pt idx="1302">
                  <c:v>0.21442699999999998</c:v>
                </c:pt>
                <c:pt idx="1303">
                  <c:v>0.21442699999999998</c:v>
                </c:pt>
                <c:pt idx="1304">
                  <c:v>0.21552800000000003</c:v>
                </c:pt>
                <c:pt idx="1305">
                  <c:v>0.20816500000000002</c:v>
                </c:pt>
                <c:pt idx="1306">
                  <c:v>0.23429700000000001</c:v>
                </c:pt>
                <c:pt idx="1307">
                  <c:v>0.22950600000000002</c:v>
                </c:pt>
                <c:pt idx="1308">
                  <c:v>0.23866199999999999</c:v>
                </c:pt>
                <c:pt idx="1309">
                  <c:v>0.24679099999999998</c:v>
                </c:pt>
                <c:pt idx="1310">
                  <c:v>0.25333300000000003</c:v>
                </c:pt>
                <c:pt idx="1311">
                  <c:v>0.24887599999999999</c:v>
                </c:pt>
                <c:pt idx="1312">
                  <c:v>0.23747399999999999</c:v>
                </c:pt>
                <c:pt idx="1313">
                  <c:v>0.244695</c:v>
                </c:pt>
                <c:pt idx="1314">
                  <c:v>0.23885699999999999</c:v>
                </c:pt>
                <c:pt idx="1315">
                  <c:v>0.234371</c:v>
                </c:pt>
                <c:pt idx="1316">
                  <c:v>0.258465</c:v>
                </c:pt>
                <c:pt idx="1317">
                  <c:v>0.25887300000000002</c:v>
                </c:pt>
                <c:pt idx="1318">
                  <c:v>0.24637499999999998</c:v>
                </c:pt>
                <c:pt idx="1319">
                  <c:v>0.23580899999999999</c:v>
                </c:pt>
                <c:pt idx="1320">
                  <c:v>0.23148700000000003</c:v>
                </c:pt>
                <c:pt idx="1321">
                  <c:v>0.22972999999999999</c:v>
                </c:pt>
                <c:pt idx="1322">
                  <c:v>0.21851099999999998</c:v>
                </c:pt>
                <c:pt idx="1323">
                  <c:v>0.23419200000000001</c:v>
                </c:pt>
                <c:pt idx="1324">
                  <c:v>0.25364300000000001</c:v>
                </c:pt>
                <c:pt idx="1325">
                  <c:v>0.25855800000000001</c:v>
                </c:pt>
                <c:pt idx="1326">
                  <c:v>0.26783600000000002</c:v>
                </c:pt>
                <c:pt idx="1327">
                  <c:v>0.27034800000000003</c:v>
                </c:pt>
                <c:pt idx="1328">
                  <c:v>0.29621700000000001</c:v>
                </c:pt>
                <c:pt idx="1329">
                  <c:v>0.29544399999999998</c:v>
                </c:pt>
                <c:pt idx="1330">
                  <c:v>0.281169</c:v>
                </c:pt>
                <c:pt idx="1331">
                  <c:v>0.27712300000000001</c:v>
                </c:pt>
                <c:pt idx="1332">
                  <c:v>0.28758600000000001</c:v>
                </c:pt>
                <c:pt idx="1333">
                  <c:v>0.28831399999999996</c:v>
                </c:pt>
                <c:pt idx="1334">
                  <c:v>0.298931</c:v>
                </c:pt>
                <c:pt idx="1335">
                  <c:v>0.30362800000000001</c:v>
                </c:pt>
                <c:pt idx="1336">
                  <c:v>0.31081300000000001</c:v>
                </c:pt>
                <c:pt idx="1337">
                  <c:v>0.30769600000000003</c:v>
                </c:pt>
                <c:pt idx="1338">
                  <c:v>0.300396</c:v>
                </c:pt>
                <c:pt idx="1339">
                  <c:v>0.30935299999999999</c:v>
                </c:pt>
                <c:pt idx="1340">
                  <c:v>0.30188400000000004</c:v>
                </c:pt>
                <c:pt idx="1341">
                  <c:v>0.30391999999999997</c:v>
                </c:pt>
                <c:pt idx="1342">
                  <c:v>0.30485399999999996</c:v>
                </c:pt>
                <c:pt idx="1343">
                  <c:v>0.298929</c:v>
                </c:pt>
                <c:pt idx="1344">
                  <c:v>0.29095099999999996</c:v>
                </c:pt>
                <c:pt idx="1345">
                  <c:v>0.28754200000000002</c:v>
                </c:pt>
                <c:pt idx="1346">
                  <c:v>0.29336600000000002</c:v>
                </c:pt>
                <c:pt idx="1347">
                  <c:v>0.2984</c:v>
                </c:pt>
                <c:pt idx="1348">
                  <c:v>0.30732500000000001</c:v>
                </c:pt>
                <c:pt idx="1349">
                  <c:v>0.309612</c:v>
                </c:pt>
                <c:pt idx="1350">
                  <c:v>0.30507299999999998</c:v>
                </c:pt>
                <c:pt idx="1351">
                  <c:v>0.29536600000000002</c:v>
                </c:pt>
                <c:pt idx="1352">
                  <c:v>0.30016300000000001</c:v>
                </c:pt>
                <c:pt idx="1353">
                  <c:v>0.30390600000000001</c:v>
                </c:pt>
                <c:pt idx="1354">
                  <c:v>0.30537199999999998</c:v>
                </c:pt>
                <c:pt idx="1355">
                  <c:v>0.31082100000000001</c:v>
                </c:pt>
                <c:pt idx="1356">
                  <c:v>0.31863800000000003</c:v>
                </c:pt>
                <c:pt idx="1357">
                  <c:v>0.33157400000000004</c:v>
                </c:pt>
                <c:pt idx="1358">
                  <c:v>0.33610000000000001</c:v>
                </c:pt>
                <c:pt idx="1359">
                  <c:v>0.33008200000000004</c:v>
                </c:pt>
                <c:pt idx="1360">
                  <c:v>0.34295999999999999</c:v>
                </c:pt>
                <c:pt idx="1361">
                  <c:v>0.31598900000000002</c:v>
                </c:pt>
                <c:pt idx="1362">
                  <c:v>0.31051000000000001</c:v>
                </c:pt>
                <c:pt idx="1363">
                  <c:v>0.31392600000000004</c:v>
                </c:pt>
                <c:pt idx="1364">
                  <c:v>0.31354199999999999</c:v>
                </c:pt>
                <c:pt idx="1365">
                  <c:v>0.32170099999999996</c:v>
                </c:pt>
                <c:pt idx="1366">
                  <c:v>0.329897</c:v>
                </c:pt>
                <c:pt idx="1367">
                  <c:v>0.33687399999999995</c:v>
                </c:pt>
                <c:pt idx="1368">
                  <c:v>0.35034599999999999</c:v>
                </c:pt>
                <c:pt idx="1369">
                  <c:v>0.35530900000000004</c:v>
                </c:pt>
                <c:pt idx="1370">
                  <c:v>0.354244</c:v>
                </c:pt>
                <c:pt idx="1371">
                  <c:v>0.36246499999999998</c:v>
                </c:pt>
                <c:pt idx="1372">
                  <c:v>0.36338299999999996</c:v>
                </c:pt>
                <c:pt idx="1373">
                  <c:v>0.358568</c:v>
                </c:pt>
                <c:pt idx="1374">
                  <c:v>0.35789799999999999</c:v>
                </c:pt>
                <c:pt idx="1375">
                  <c:v>0.35863200000000001</c:v>
                </c:pt>
                <c:pt idx="1376">
                  <c:v>0.36213200000000001</c:v>
                </c:pt>
                <c:pt idx="1377">
                  <c:v>0.362097</c:v>
                </c:pt>
                <c:pt idx="1378">
                  <c:v>0.36814999999999998</c:v>
                </c:pt>
                <c:pt idx="1379">
                  <c:v>0.36840699999999998</c:v>
                </c:pt>
                <c:pt idx="1380">
                  <c:v>0.36707400000000001</c:v>
                </c:pt>
                <c:pt idx="1381">
                  <c:v>0.36707400000000001</c:v>
                </c:pt>
                <c:pt idx="1382">
                  <c:v>0.36707400000000001</c:v>
                </c:pt>
                <c:pt idx="1383">
                  <c:v>0.37865399999999999</c:v>
                </c:pt>
                <c:pt idx="1384">
                  <c:v>0.36924899999999999</c:v>
                </c:pt>
                <c:pt idx="1385">
                  <c:v>0.36312600000000006</c:v>
                </c:pt>
                <c:pt idx="1386">
                  <c:v>0.362037</c:v>
                </c:pt>
                <c:pt idx="1387">
                  <c:v>0.36432400000000004</c:v>
                </c:pt>
                <c:pt idx="1388">
                  <c:v>0.360209</c:v>
                </c:pt>
                <c:pt idx="1389">
                  <c:v>0.35416600000000004</c:v>
                </c:pt>
                <c:pt idx="1390">
                  <c:v>0.34875600000000001</c:v>
                </c:pt>
                <c:pt idx="1391">
                  <c:v>0.35413699999999998</c:v>
                </c:pt>
                <c:pt idx="1392">
                  <c:v>0.35413699999999998</c:v>
                </c:pt>
                <c:pt idx="1393">
                  <c:v>0.33209000000000005</c:v>
                </c:pt>
                <c:pt idx="1394">
                  <c:v>0.33402199999999999</c:v>
                </c:pt>
                <c:pt idx="1395">
                  <c:v>0.32396000000000003</c:v>
                </c:pt>
                <c:pt idx="1396">
                  <c:v>0.32320399999999999</c:v>
                </c:pt>
                <c:pt idx="1397">
                  <c:v>0.31592700000000001</c:v>
                </c:pt>
                <c:pt idx="1398">
                  <c:v>0.33024099999999995</c:v>
                </c:pt>
                <c:pt idx="1399">
                  <c:v>0.34040799999999999</c:v>
                </c:pt>
                <c:pt idx="1400">
                  <c:v>0.35519000000000001</c:v>
                </c:pt>
                <c:pt idx="1401">
                  <c:v>0.35428899999999997</c:v>
                </c:pt>
                <c:pt idx="1402">
                  <c:v>0.34733400000000003</c:v>
                </c:pt>
                <c:pt idx="1403">
                  <c:v>0.35065800000000003</c:v>
                </c:pt>
                <c:pt idx="1404">
                  <c:v>0.35162999999999994</c:v>
                </c:pt>
                <c:pt idx="1405">
                  <c:v>0.33311300000000005</c:v>
                </c:pt>
                <c:pt idx="1406">
                  <c:v>0.34171999999999997</c:v>
                </c:pt>
                <c:pt idx="1407">
                  <c:v>0.34171999999999997</c:v>
                </c:pt>
                <c:pt idx="1408">
                  <c:v>0.34010199999999996</c:v>
                </c:pt>
                <c:pt idx="1409">
                  <c:v>0.32468000000000002</c:v>
                </c:pt>
                <c:pt idx="1410">
                  <c:v>0.33175199999999999</c:v>
                </c:pt>
                <c:pt idx="1411">
                  <c:v>0.32133699999999998</c:v>
                </c:pt>
                <c:pt idx="1412">
                  <c:v>0.32559699999999997</c:v>
                </c:pt>
                <c:pt idx="1413">
                  <c:v>0.331038</c:v>
                </c:pt>
                <c:pt idx="1414">
                  <c:v>0.33213199999999998</c:v>
                </c:pt>
                <c:pt idx="1415">
                  <c:v>0.34051299999999995</c:v>
                </c:pt>
                <c:pt idx="1416">
                  <c:v>0.353825</c:v>
                </c:pt>
                <c:pt idx="1417">
                  <c:v>0.361875</c:v>
                </c:pt>
                <c:pt idx="1418">
                  <c:v>0.36610500000000001</c:v>
                </c:pt>
                <c:pt idx="1419">
                  <c:v>0.36041299999999998</c:v>
                </c:pt>
                <c:pt idx="1420">
                  <c:v>0.36142600000000003</c:v>
                </c:pt>
                <c:pt idx="1421">
                  <c:v>0.357215</c:v>
                </c:pt>
                <c:pt idx="1422">
                  <c:v>0.35934500000000003</c:v>
                </c:pt>
                <c:pt idx="1423">
                  <c:v>0.37518500000000005</c:v>
                </c:pt>
                <c:pt idx="1424">
                  <c:v>0.36788699999999996</c:v>
                </c:pt>
                <c:pt idx="1425">
                  <c:v>0.37209899999999996</c:v>
                </c:pt>
                <c:pt idx="1426">
                  <c:v>0.36896900000000005</c:v>
                </c:pt>
                <c:pt idx="1427">
                  <c:v>0.37066699999999997</c:v>
                </c:pt>
                <c:pt idx="1428">
                  <c:v>0.371728</c:v>
                </c:pt>
                <c:pt idx="1429">
                  <c:v>0.370612</c:v>
                </c:pt>
                <c:pt idx="1430">
                  <c:v>0.36918799999999996</c:v>
                </c:pt>
                <c:pt idx="1431">
                  <c:v>0.373498</c:v>
                </c:pt>
                <c:pt idx="1432">
                  <c:v>0.386791</c:v>
                </c:pt>
                <c:pt idx="1433">
                  <c:v>0.398202</c:v>
                </c:pt>
                <c:pt idx="1434">
                  <c:v>0.407474</c:v>
                </c:pt>
                <c:pt idx="1435">
                  <c:v>0.40670499999999998</c:v>
                </c:pt>
                <c:pt idx="1436">
                  <c:v>0.39737299999999998</c:v>
                </c:pt>
                <c:pt idx="1437">
                  <c:v>0.39665700000000004</c:v>
                </c:pt>
                <c:pt idx="1438">
                  <c:v>0.394289</c:v>
                </c:pt>
                <c:pt idx="1439">
                  <c:v>0.39322000000000001</c:v>
                </c:pt>
                <c:pt idx="1440">
                  <c:v>0.38938499999999998</c:v>
                </c:pt>
                <c:pt idx="1441">
                  <c:v>0.38867299999999999</c:v>
                </c:pt>
                <c:pt idx="1442">
                  <c:v>0.39343699999999998</c:v>
                </c:pt>
                <c:pt idx="1443">
                  <c:v>0.40185099999999996</c:v>
                </c:pt>
                <c:pt idx="1444">
                  <c:v>0.39412900000000001</c:v>
                </c:pt>
                <c:pt idx="1445">
                  <c:v>0.38628999999999997</c:v>
                </c:pt>
                <c:pt idx="1446">
                  <c:v>0.38917800000000002</c:v>
                </c:pt>
                <c:pt idx="1447">
                  <c:v>0.39033099999999998</c:v>
                </c:pt>
                <c:pt idx="1448">
                  <c:v>0.398088</c:v>
                </c:pt>
                <c:pt idx="1449">
                  <c:v>0.38783900000000004</c:v>
                </c:pt>
                <c:pt idx="1450">
                  <c:v>0.38606200000000002</c:v>
                </c:pt>
                <c:pt idx="1451">
                  <c:v>0.39716900000000005</c:v>
                </c:pt>
                <c:pt idx="1452">
                  <c:v>0.42262700000000003</c:v>
                </c:pt>
                <c:pt idx="1453">
                  <c:v>0.41525300000000004</c:v>
                </c:pt>
                <c:pt idx="1454">
                  <c:v>0.40415000000000001</c:v>
                </c:pt>
                <c:pt idx="1455">
                  <c:v>0.40398499999999998</c:v>
                </c:pt>
                <c:pt idx="1456">
                  <c:v>0.37107200000000001</c:v>
                </c:pt>
                <c:pt idx="1457">
                  <c:v>0.33715899999999999</c:v>
                </c:pt>
                <c:pt idx="1458">
                  <c:v>0.32750400000000002</c:v>
                </c:pt>
                <c:pt idx="1459">
                  <c:v>0.33250399999999997</c:v>
                </c:pt>
                <c:pt idx="1460">
                  <c:v>0.35524099999999997</c:v>
                </c:pt>
                <c:pt idx="1461">
                  <c:v>0.34927999999999998</c:v>
                </c:pt>
                <c:pt idx="1462">
                  <c:v>0.34423299999999996</c:v>
                </c:pt>
                <c:pt idx="1463">
                  <c:v>0.34873100000000001</c:v>
                </c:pt>
                <c:pt idx="1464">
                  <c:v>0.32956800000000003</c:v>
                </c:pt>
                <c:pt idx="1465">
                  <c:v>0.31966</c:v>
                </c:pt>
                <c:pt idx="1466">
                  <c:v>0.32902299999999995</c:v>
                </c:pt>
                <c:pt idx="1467">
                  <c:v>0.34256199999999998</c:v>
                </c:pt>
                <c:pt idx="1468">
                  <c:v>0.33048900000000003</c:v>
                </c:pt>
                <c:pt idx="1469">
                  <c:v>0.34523600000000004</c:v>
                </c:pt>
                <c:pt idx="1470">
                  <c:v>0.33214300000000002</c:v>
                </c:pt>
                <c:pt idx="1471">
                  <c:v>0.32593800000000001</c:v>
                </c:pt>
                <c:pt idx="1472">
                  <c:v>0.32593800000000001</c:v>
                </c:pt>
                <c:pt idx="1473">
                  <c:v>0.32492899999999997</c:v>
                </c:pt>
                <c:pt idx="1474">
                  <c:v>0.329625</c:v>
                </c:pt>
                <c:pt idx="1475">
                  <c:v>0.34278199999999998</c:v>
                </c:pt>
                <c:pt idx="1476">
                  <c:v>0.34705399999999997</c:v>
                </c:pt>
                <c:pt idx="1477">
                  <c:v>0.36102699999999999</c:v>
                </c:pt>
                <c:pt idx="1478">
                  <c:v>0.35845700000000003</c:v>
                </c:pt>
                <c:pt idx="1479">
                  <c:v>0.36650700000000003</c:v>
                </c:pt>
                <c:pt idx="1480">
                  <c:v>0.36046400000000001</c:v>
                </c:pt>
                <c:pt idx="1481">
                  <c:v>0.36255400000000004</c:v>
                </c:pt>
                <c:pt idx="1482">
                  <c:v>0.353848</c:v>
                </c:pt>
                <c:pt idx="1483">
                  <c:v>0.35986199999999996</c:v>
                </c:pt>
                <c:pt idx="1484">
                  <c:v>0.37297400000000003</c:v>
                </c:pt>
                <c:pt idx="1485">
                  <c:v>0.37427700000000003</c:v>
                </c:pt>
                <c:pt idx="1486">
                  <c:v>0.37854199999999999</c:v>
                </c:pt>
                <c:pt idx="1487">
                  <c:v>0.369925</c:v>
                </c:pt>
                <c:pt idx="1488">
                  <c:v>0.36973599999999995</c:v>
                </c:pt>
                <c:pt idx="1489">
                  <c:v>0.36854799999999999</c:v>
                </c:pt>
                <c:pt idx="1490">
                  <c:v>0.37647599999999998</c:v>
                </c:pt>
                <c:pt idx="1491">
                  <c:v>0.37432399999999999</c:v>
                </c:pt>
                <c:pt idx="1492">
                  <c:v>0.37079900000000005</c:v>
                </c:pt>
                <c:pt idx="1493">
                  <c:v>0.364315</c:v>
                </c:pt>
                <c:pt idx="1494">
                  <c:v>0.36404600000000004</c:v>
                </c:pt>
                <c:pt idx="1495">
                  <c:v>0.37563999999999997</c:v>
                </c:pt>
                <c:pt idx="1496">
                  <c:v>0.38969999999999999</c:v>
                </c:pt>
                <c:pt idx="1497">
                  <c:v>0.38633099999999998</c:v>
                </c:pt>
                <c:pt idx="1498">
                  <c:v>0.37736900000000001</c:v>
                </c:pt>
                <c:pt idx="1499">
                  <c:v>0.332872</c:v>
                </c:pt>
                <c:pt idx="1500">
                  <c:v>0.32593800000000001</c:v>
                </c:pt>
                <c:pt idx="1501">
                  <c:v>0.34050199999999997</c:v>
                </c:pt>
                <c:pt idx="1502">
                  <c:v>0.34846400000000005</c:v>
                </c:pt>
                <c:pt idx="1503">
                  <c:v>0.33821100000000004</c:v>
                </c:pt>
                <c:pt idx="1504">
                  <c:v>0.34258499999999997</c:v>
                </c:pt>
                <c:pt idx="1505">
                  <c:v>0.347943</c:v>
                </c:pt>
                <c:pt idx="1506">
                  <c:v>0.35933300000000001</c:v>
                </c:pt>
                <c:pt idx="1507">
                  <c:v>0.35302500000000003</c:v>
                </c:pt>
                <c:pt idx="1508">
                  <c:v>0.35268500000000003</c:v>
                </c:pt>
                <c:pt idx="1509">
                  <c:v>0.34448999999999996</c:v>
                </c:pt>
                <c:pt idx="1510">
                  <c:v>0.34750399999999998</c:v>
                </c:pt>
                <c:pt idx="1511">
                  <c:v>0.34154699999999999</c:v>
                </c:pt>
                <c:pt idx="1512">
                  <c:v>0.34399999999999997</c:v>
                </c:pt>
                <c:pt idx="1513">
                  <c:v>0.35316400000000003</c:v>
                </c:pt>
                <c:pt idx="1514">
                  <c:v>0.36221700000000001</c:v>
                </c:pt>
                <c:pt idx="1515">
                  <c:v>0.37514800000000004</c:v>
                </c:pt>
                <c:pt idx="1516">
                  <c:v>0.37443899999999997</c:v>
                </c:pt>
                <c:pt idx="1517">
                  <c:v>0.37571700000000002</c:v>
                </c:pt>
                <c:pt idx="1518">
                  <c:v>0.37102200000000002</c:v>
                </c:pt>
                <c:pt idx="1519">
                  <c:v>0.37562299999999998</c:v>
                </c:pt>
                <c:pt idx="1520">
                  <c:v>0.36045199999999999</c:v>
                </c:pt>
                <c:pt idx="1521">
                  <c:v>0.37059500000000001</c:v>
                </c:pt>
                <c:pt idx="1522">
                  <c:v>0.38322099999999998</c:v>
                </c:pt>
                <c:pt idx="1523">
                  <c:v>0.38667299999999999</c:v>
                </c:pt>
                <c:pt idx="1524">
                  <c:v>0.38828099999999999</c:v>
                </c:pt>
                <c:pt idx="1525">
                  <c:v>0.39133800000000002</c:v>
                </c:pt>
                <c:pt idx="1526">
                  <c:v>0.38250300000000004</c:v>
                </c:pt>
                <c:pt idx="1527">
                  <c:v>0.37670999999999999</c:v>
                </c:pt>
                <c:pt idx="1528">
                  <c:v>0.38364199999999998</c:v>
                </c:pt>
                <c:pt idx="1529">
                  <c:v>0.38096800000000003</c:v>
                </c:pt>
                <c:pt idx="1530">
                  <c:v>0.37296300000000004</c:v>
                </c:pt>
                <c:pt idx="1531">
                  <c:v>0.37487999999999999</c:v>
                </c:pt>
                <c:pt idx="1532">
                  <c:v>0.37577599999999994</c:v>
                </c:pt>
                <c:pt idx="1533">
                  <c:v>0.37880699999999995</c:v>
                </c:pt>
                <c:pt idx="1534">
                  <c:v>0.36726500000000001</c:v>
                </c:pt>
                <c:pt idx="1535">
                  <c:v>0.36337000000000003</c:v>
                </c:pt>
                <c:pt idx="1536">
                  <c:v>0.379994</c:v>
                </c:pt>
                <c:pt idx="1537">
                  <c:v>0.39307999999999998</c:v>
                </c:pt>
                <c:pt idx="1538">
                  <c:v>0.39437</c:v>
                </c:pt>
                <c:pt idx="1539">
                  <c:v>0.39938800000000002</c:v>
                </c:pt>
                <c:pt idx="1540">
                  <c:v>0.398397</c:v>
                </c:pt>
                <c:pt idx="1541">
                  <c:v>0.38521700000000003</c:v>
                </c:pt>
                <c:pt idx="1542">
                  <c:v>0.37379299999999999</c:v>
                </c:pt>
                <c:pt idx="1543">
                  <c:v>0.34981200000000001</c:v>
                </c:pt>
                <c:pt idx="1544">
                  <c:v>0.35542000000000001</c:v>
                </c:pt>
                <c:pt idx="1545">
                  <c:v>0.34592500000000004</c:v>
                </c:pt>
                <c:pt idx="1546">
                  <c:v>0.365122</c:v>
                </c:pt>
                <c:pt idx="1547">
                  <c:v>0.36403599999999997</c:v>
                </c:pt>
                <c:pt idx="1548">
                  <c:v>0.360238</c:v>
                </c:pt>
                <c:pt idx="1549">
                  <c:v>0.36070799999999997</c:v>
                </c:pt>
                <c:pt idx="1550">
                  <c:v>0.37171199999999999</c:v>
                </c:pt>
                <c:pt idx="1551">
                  <c:v>0.38679400000000003</c:v>
                </c:pt>
                <c:pt idx="1552">
                  <c:v>0.41802700000000004</c:v>
                </c:pt>
                <c:pt idx="1553">
                  <c:v>0.41920200000000002</c:v>
                </c:pt>
                <c:pt idx="1554">
                  <c:v>0.42211900000000002</c:v>
                </c:pt>
                <c:pt idx="1555">
                  <c:v>0.42846299999999998</c:v>
                </c:pt>
                <c:pt idx="1556">
                  <c:v>0.43009700000000001</c:v>
                </c:pt>
                <c:pt idx="1557">
                  <c:v>0.43784999999999996</c:v>
                </c:pt>
                <c:pt idx="1558">
                  <c:v>0.44067600000000001</c:v>
                </c:pt>
                <c:pt idx="1559">
                  <c:v>0.44067600000000001</c:v>
                </c:pt>
                <c:pt idx="1560">
                  <c:v>0.44067600000000001</c:v>
                </c:pt>
                <c:pt idx="1561">
                  <c:v>0.44306499999999999</c:v>
                </c:pt>
                <c:pt idx="1562">
                  <c:v>0.432145</c:v>
                </c:pt>
                <c:pt idx="1563">
                  <c:v>0.42372500000000002</c:v>
                </c:pt>
                <c:pt idx="1564">
                  <c:v>0.42372500000000002</c:v>
                </c:pt>
                <c:pt idx="1565">
                  <c:v>0.43554900000000002</c:v>
                </c:pt>
                <c:pt idx="1566">
                  <c:v>0.43896599999999997</c:v>
                </c:pt>
                <c:pt idx="1567">
                  <c:v>0.43008200000000002</c:v>
                </c:pt>
                <c:pt idx="1568">
                  <c:v>0.42980099999999999</c:v>
                </c:pt>
                <c:pt idx="1569">
                  <c:v>0.43000500000000003</c:v>
                </c:pt>
                <c:pt idx="1570">
                  <c:v>0.43439</c:v>
                </c:pt>
                <c:pt idx="1571">
                  <c:v>0.43245100000000003</c:v>
                </c:pt>
                <c:pt idx="1572">
                  <c:v>0.43806800000000001</c:v>
                </c:pt>
                <c:pt idx="1573">
                  <c:v>0.43896400000000002</c:v>
                </c:pt>
                <c:pt idx="1574">
                  <c:v>0.44282499999999997</c:v>
                </c:pt>
                <c:pt idx="1575">
                  <c:v>0.43712899999999999</c:v>
                </c:pt>
                <c:pt idx="1576">
                  <c:v>0.44935799999999998</c:v>
                </c:pt>
                <c:pt idx="1577">
                  <c:v>0.44499099999999997</c:v>
                </c:pt>
                <c:pt idx="1578">
                  <c:v>0.43729799999999996</c:v>
                </c:pt>
                <c:pt idx="1579">
                  <c:v>0.42997399999999997</c:v>
                </c:pt>
                <c:pt idx="1580">
                  <c:v>0.41783999999999999</c:v>
                </c:pt>
                <c:pt idx="1581">
                  <c:v>0.43262900000000004</c:v>
                </c:pt>
                <c:pt idx="1582">
                  <c:v>0.39978200000000003</c:v>
                </c:pt>
                <c:pt idx="1583">
                  <c:v>0.41274500000000003</c:v>
                </c:pt>
                <c:pt idx="1584">
                  <c:v>0.41328899999999996</c:v>
                </c:pt>
                <c:pt idx="1585">
                  <c:v>0.39409899999999998</c:v>
                </c:pt>
                <c:pt idx="1586">
                  <c:v>0.37597900000000001</c:v>
                </c:pt>
                <c:pt idx="1587">
                  <c:v>0.38359000000000004</c:v>
                </c:pt>
                <c:pt idx="1588">
                  <c:v>0.405026</c:v>
                </c:pt>
                <c:pt idx="1589">
                  <c:v>0.41308300000000003</c:v>
                </c:pt>
                <c:pt idx="1590">
                  <c:v>0.41738700000000001</c:v>
                </c:pt>
                <c:pt idx="1591">
                  <c:v>0.41019300000000003</c:v>
                </c:pt>
                <c:pt idx="1592">
                  <c:v>0.40645000000000003</c:v>
                </c:pt>
                <c:pt idx="1593">
                  <c:v>0.416377</c:v>
                </c:pt>
                <c:pt idx="1594">
                  <c:v>0.423122</c:v>
                </c:pt>
                <c:pt idx="1595">
                  <c:v>0.41095300000000001</c:v>
                </c:pt>
                <c:pt idx="1596">
                  <c:v>0.40283099999999999</c:v>
                </c:pt>
                <c:pt idx="1597">
                  <c:v>0.40739800000000004</c:v>
                </c:pt>
                <c:pt idx="1598">
                  <c:v>0.39769599999999999</c:v>
                </c:pt>
                <c:pt idx="1599">
                  <c:v>0.41189799999999999</c:v>
                </c:pt>
                <c:pt idx="1600">
                  <c:v>0.40973700000000002</c:v>
                </c:pt>
                <c:pt idx="1601">
                  <c:v>0.40353499999999998</c:v>
                </c:pt>
                <c:pt idx="1602">
                  <c:v>0.35669499999999998</c:v>
                </c:pt>
                <c:pt idx="1603">
                  <c:v>0.33035500000000001</c:v>
                </c:pt>
                <c:pt idx="1604">
                  <c:v>0.33501600000000004</c:v>
                </c:pt>
                <c:pt idx="1605">
                  <c:v>0.29038900000000001</c:v>
                </c:pt>
                <c:pt idx="1606">
                  <c:v>0.249419</c:v>
                </c:pt>
                <c:pt idx="1607">
                  <c:v>0.26352199999999998</c:v>
                </c:pt>
                <c:pt idx="1608">
                  <c:v>0.27554200000000001</c:v>
                </c:pt>
                <c:pt idx="1609">
                  <c:v>0.29403299999999999</c:v>
                </c:pt>
                <c:pt idx="1610">
                  <c:v>0.27550999999999998</c:v>
                </c:pt>
                <c:pt idx="1611">
                  <c:v>0.22930900000000001</c:v>
                </c:pt>
                <c:pt idx="1612">
                  <c:v>0.13481099999999999</c:v>
                </c:pt>
                <c:pt idx="1613">
                  <c:v>0.13375799999999999</c:v>
                </c:pt>
                <c:pt idx="1614">
                  <c:v>0.11783400000000001</c:v>
                </c:pt>
                <c:pt idx="1615">
                  <c:v>-3.0340000000000002E-3</c:v>
                </c:pt>
                <c:pt idx="1616">
                  <c:v>2.1450999999999998E-2</c:v>
                </c:pt>
                <c:pt idx="1617">
                  <c:v>-1.9480999999999998E-2</c:v>
                </c:pt>
                <c:pt idx="1618">
                  <c:v>7.8960000000000002E-3</c:v>
                </c:pt>
                <c:pt idx="1619">
                  <c:v>-3.2901E-2</c:v>
                </c:pt>
                <c:pt idx="1620">
                  <c:v>-1.9145000000000002E-2</c:v>
                </c:pt>
                <c:pt idx="1621">
                  <c:v>-1.1687000000000001E-2</c:v>
                </c:pt>
                <c:pt idx="1622">
                  <c:v>-4.9175000000000003E-2</c:v>
                </c:pt>
                <c:pt idx="1623">
                  <c:v>3.6907999999999996E-2</c:v>
                </c:pt>
                <c:pt idx="1624">
                  <c:v>8.3019999999999997E-2</c:v>
                </c:pt>
                <c:pt idx="1625">
                  <c:v>0.108765</c:v>
                </c:pt>
                <c:pt idx="1626">
                  <c:v>5.0541000000000003E-2</c:v>
                </c:pt>
                <c:pt idx="1627">
                  <c:v>6.0724E-2</c:v>
                </c:pt>
                <c:pt idx="1628">
                  <c:v>8.1355999999999998E-2</c:v>
                </c:pt>
                <c:pt idx="1629">
                  <c:v>3.9911000000000002E-2</c:v>
                </c:pt>
                <c:pt idx="1630">
                  <c:v>4.5269000000000004E-2</c:v>
                </c:pt>
                <c:pt idx="1631">
                  <c:v>3.2925000000000003E-2</c:v>
                </c:pt>
                <c:pt idx="1632">
                  <c:v>6.4755999999999994E-2</c:v>
                </c:pt>
                <c:pt idx="1633">
                  <c:v>8.803699999999999E-2</c:v>
                </c:pt>
                <c:pt idx="1634">
                  <c:v>8.2941000000000001E-2</c:v>
                </c:pt>
                <c:pt idx="1635">
                  <c:v>0.114399</c:v>
                </c:pt>
                <c:pt idx="1636">
                  <c:v>0.114399</c:v>
                </c:pt>
                <c:pt idx="1637">
                  <c:v>0.114399</c:v>
                </c:pt>
                <c:pt idx="1638">
                  <c:v>0.104605</c:v>
                </c:pt>
                <c:pt idx="1639">
                  <c:v>6.7667000000000005E-2</c:v>
                </c:pt>
                <c:pt idx="1640">
                  <c:v>7.4303999999999995E-2</c:v>
                </c:pt>
                <c:pt idx="1641">
                  <c:v>0.104563</c:v>
                </c:pt>
                <c:pt idx="1642">
                  <c:v>0.10950100000000001</c:v>
                </c:pt>
                <c:pt idx="1643">
                  <c:v>7.6708999999999999E-2</c:v>
                </c:pt>
                <c:pt idx="1644">
                  <c:v>0.10144600000000001</c:v>
                </c:pt>
                <c:pt idx="1645">
                  <c:v>0.11277100000000001</c:v>
                </c:pt>
                <c:pt idx="1646">
                  <c:v>9.9023E-2</c:v>
                </c:pt>
                <c:pt idx="1647">
                  <c:v>0.11709</c:v>
                </c:pt>
                <c:pt idx="1648">
                  <c:v>0.138433</c:v>
                </c:pt>
                <c:pt idx="1649">
                  <c:v>0.168382</c:v>
                </c:pt>
                <c:pt idx="1650">
                  <c:v>0.127606</c:v>
                </c:pt>
                <c:pt idx="1651">
                  <c:v>0.10120799999999999</c:v>
                </c:pt>
                <c:pt idx="1652">
                  <c:v>9.9434999999999996E-2</c:v>
                </c:pt>
                <c:pt idx="1653">
                  <c:v>0.11771000000000001</c:v>
                </c:pt>
                <c:pt idx="1654">
                  <c:v>0.11853899999999999</c:v>
                </c:pt>
                <c:pt idx="1655">
                  <c:v>0.13578499999999999</c:v>
                </c:pt>
                <c:pt idx="1656">
                  <c:v>0.13578499999999999</c:v>
                </c:pt>
                <c:pt idx="1657">
                  <c:v>0.13650299999999999</c:v>
                </c:pt>
                <c:pt idx="1658">
                  <c:v>0.147034</c:v>
                </c:pt>
                <c:pt idx="1659">
                  <c:v>0.12967599999999999</c:v>
                </c:pt>
                <c:pt idx="1660">
                  <c:v>0.10036899999999999</c:v>
                </c:pt>
                <c:pt idx="1661">
                  <c:v>0.11152799999999999</c:v>
                </c:pt>
                <c:pt idx="1662">
                  <c:v>0.159215</c:v>
                </c:pt>
                <c:pt idx="1663">
                  <c:v>0.15032999999999999</c:v>
                </c:pt>
                <c:pt idx="1664">
                  <c:v>0.162774</c:v>
                </c:pt>
                <c:pt idx="1665">
                  <c:v>0.15352099999999999</c:v>
                </c:pt>
                <c:pt idx="1666">
                  <c:v>0.149307</c:v>
                </c:pt>
                <c:pt idx="1667">
                  <c:v>0.149307</c:v>
                </c:pt>
                <c:pt idx="1668">
                  <c:v>0.16359000000000001</c:v>
                </c:pt>
                <c:pt idx="1669">
                  <c:v>0.178258</c:v>
                </c:pt>
                <c:pt idx="1670">
                  <c:v>0.192774</c:v>
                </c:pt>
                <c:pt idx="1671">
                  <c:v>0.16550200000000001</c:v>
                </c:pt>
                <c:pt idx="1672">
                  <c:v>0.18273</c:v>
                </c:pt>
                <c:pt idx="1673">
                  <c:v>0.19303300000000001</c:v>
                </c:pt>
                <c:pt idx="1674">
                  <c:v>0.22415700000000002</c:v>
                </c:pt>
                <c:pt idx="1675">
                  <c:v>0.21632000000000001</c:v>
                </c:pt>
                <c:pt idx="1676">
                  <c:v>0.24372099999999999</c:v>
                </c:pt>
                <c:pt idx="1677">
                  <c:v>0.241475</c:v>
                </c:pt>
                <c:pt idx="1678">
                  <c:v>0.21522200000000002</c:v>
                </c:pt>
                <c:pt idx="1679">
                  <c:v>0.21395800000000001</c:v>
                </c:pt>
                <c:pt idx="1680">
                  <c:v>0.166599</c:v>
                </c:pt>
                <c:pt idx="1681">
                  <c:v>0.17206700000000003</c:v>
                </c:pt>
                <c:pt idx="1682">
                  <c:v>0.164295</c:v>
                </c:pt>
                <c:pt idx="1683">
                  <c:v>0.19848500000000002</c:v>
                </c:pt>
                <c:pt idx="1684">
                  <c:v>0.20049299999999998</c:v>
                </c:pt>
                <c:pt idx="1685">
                  <c:v>0.19501100000000002</c:v>
                </c:pt>
                <c:pt idx="1686">
                  <c:v>0.20816899999999999</c:v>
                </c:pt>
                <c:pt idx="1687">
                  <c:v>0.19895700000000002</c:v>
                </c:pt>
                <c:pt idx="1688">
                  <c:v>0.213453</c:v>
                </c:pt>
                <c:pt idx="1689">
                  <c:v>0.17573799999999998</c:v>
                </c:pt>
                <c:pt idx="1690">
                  <c:v>0.180566</c:v>
                </c:pt>
                <c:pt idx="1691">
                  <c:v>0.18290099999999998</c:v>
                </c:pt>
                <c:pt idx="1692">
                  <c:v>0.19566700000000001</c:v>
                </c:pt>
                <c:pt idx="1693">
                  <c:v>0.18490600000000001</c:v>
                </c:pt>
                <c:pt idx="1694">
                  <c:v>0.18264399999999997</c:v>
                </c:pt>
                <c:pt idx="1695">
                  <c:v>0.199353</c:v>
                </c:pt>
                <c:pt idx="1696">
                  <c:v>0.18339</c:v>
                </c:pt>
                <c:pt idx="1697">
                  <c:v>0.20811299999999999</c:v>
                </c:pt>
                <c:pt idx="1698">
                  <c:v>0.18965499999999999</c:v>
                </c:pt>
                <c:pt idx="1699">
                  <c:v>0.183171</c:v>
                </c:pt>
                <c:pt idx="1700">
                  <c:v>0.16361499999999998</c:v>
                </c:pt>
                <c:pt idx="1701">
                  <c:v>0.17242299999999999</c:v>
                </c:pt>
                <c:pt idx="1702">
                  <c:v>0.18796099999999999</c:v>
                </c:pt>
                <c:pt idx="1703">
                  <c:v>0.18864500000000001</c:v>
                </c:pt>
                <c:pt idx="1704">
                  <c:v>0.21036100000000002</c:v>
                </c:pt>
                <c:pt idx="1705">
                  <c:v>0.20229</c:v>
                </c:pt>
                <c:pt idx="1706">
                  <c:v>0.20990900000000001</c:v>
                </c:pt>
                <c:pt idx="1707">
                  <c:v>0.204373</c:v>
                </c:pt>
                <c:pt idx="1708">
                  <c:v>0.20595300000000002</c:v>
                </c:pt>
                <c:pt idx="1709">
                  <c:v>0.193906</c:v>
                </c:pt>
                <c:pt idx="1710">
                  <c:v>0.19527700000000001</c:v>
                </c:pt>
                <c:pt idx="1711">
                  <c:v>0.17841599999999999</c:v>
                </c:pt>
                <c:pt idx="1712">
                  <c:v>0.17477100000000001</c:v>
                </c:pt>
                <c:pt idx="1713">
                  <c:v>0.17946300000000001</c:v>
                </c:pt>
                <c:pt idx="1714">
                  <c:v>0.17988600000000002</c:v>
                </c:pt>
                <c:pt idx="1715">
                  <c:v>0.15285399999999999</c:v>
                </c:pt>
                <c:pt idx="1716">
                  <c:v>0.135103</c:v>
                </c:pt>
                <c:pt idx="1717">
                  <c:v>0.161103</c:v>
                </c:pt>
                <c:pt idx="1718">
                  <c:v>0.16170899999999999</c:v>
                </c:pt>
                <c:pt idx="1719">
                  <c:v>0.17493500000000001</c:v>
                </c:pt>
                <c:pt idx="1720">
                  <c:v>0.16159199999999999</c:v>
                </c:pt>
                <c:pt idx="1721">
                  <c:v>0.16260200000000002</c:v>
                </c:pt>
                <c:pt idx="1722">
                  <c:v>0.16614999999999999</c:v>
                </c:pt>
                <c:pt idx="1723">
                  <c:v>0.18614600000000001</c:v>
                </c:pt>
                <c:pt idx="1724">
                  <c:v>0.21038799999999999</c:v>
                </c:pt>
                <c:pt idx="1725">
                  <c:v>0.19646799999999998</c:v>
                </c:pt>
                <c:pt idx="1726">
                  <c:v>0.17797999999999997</c:v>
                </c:pt>
                <c:pt idx="1727">
                  <c:v>0.18521499999999999</c:v>
                </c:pt>
                <c:pt idx="1728">
                  <c:v>0.17538499999999999</c:v>
                </c:pt>
                <c:pt idx="1729">
                  <c:v>0.182224</c:v>
                </c:pt>
                <c:pt idx="1730">
                  <c:v>0.16462800000000002</c:v>
                </c:pt>
                <c:pt idx="1731">
                  <c:v>0.16241</c:v>
                </c:pt>
                <c:pt idx="1732">
                  <c:v>0.18232800000000002</c:v>
                </c:pt>
                <c:pt idx="1733">
                  <c:v>0.169212</c:v>
                </c:pt>
                <c:pt idx="1734">
                  <c:v>0.17087599999999997</c:v>
                </c:pt>
                <c:pt idx="1735">
                  <c:v>0.16216799999999998</c:v>
                </c:pt>
                <c:pt idx="1736">
                  <c:v>0.155113</c:v>
                </c:pt>
                <c:pt idx="1737">
                  <c:v>0.155113</c:v>
                </c:pt>
                <c:pt idx="1738">
                  <c:v>0.13544900000000001</c:v>
                </c:pt>
                <c:pt idx="1739">
                  <c:v>0.150732</c:v>
                </c:pt>
                <c:pt idx="1740">
                  <c:v>0.134215</c:v>
                </c:pt>
                <c:pt idx="1741">
                  <c:v>0.124177</c:v>
                </c:pt>
                <c:pt idx="1742">
                  <c:v>0.15099099999999999</c:v>
                </c:pt>
                <c:pt idx="1743">
                  <c:v>0.149615</c:v>
                </c:pt>
                <c:pt idx="1744">
                  <c:v>0.16561499999999998</c:v>
                </c:pt>
                <c:pt idx="1745">
                  <c:v>0.16378499999999999</c:v>
                </c:pt>
                <c:pt idx="1746">
                  <c:v>0.16936299999999999</c:v>
                </c:pt>
                <c:pt idx="1747">
                  <c:v>0.16823099999999999</c:v>
                </c:pt>
                <c:pt idx="1748">
                  <c:v>0.18360199999999999</c:v>
                </c:pt>
                <c:pt idx="1749">
                  <c:v>0.17835599999999999</c:v>
                </c:pt>
                <c:pt idx="1750">
                  <c:v>0.17286100000000001</c:v>
                </c:pt>
                <c:pt idx="1751">
                  <c:v>0.16454999999999997</c:v>
                </c:pt>
                <c:pt idx="1752">
                  <c:v>0.12524199999999999</c:v>
                </c:pt>
                <c:pt idx="1753">
                  <c:v>0.13012199999999999</c:v>
                </c:pt>
                <c:pt idx="1754">
                  <c:v>0.143654</c:v>
                </c:pt>
                <c:pt idx="1755">
                  <c:v>0.12893299999999999</c:v>
                </c:pt>
                <c:pt idx="1756">
                  <c:v>0.13278899999999999</c:v>
                </c:pt>
                <c:pt idx="1757">
                  <c:v>0.14932000000000001</c:v>
                </c:pt>
                <c:pt idx="1758">
                  <c:v>0.14341999999999999</c:v>
                </c:pt>
                <c:pt idx="1759">
                  <c:v>0.13733200000000001</c:v>
                </c:pt>
                <c:pt idx="1760">
                  <c:v>0.140907</c:v>
                </c:pt>
                <c:pt idx="1761">
                  <c:v>0.14530599999999999</c:v>
                </c:pt>
                <c:pt idx="1762">
                  <c:v>0.153227</c:v>
                </c:pt>
                <c:pt idx="1763">
                  <c:v>0.154585</c:v>
                </c:pt>
                <c:pt idx="1764">
                  <c:v>0.15386900000000001</c:v>
                </c:pt>
                <c:pt idx="1765">
                  <c:v>0.16014500000000001</c:v>
                </c:pt>
                <c:pt idx="1766">
                  <c:v>0.16763999999999998</c:v>
                </c:pt>
                <c:pt idx="1767">
                  <c:v>0.16467700000000002</c:v>
                </c:pt>
                <c:pt idx="1768">
                  <c:v>0.15853100000000001</c:v>
                </c:pt>
                <c:pt idx="1769">
                  <c:v>0.151806</c:v>
                </c:pt>
                <c:pt idx="1770">
                  <c:v>0.13223299999999999</c:v>
                </c:pt>
                <c:pt idx="1771">
                  <c:v>0.14913399999999999</c:v>
                </c:pt>
                <c:pt idx="1772">
                  <c:v>0.14235300000000001</c:v>
                </c:pt>
                <c:pt idx="1773">
                  <c:v>0.14324000000000001</c:v>
                </c:pt>
                <c:pt idx="1774">
                  <c:v>0.12135899999999999</c:v>
                </c:pt>
                <c:pt idx="1775">
                  <c:v>0.12347</c:v>
                </c:pt>
                <c:pt idx="1776">
                  <c:v>0.137962</c:v>
                </c:pt>
                <c:pt idx="1777">
                  <c:v>0.124705</c:v>
                </c:pt>
                <c:pt idx="1778">
                  <c:v>0.112468</c:v>
                </c:pt>
                <c:pt idx="1779">
                  <c:v>8.4079999999999988E-2</c:v>
                </c:pt>
                <c:pt idx="1780">
                  <c:v>8.4186999999999998E-2</c:v>
                </c:pt>
                <c:pt idx="1781">
                  <c:v>8.3317000000000002E-2</c:v>
                </c:pt>
                <c:pt idx="1782">
                  <c:v>9.8408999999999996E-2</c:v>
                </c:pt>
                <c:pt idx="1783">
                  <c:v>0.12400899999999999</c:v>
                </c:pt>
                <c:pt idx="1784">
                  <c:v>0.14275099999999999</c:v>
                </c:pt>
                <c:pt idx="1785">
                  <c:v>0.14780799999999999</c:v>
                </c:pt>
                <c:pt idx="1786">
                  <c:v>0.14855399999999999</c:v>
                </c:pt>
                <c:pt idx="1787">
                  <c:v>0.20224399999999998</c:v>
                </c:pt>
                <c:pt idx="1788">
                  <c:v>0.22373100000000001</c:v>
                </c:pt>
                <c:pt idx="1789">
                  <c:v>0.24029800000000001</c:v>
                </c:pt>
                <c:pt idx="1790">
                  <c:v>0.23383500000000002</c:v>
                </c:pt>
                <c:pt idx="1791">
                  <c:v>0.22944600000000001</c:v>
                </c:pt>
                <c:pt idx="1792">
                  <c:v>0.249864</c:v>
                </c:pt>
                <c:pt idx="1793">
                  <c:v>0.23897200000000002</c:v>
                </c:pt>
                <c:pt idx="1794">
                  <c:v>0.24284700000000001</c:v>
                </c:pt>
                <c:pt idx="1795">
                  <c:v>0.23307</c:v>
                </c:pt>
                <c:pt idx="1796">
                  <c:v>0.236399</c:v>
                </c:pt>
                <c:pt idx="1797">
                  <c:v>0.23297100000000001</c:v>
                </c:pt>
                <c:pt idx="1798">
                  <c:v>0.252112</c:v>
                </c:pt>
                <c:pt idx="1799">
                  <c:v>0.244116</c:v>
                </c:pt>
                <c:pt idx="1800">
                  <c:v>0.23969499999999999</c:v>
                </c:pt>
                <c:pt idx="1801">
                  <c:v>0.24060099999999998</c:v>
                </c:pt>
                <c:pt idx="1802">
                  <c:v>0.22084700000000002</c:v>
                </c:pt>
                <c:pt idx="1803">
                  <c:v>0.24394200000000002</c:v>
                </c:pt>
                <c:pt idx="1804">
                  <c:v>0.25926700000000003</c:v>
                </c:pt>
                <c:pt idx="1805">
                  <c:v>0.26473600000000003</c:v>
                </c:pt>
                <c:pt idx="1806">
                  <c:v>0.27642</c:v>
                </c:pt>
                <c:pt idx="1807">
                  <c:v>0.27742600000000001</c:v>
                </c:pt>
                <c:pt idx="1808">
                  <c:v>0.27809400000000001</c:v>
                </c:pt>
                <c:pt idx="1809">
                  <c:v>0.27916000000000002</c:v>
                </c:pt>
                <c:pt idx="1810">
                  <c:v>0.28632000000000002</c:v>
                </c:pt>
                <c:pt idx="1811">
                  <c:v>0.27598800000000001</c:v>
                </c:pt>
                <c:pt idx="1812">
                  <c:v>0.27307999999999999</c:v>
                </c:pt>
                <c:pt idx="1813">
                  <c:v>0.26947199999999999</c:v>
                </c:pt>
                <c:pt idx="1814">
                  <c:v>0.28069700000000003</c:v>
                </c:pt>
                <c:pt idx="1815">
                  <c:v>0.27857299999999996</c:v>
                </c:pt>
                <c:pt idx="1816">
                  <c:v>0.27430199999999999</c:v>
                </c:pt>
                <c:pt idx="1817">
                  <c:v>0.25227499999999997</c:v>
                </c:pt>
                <c:pt idx="1818">
                  <c:v>0.25946599999999997</c:v>
                </c:pt>
                <c:pt idx="1819">
                  <c:v>0.26777800000000002</c:v>
                </c:pt>
                <c:pt idx="1820">
                  <c:v>0.269038</c:v>
                </c:pt>
                <c:pt idx="1821">
                  <c:v>0.269038</c:v>
                </c:pt>
                <c:pt idx="1822">
                  <c:v>0.269038</c:v>
                </c:pt>
                <c:pt idx="1823">
                  <c:v>0.288661</c:v>
                </c:pt>
                <c:pt idx="1824">
                  <c:v>0.27952100000000002</c:v>
                </c:pt>
                <c:pt idx="1825">
                  <c:v>0.26092099999999996</c:v>
                </c:pt>
                <c:pt idx="1826">
                  <c:v>0.26092099999999996</c:v>
                </c:pt>
                <c:pt idx="1827">
                  <c:v>0.28265499999999999</c:v>
                </c:pt>
                <c:pt idx="1828">
                  <c:v>0.29053499999999999</c:v>
                </c:pt>
                <c:pt idx="1829">
                  <c:v>0.33534799999999998</c:v>
                </c:pt>
                <c:pt idx="1830">
                  <c:v>0.33843400000000001</c:v>
                </c:pt>
                <c:pt idx="1831">
                  <c:v>0.34161499999999995</c:v>
                </c:pt>
                <c:pt idx="1832">
                  <c:v>0.327019</c:v>
                </c:pt>
                <c:pt idx="1833">
                  <c:v>0.31835799999999997</c:v>
                </c:pt>
                <c:pt idx="1834">
                  <c:v>0.31668099999999999</c:v>
                </c:pt>
                <c:pt idx="1835">
                  <c:v>0.32799799999999996</c:v>
                </c:pt>
                <c:pt idx="1836">
                  <c:v>0.31506299999999998</c:v>
                </c:pt>
                <c:pt idx="1837">
                  <c:v>0.31212299999999998</c:v>
                </c:pt>
                <c:pt idx="1838">
                  <c:v>0.31061900000000003</c:v>
                </c:pt>
                <c:pt idx="1839">
                  <c:v>0.31597700000000001</c:v>
                </c:pt>
                <c:pt idx="1840">
                  <c:v>0.31110199999999999</c:v>
                </c:pt>
                <c:pt idx="1841">
                  <c:v>0.30712899999999999</c:v>
                </c:pt>
                <c:pt idx="1842">
                  <c:v>0.29615200000000003</c:v>
                </c:pt>
                <c:pt idx="1843">
                  <c:v>0.29911199999999999</c:v>
                </c:pt>
                <c:pt idx="1844">
                  <c:v>0.28219699999999998</c:v>
                </c:pt>
                <c:pt idx="1845">
                  <c:v>0.27417000000000002</c:v>
                </c:pt>
                <c:pt idx="1846">
                  <c:v>0.25099699999999997</c:v>
                </c:pt>
                <c:pt idx="1847">
                  <c:v>0.26250800000000002</c:v>
                </c:pt>
                <c:pt idx="1848">
                  <c:v>0.27231500000000003</c:v>
                </c:pt>
                <c:pt idx="1849">
                  <c:v>0.27059100000000003</c:v>
                </c:pt>
                <c:pt idx="1850">
                  <c:v>0.269791</c:v>
                </c:pt>
                <c:pt idx="1851">
                  <c:v>0.26698100000000002</c:v>
                </c:pt>
                <c:pt idx="1852">
                  <c:v>0.27365800000000001</c:v>
                </c:pt>
                <c:pt idx="1853">
                  <c:v>0.27522600000000003</c:v>
                </c:pt>
                <c:pt idx="1854">
                  <c:v>0.27382000000000001</c:v>
                </c:pt>
                <c:pt idx="1855">
                  <c:v>0.27470300000000003</c:v>
                </c:pt>
                <c:pt idx="1856">
                  <c:v>0.28662700000000002</c:v>
                </c:pt>
                <c:pt idx="1857">
                  <c:v>0.31909999999999999</c:v>
                </c:pt>
                <c:pt idx="1858">
                  <c:v>0.31768400000000002</c:v>
                </c:pt>
                <c:pt idx="1859">
                  <c:v>0.31027300000000002</c:v>
                </c:pt>
                <c:pt idx="1860">
                  <c:v>0.29437400000000002</c:v>
                </c:pt>
                <c:pt idx="1861">
                  <c:v>0.29571799999999998</c:v>
                </c:pt>
                <c:pt idx="1862">
                  <c:v>0.29341400000000001</c:v>
                </c:pt>
                <c:pt idx="1863">
                  <c:v>0.296093</c:v>
                </c:pt>
                <c:pt idx="1864">
                  <c:v>0.30255399999999999</c:v>
                </c:pt>
                <c:pt idx="1865">
                  <c:v>0.30382200000000004</c:v>
                </c:pt>
                <c:pt idx="1866">
                  <c:v>0.270789</c:v>
                </c:pt>
                <c:pt idx="1867">
                  <c:v>0.29138999999999998</c:v>
                </c:pt>
                <c:pt idx="1868">
                  <c:v>0.29633299999999996</c:v>
                </c:pt>
                <c:pt idx="1869">
                  <c:v>0.30842999999999998</c:v>
                </c:pt>
                <c:pt idx="1870">
                  <c:v>0.306674</c:v>
                </c:pt>
                <c:pt idx="1871">
                  <c:v>0.302674</c:v>
                </c:pt>
                <c:pt idx="1872">
                  <c:v>0.32008300000000001</c:v>
                </c:pt>
                <c:pt idx="1873">
                  <c:v>0.32228600000000002</c:v>
                </c:pt>
                <c:pt idx="1874">
                  <c:v>0.32135399999999997</c:v>
                </c:pt>
                <c:pt idx="1875">
                  <c:v>0.32558900000000002</c:v>
                </c:pt>
                <c:pt idx="1876">
                  <c:v>0.33041100000000001</c:v>
                </c:pt>
                <c:pt idx="1877">
                  <c:v>0.32809500000000003</c:v>
                </c:pt>
                <c:pt idx="1878">
                  <c:v>0.33870299999999998</c:v>
                </c:pt>
                <c:pt idx="1879">
                  <c:v>0.33064700000000002</c:v>
                </c:pt>
                <c:pt idx="1880">
                  <c:v>0.33525100000000002</c:v>
                </c:pt>
                <c:pt idx="1881">
                  <c:v>0.321274</c:v>
                </c:pt>
                <c:pt idx="1882">
                  <c:v>0.32469900000000002</c:v>
                </c:pt>
                <c:pt idx="1883">
                  <c:v>0.31939899999999999</c:v>
                </c:pt>
                <c:pt idx="1884">
                  <c:v>0.32209699999999997</c:v>
                </c:pt>
                <c:pt idx="1885">
                  <c:v>0.31598799999999999</c:v>
                </c:pt>
                <c:pt idx="1886">
                  <c:v>0.328953</c:v>
                </c:pt>
                <c:pt idx="1887">
                  <c:v>0.32808199999999998</c:v>
                </c:pt>
                <c:pt idx="1888">
                  <c:v>0.33516899999999999</c:v>
                </c:pt>
                <c:pt idx="1889">
                  <c:v>0.32363799999999998</c:v>
                </c:pt>
                <c:pt idx="1890">
                  <c:v>0.32864600000000005</c:v>
                </c:pt>
                <c:pt idx="1891">
                  <c:v>0.32864600000000005</c:v>
                </c:pt>
                <c:pt idx="1892">
                  <c:v>0.32864600000000005</c:v>
                </c:pt>
                <c:pt idx="1893">
                  <c:v>0.34565499999999999</c:v>
                </c:pt>
                <c:pt idx="1894">
                  <c:v>0.35783700000000002</c:v>
                </c:pt>
                <c:pt idx="1895">
                  <c:v>0.36988100000000002</c:v>
                </c:pt>
                <c:pt idx="1896">
                  <c:v>0.36465800000000004</c:v>
                </c:pt>
                <c:pt idx="1897">
                  <c:v>0.35940300000000003</c:v>
                </c:pt>
                <c:pt idx="1898">
                  <c:v>0.35967300000000002</c:v>
                </c:pt>
                <c:pt idx="1899">
                  <c:v>0.36936000000000002</c:v>
                </c:pt>
                <c:pt idx="1900">
                  <c:v>0.37919900000000001</c:v>
                </c:pt>
                <c:pt idx="1901">
                  <c:v>0.38631500000000002</c:v>
                </c:pt>
                <c:pt idx="1902">
                  <c:v>0.38247399999999998</c:v>
                </c:pt>
                <c:pt idx="1903">
                  <c:v>0.35478299999999996</c:v>
                </c:pt>
                <c:pt idx="1904">
                  <c:v>0.36177900000000002</c:v>
                </c:pt>
                <c:pt idx="1905">
                  <c:v>0.37075999999999998</c:v>
                </c:pt>
                <c:pt idx="1906">
                  <c:v>0.37082299999999996</c:v>
                </c:pt>
                <c:pt idx="1907">
                  <c:v>0.37567500000000004</c:v>
                </c:pt>
                <c:pt idx="1908">
                  <c:v>0.372089</c:v>
                </c:pt>
                <c:pt idx="1909">
                  <c:v>0.37578400000000001</c:v>
                </c:pt>
                <c:pt idx="1910">
                  <c:v>0.37597799999999998</c:v>
                </c:pt>
                <c:pt idx="1911">
                  <c:v>0.37762400000000002</c:v>
                </c:pt>
                <c:pt idx="1912">
                  <c:v>0.37762400000000002</c:v>
                </c:pt>
                <c:pt idx="1913">
                  <c:v>0.36840600000000001</c:v>
                </c:pt>
                <c:pt idx="1914">
                  <c:v>0.39136000000000004</c:v>
                </c:pt>
                <c:pt idx="1915">
                  <c:v>0.39999499999999999</c:v>
                </c:pt>
                <c:pt idx="1916">
                  <c:v>0.41058700000000004</c:v>
                </c:pt>
                <c:pt idx="1917">
                  <c:v>0.40939399999999998</c:v>
                </c:pt>
                <c:pt idx="1918">
                  <c:v>0.37463500000000005</c:v>
                </c:pt>
                <c:pt idx="1919">
                  <c:v>0.38584099999999999</c:v>
                </c:pt>
                <c:pt idx="1920">
                  <c:v>0.37841799999999998</c:v>
                </c:pt>
                <c:pt idx="1921">
                  <c:v>0.39430999999999999</c:v>
                </c:pt>
                <c:pt idx="1922">
                  <c:v>0.39218000000000003</c:v>
                </c:pt>
                <c:pt idx="1923">
                  <c:v>0.392455</c:v>
                </c:pt>
                <c:pt idx="1924">
                  <c:v>0.37581899999999996</c:v>
                </c:pt>
                <c:pt idx="1925">
                  <c:v>0.39142899999999997</c:v>
                </c:pt>
                <c:pt idx="1926">
                  <c:v>0.39108400000000004</c:v>
                </c:pt>
                <c:pt idx="1927">
                  <c:v>0.39773200000000003</c:v>
                </c:pt>
                <c:pt idx="1928">
                  <c:v>0.39341099999999996</c:v>
                </c:pt>
                <c:pt idx="1929">
                  <c:v>0.39284399999999997</c:v>
                </c:pt>
                <c:pt idx="1930">
                  <c:v>0.39193399999999995</c:v>
                </c:pt>
                <c:pt idx="1931">
                  <c:v>0.392517</c:v>
                </c:pt>
                <c:pt idx="1932">
                  <c:v>0.392517</c:v>
                </c:pt>
                <c:pt idx="1933">
                  <c:v>0.40398800000000001</c:v>
                </c:pt>
                <c:pt idx="1934">
                  <c:v>0.40944899999999995</c:v>
                </c:pt>
                <c:pt idx="1935">
                  <c:v>0.401808</c:v>
                </c:pt>
                <c:pt idx="1936">
                  <c:v>0.40273800000000004</c:v>
                </c:pt>
                <c:pt idx="1937">
                  <c:v>0.404362</c:v>
                </c:pt>
                <c:pt idx="1938">
                  <c:v>0.40790799999999999</c:v>
                </c:pt>
                <c:pt idx="1939">
                  <c:v>0.40511400000000003</c:v>
                </c:pt>
                <c:pt idx="1940">
                  <c:v>0.40682000000000001</c:v>
                </c:pt>
                <c:pt idx="1941">
                  <c:v>0.41592599999999996</c:v>
                </c:pt>
                <c:pt idx="1942">
                  <c:v>0.418431</c:v>
                </c:pt>
                <c:pt idx="1943">
                  <c:v>0.42355200000000004</c:v>
                </c:pt>
                <c:pt idx="1944">
                  <c:v>0.42602699999999999</c:v>
                </c:pt>
                <c:pt idx="1945">
                  <c:v>0.420047</c:v>
                </c:pt>
                <c:pt idx="1946">
                  <c:v>0.39305799999999996</c:v>
                </c:pt>
                <c:pt idx="1947">
                  <c:v>0.40195500000000001</c:v>
                </c:pt>
                <c:pt idx="1948">
                  <c:v>0.40745800000000004</c:v>
                </c:pt>
                <c:pt idx="1949">
                  <c:v>0.40429099999999996</c:v>
                </c:pt>
                <c:pt idx="1950">
                  <c:v>0.41257100000000002</c:v>
                </c:pt>
                <c:pt idx="1951">
                  <c:v>0.41775599999999996</c:v>
                </c:pt>
                <c:pt idx="1952">
                  <c:v>0.40521999999999997</c:v>
                </c:pt>
                <c:pt idx="1953">
                  <c:v>0.40811700000000001</c:v>
                </c:pt>
                <c:pt idx="1954">
                  <c:v>0.39816699999999999</c:v>
                </c:pt>
                <c:pt idx="1955">
                  <c:v>0.4158</c:v>
                </c:pt>
                <c:pt idx="1956">
                  <c:v>0.41542499999999999</c:v>
                </c:pt>
                <c:pt idx="1957">
                  <c:v>0.42369899999999999</c:v>
                </c:pt>
                <c:pt idx="1958">
                  <c:v>0.41097600000000001</c:v>
                </c:pt>
                <c:pt idx="1959">
                  <c:v>0.42093899999999995</c:v>
                </c:pt>
                <c:pt idx="1960">
                  <c:v>0.39798099999999997</c:v>
                </c:pt>
                <c:pt idx="1961">
                  <c:v>0.41611899999999996</c:v>
                </c:pt>
                <c:pt idx="1962">
                  <c:v>0.416823</c:v>
                </c:pt>
                <c:pt idx="1963">
                  <c:v>0.416684</c:v>
                </c:pt>
                <c:pt idx="1964">
                  <c:v>0.41001700000000002</c:v>
                </c:pt>
                <c:pt idx="1965">
                  <c:v>0.39427500000000004</c:v>
                </c:pt>
                <c:pt idx="1966">
                  <c:v>0.39349299999999998</c:v>
                </c:pt>
                <c:pt idx="1967">
                  <c:v>0.36094299999999996</c:v>
                </c:pt>
                <c:pt idx="1968">
                  <c:v>0.36824800000000002</c:v>
                </c:pt>
                <c:pt idx="1969">
                  <c:v>0.39154299999999997</c:v>
                </c:pt>
                <c:pt idx="1970">
                  <c:v>0.38583599999999996</c:v>
                </c:pt>
                <c:pt idx="1971">
                  <c:v>0.39762599999999998</c:v>
                </c:pt>
                <c:pt idx="1972">
                  <c:v>0.397198</c:v>
                </c:pt>
                <c:pt idx="1973">
                  <c:v>0.39136100000000001</c:v>
                </c:pt>
                <c:pt idx="1974">
                  <c:v>0.39544800000000002</c:v>
                </c:pt>
                <c:pt idx="1975">
                  <c:v>0.40823500000000001</c:v>
                </c:pt>
                <c:pt idx="1976">
                  <c:v>0.39905999999999997</c:v>
                </c:pt>
                <c:pt idx="1977">
                  <c:v>0.40889200000000003</c:v>
                </c:pt>
                <c:pt idx="1978">
                  <c:v>0.41366599999999998</c:v>
                </c:pt>
                <c:pt idx="1979">
                  <c:v>0.41727500000000001</c:v>
                </c:pt>
                <c:pt idx="1980">
                  <c:v>0.41820500000000005</c:v>
                </c:pt>
                <c:pt idx="1981">
                  <c:v>0.418707</c:v>
                </c:pt>
                <c:pt idx="1982">
                  <c:v>0.42056899999999997</c:v>
                </c:pt>
                <c:pt idx="1983">
                  <c:v>0.42629300000000003</c:v>
                </c:pt>
                <c:pt idx="1984">
                  <c:v>0.43806499999999998</c:v>
                </c:pt>
                <c:pt idx="1985">
                  <c:v>0.43807299999999999</c:v>
                </c:pt>
                <c:pt idx="1986">
                  <c:v>0.44316699999999998</c:v>
                </c:pt>
                <c:pt idx="1987">
                  <c:v>0.430226</c:v>
                </c:pt>
                <c:pt idx="1988">
                  <c:v>0.43564999999999998</c:v>
                </c:pt>
                <c:pt idx="1989">
                  <c:v>0.43329300000000004</c:v>
                </c:pt>
                <c:pt idx="1990">
                  <c:v>0.41460500000000006</c:v>
                </c:pt>
                <c:pt idx="1991">
                  <c:v>0.42042400000000002</c:v>
                </c:pt>
                <c:pt idx="1992">
                  <c:v>0.42465700000000001</c:v>
                </c:pt>
                <c:pt idx="1993">
                  <c:v>0.42801600000000001</c:v>
                </c:pt>
                <c:pt idx="1994">
                  <c:v>0.43289299999999997</c:v>
                </c:pt>
                <c:pt idx="1995">
                  <c:v>0.42899999999999999</c:v>
                </c:pt>
                <c:pt idx="1996">
                  <c:v>0.43361899999999998</c:v>
                </c:pt>
                <c:pt idx="1997">
                  <c:v>0.43361899999999998</c:v>
                </c:pt>
                <c:pt idx="1998">
                  <c:v>0.42794100000000002</c:v>
                </c:pt>
                <c:pt idx="1999">
                  <c:v>0.43398600000000004</c:v>
                </c:pt>
                <c:pt idx="2000">
                  <c:v>0.43920499999999996</c:v>
                </c:pt>
                <c:pt idx="2001">
                  <c:v>0.43407200000000001</c:v>
                </c:pt>
                <c:pt idx="2002">
                  <c:v>0.443882</c:v>
                </c:pt>
                <c:pt idx="2003">
                  <c:v>0.43628600000000001</c:v>
                </c:pt>
                <c:pt idx="2004">
                  <c:v>0.42546899999999999</c:v>
                </c:pt>
                <c:pt idx="2005">
                  <c:v>0.41140500000000002</c:v>
                </c:pt>
                <c:pt idx="2006">
                  <c:v>0.41240699999999997</c:v>
                </c:pt>
                <c:pt idx="2007">
                  <c:v>0.42029000000000005</c:v>
                </c:pt>
                <c:pt idx="2008">
                  <c:v>0.41338399999999997</c:v>
                </c:pt>
                <c:pt idx="2009">
                  <c:v>0.40985300000000002</c:v>
                </c:pt>
                <c:pt idx="2010">
                  <c:v>0.41210299999999994</c:v>
                </c:pt>
                <c:pt idx="2011">
                  <c:v>0.39927399999999996</c:v>
                </c:pt>
                <c:pt idx="2012">
                  <c:v>0.38727200000000006</c:v>
                </c:pt>
                <c:pt idx="2013">
                  <c:v>0.40275899999999998</c:v>
                </c:pt>
                <c:pt idx="2014">
                  <c:v>0.42333300000000001</c:v>
                </c:pt>
                <c:pt idx="2015">
                  <c:v>0.42244700000000002</c:v>
                </c:pt>
                <c:pt idx="2016">
                  <c:v>0.417047</c:v>
                </c:pt>
                <c:pt idx="2017">
                  <c:v>0.41944300000000001</c:v>
                </c:pt>
                <c:pt idx="2018">
                  <c:v>0.41234900000000002</c:v>
                </c:pt>
                <c:pt idx="2019">
                  <c:v>0.42843699999999996</c:v>
                </c:pt>
                <c:pt idx="2020">
                  <c:v>0.42523299999999997</c:v>
                </c:pt>
                <c:pt idx="2021">
                  <c:v>0.413296</c:v>
                </c:pt>
                <c:pt idx="2022">
                  <c:v>0.41006599999999999</c:v>
                </c:pt>
                <c:pt idx="2023">
                  <c:v>0.42335900000000004</c:v>
                </c:pt>
                <c:pt idx="2024">
                  <c:v>0.40702100000000002</c:v>
                </c:pt>
                <c:pt idx="2025">
                  <c:v>0.42379499999999998</c:v>
                </c:pt>
                <c:pt idx="2026">
                  <c:v>0.42731699999999995</c:v>
                </c:pt>
                <c:pt idx="2027">
                  <c:v>0.43763599999999997</c:v>
                </c:pt>
                <c:pt idx="2028">
                  <c:v>0.43429299999999998</c:v>
                </c:pt>
                <c:pt idx="2029">
                  <c:v>0.43662399999999996</c:v>
                </c:pt>
                <c:pt idx="2030">
                  <c:v>0.45018799999999998</c:v>
                </c:pt>
                <c:pt idx="2031">
                  <c:v>0.45548299999999997</c:v>
                </c:pt>
                <c:pt idx="2032">
                  <c:v>0.449407</c:v>
                </c:pt>
                <c:pt idx="2033">
                  <c:v>0.45216400000000001</c:v>
                </c:pt>
                <c:pt idx="2034">
                  <c:v>0.45328400000000002</c:v>
                </c:pt>
                <c:pt idx="2035">
                  <c:v>0.44699800000000001</c:v>
                </c:pt>
                <c:pt idx="2036">
                  <c:v>0.44986600000000004</c:v>
                </c:pt>
                <c:pt idx="2037">
                  <c:v>0.453542</c:v>
                </c:pt>
                <c:pt idx="2038">
                  <c:v>0.46456999999999998</c:v>
                </c:pt>
                <c:pt idx="2039">
                  <c:v>0.45966999999999997</c:v>
                </c:pt>
                <c:pt idx="2040">
                  <c:v>0.45910600000000001</c:v>
                </c:pt>
                <c:pt idx="2041">
                  <c:v>0.45671100000000003</c:v>
                </c:pt>
                <c:pt idx="2042">
                  <c:v>0.46698600000000001</c:v>
                </c:pt>
                <c:pt idx="2043">
                  <c:v>0.46420699999999998</c:v>
                </c:pt>
                <c:pt idx="2044">
                  <c:v>0.45899000000000001</c:v>
                </c:pt>
                <c:pt idx="2045">
                  <c:v>0.46592300000000003</c:v>
                </c:pt>
                <c:pt idx="2046">
                  <c:v>0.47076600000000002</c:v>
                </c:pt>
                <c:pt idx="2047">
                  <c:v>0.47004899999999999</c:v>
                </c:pt>
                <c:pt idx="2048">
                  <c:v>0.46474100000000002</c:v>
                </c:pt>
                <c:pt idx="2049">
                  <c:v>0.47805300000000001</c:v>
                </c:pt>
                <c:pt idx="2050">
                  <c:v>0.48860599999999998</c:v>
                </c:pt>
                <c:pt idx="2051">
                  <c:v>0.48129500000000003</c:v>
                </c:pt>
                <c:pt idx="2052">
                  <c:v>0.48209099999999999</c:v>
                </c:pt>
                <c:pt idx="2053">
                  <c:v>0.47707299999999997</c:v>
                </c:pt>
                <c:pt idx="2054">
                  <c:v>0.46986199999999995</c:v>
                </c:pt>
                <c:pt idx="2055">
                  <c:v>0.46359699999999998</c:v>
                </c:pt>
                <c:pt idx="2056">
                  <c:v>0.457063</c:v>
                </c:pt>
                <c:pt idx="2057">
                  <c:v>0.46349600000000002</c:v>
                </c:pt>
                <c:pt idx="2058">
                  <c:v>0.46576099999999998</c:v>
                </c:pt>
                <c:pt idx="2059">
                  <c:v>0.469721</c:v>
                </c:pt>
                <c:pt idx="2060">
                  <c:v>0.47580899999999998</c:v>
                </c:pt>
                <c:pt idx="2061">
                  <c:v>0.42204099999999994</c:v>
                </c:pt>
                <c:pt idx="2062">
                  <c:v>0.43534899999999999</c:v>
                </c:pt>
                <c:pt idx="2063">
                  <c:v>0.42515399999999998</c:v>
                </c:pt>
                <c:pt idx="2064">
                  <c:v>0.44720500000000002</c:v>
                </c:pt>
                <c:pt idx="2065">
                  <c:v>0.43998199999999998</c:v>
                </c:pt>
                <c:pt idx="2066">
                  <c:v>0.43859099999999995</c:v>
                </c:pt>
                <c:pt idx="2067">
                  <c:v>0.46080100000000002</c:v>
                </c:pt>
                <c:pt idx="2068">
                  <c:v>0.48253799999999997</c:v>
                </c:pt>
                <c:pt idx="2069">
                  <c:v>0.48196300000000003</c:v>
                </c:pt>
                <c:pt idx="2070">
                  <c:v>0.47881200000000002</c:v>
                </c:pt>
                <c:pt idx="2071">
                  <c:v>0.47285699999999997</c:v>
                </c:pt>
                <c:pt idx="2072">
                  <c:v>0.460669</c:v>
                </c:pt>
                <c:pt idx="2073">
                  <c:v>0.45808399999999999</c:v>
                </c:pt>
                <c:pt idx="2074">
                  <c:v>0.44841099999999995</c:v>
                </c:pt>
                <c:pt idx="2075">
                  <c:v>0.466723</c:v>
                </c:pt>
                <c:pt idx="2076">
                  <c:v>0.46860399999999997</c:v>
                </c:pt>
                <c:pt idx="2077">
                  <c:v>0.45408099999999996</c:v>
                </c:pt>
                <c:pt idx="2078">
                  <c:v>0.474157</c:v>
                </c:pt>
                <c:pt idx="2079">
                  <c:v>0.48309600000000003</c:v>
                </c:pt>
                <c:pt idx="2080">
                  <c:v>0.49049799999999999</c:v>
                </c:pt>
                <c:pt idx="2081">
                  <c:v>0.49024800000000002</c:v>
                </c:pt>
                <c:pt idx="2082">
                  <c:v>0.49024800000000002</c:v>
                </c:pt>
                <c:pt idx="2083">
                  <c:v>0.49024800000000002</c:v>
                </c:pt>
                <c:pt idx="2084">
                  <c:v>0.50007000000000001</c:v>
                </c:pt>
                <c:pt idx="2085">
                  <c:v>0.49662599999999996</c:v>
                </c:pt>
                <c:pt idx="2086">
                  <c:v>0.492892</c:v>
                </c:pt>
                <c:pt idx="2087">
                  <c:v>0.492892</c:v>
                </c:pt>
                <c:pt idx="2088">
                  <c:v>0.51727500000000004</c:v>
                </c:pt>
                <c:pt idx="2089">
                  <c:v>0.51964399999999999</c:v>
                </c:pt>
                <c:pt idx="2090">
                  <c:v>0.50631100000000007</c:v>
                </c:pt>
                <c:pt idx="2091">
                  <c:v>0.51336899999999996</c:v>
                </c:pt>
                <c:pt idx="2092">
                  <c:v>0.50527599999999995</c:v>
                </c:pt>
                <c:pt idx="2093">
                  <c:v>0.51460099999999998</c:v>
                </c:pt>
                <c:pt idx="2094">
                  <c:v>0.52680199999999999</c:v>
                </c:pt>
                <c:pt idx="2095">
                  <c:v>0.52957700000000008</c:v>
                </c:pt>
                <c:pt idx="2096">
                  <c:v>0.52535100000000001</c:v>
                </c:pt>
                <c:pt idx="2097">
                  <c:v>0.53915800000000003</c:v>
                </c:pt>
                <c:pt idx="2098">
                  <c:v>0.52951599999999999</c:v>
                </c:pt>
                <c:pt idx="2099">
                  <c:v>0.53479599999999994</c:v>
                </c:pt>
                <c:pt idx="2100">
                  <c:v>0.53404200000000002</c:v>
                </c:pt>
                <c:pt idx="2101">
                  <c:v>0.51566200000000006</c:v>
                </c:pt>
                <c:pt idx="2102">
                  <c:v>0.47582400000000002</c:v>
                </c:pt>
                <c:pt idx="2103">
                  <c:v>0.49085299999999998</c:v>
                </c:pt>
                <c:pt idx="2104">
                  <c:v>0.510737</c:v>
                </c:pt>
                <c:pt idx="2105">
                  <c:v>0.527833</c:v>
                </c:pt>
                <c:pt idx="2106">
                  <c:v>0.50998699999999997</c:v>
                </c:pt>
                <c:pt idx="2107">
                  <c:v>0.50964300000000007</c:v>
                </c:pt>
                <c:pt idx="2108">
                  <c:v>0.52408600000000005</c:v>
                </c:pt>
                <c:pt idx="2109">
                  <c:v>0.533636</c:v>
                </c:pt>
                <c:pt idx="2110">
                  <c:v>0.52268199999999998</c:v>
                </c:pt>
                <c:pt idx="2111">
                  <c:v>0.52016600000000002</c:v>
                </c:pt>
                <c:pt idx="2112">
                  <c:v>0.53170799999999996</c:v>
                </c:pt>
                <c:pt idx="2113">
                  <c:v>0.53041400000000005</c:v>
                </c:pt>
                <c:pt idx="2114">
                  <c:v>0.54585600000000001</c:v>
                </c:pt>
                <c:pt idx="2115">
                  <c:v>0.55171700000000001</c:v>
                </c:pt>
                <c:pt idx="2116">
                  <c:v>0.54941499999999999</c:v>
                </c:pt>
                <c:pt idx="2117">
                  <c:v>0.52323799999999998</c:v>
                </c:pt>
                <c:pt idx="2118">
                  <c:v>0.53887799999999997</c:v>
                </c:pt>
                <c:pt idx="2119">
                  <c:v>0.53783900000000007</c:v>
                </c:pt>
                <c:pt idx="2120">
                  <c:v>0.52640500000000001</c:v>
                </c:pt>
                <c:pt idx="2121">
                  <c:v>0.52159500000000003</c:v>
                </c:pt>
                <c:pt idx="2122">
                  <c:v>0.51566299999999998</c:v>
                </c:pt>
                <c:pt idx="2123">
                  <c:v>0.51766400000000001</c:v>
                </c:pt>
                <c:pt idx="2124">
                  <c:v>0.51846800000000004</c:v>
                </c:pt>
                <c:pt idx="2125">
                  <c:v>0.46358300000000002</c:v>
                </c:pt>
                <c:pt idx="2126">
                  <c:v>0.52086500000000002</c:v>
                </c:pt>
                <c:pt idx="2127">
                  <c:v>0.51452699999999996</c:v>
                </c:pt>
                <c:pt idx="2128">
                  <c:v>0.48852400000000001</c:v>
                </c:pt>
                <c:pt idx="2129">
                  <c:v>0.50870099999999996</c:v>
                </c:pt>
                <c:pt idx="2130">
                  <c:v>0.47053400000000001</c:v>
                </c:pt>
                <c:pt idx="2131">
                  <c:v>0.4194</c:v>
                </c:pt>
                <c:pt idx="2132">
                  <c:v>0.41378100000000001</c:v>
                </c:pt>
                <c:pt idx="2133">
                  <c:v>0.41472200000000004</c:v>
                </c:pt>
                <c:pt idx="2134">
                  <c:v>0.460756</c:v>
                </c:pt>
                <c:pt idx="2135">
                  <c:v>0.44765700000000003</c:v>
                </c:pt>
                <c:pt idx="2136">
                  <c:v>0.45918799999999999</c:v>
                </c:pt>
                <c:pt idx="2137">
                  <c:v>0.46690300000000001</c:v>
                </c:pt>
                <c:pt idx="2138">
                  <c:v>0.463279</c:v>
                </c:pt>
                <c:pt idx="2139">
                  <c:v>0.48692999999999997</c:v>
                </c:pt>
                <c:pt idx="2140">
                  <c:v>0.50760399999999994</c:v>
                </c:pt>
                <c:pt idx="2141">
                  <c:v>0.51156199999999996</c:v>
                </c:pt>
                <c:pt idx="2142">
                  <c:v>0.51924999999999999</c:v>
                </c:pt>
                <c:pt idx="2143">
                  <c:v>0.52625699999999997</c:v>
                </c:pt>
                <c:pt idx="2144">
                  <c:v>0.52297300000000002</c:v>
                </c:pt>
                <c:pt idx="2145">
                  <c:v>0.52576400000000001</c:v>
                </c:pt>
                <c:pt idx="2146">
                  <c:v>0.52902700000000003</c:v>
                </c:pt>
                <c:pt idx="2147">
                  <c:v>0.52694099999999999</c:v>
                </c:pt>
                <c:pt idx="2148">
                  <c:v>0.54003999999999996</c:v>
                </c:pt>
                <c:pt idx="2149">
                  <c:v>0.54852000000000001</c:v>
                </c:pt>
                <c:pt idx="2150">
                  <c:v>0.53610900000000006</c:v>
                </c:pt>
                <c:pt idx="2151">
                  <c:v>0.54064999999999996</c:v>
                </c:pt>
                <c:pt idx="2152">
                  <c:v>0.54494700000000007</c:v>
                </c:pt>
                <c:pt idx="2153">
                  <c:v>0.55614699999999995</c:v>
                </c:pt>
                <c:pt idx="2154">
                  <c:v>0.55082900000000001</c:v>
                </c:pt>
                <c:pt idx="2155">
                  <c:v>0.54539900000000008</c:v>
                </c:pt>
                <c:pt idx="2156">
                  <c:v>0.56949499999999997</c:v>
                </c:pt>
                <c:pt idx="2157">
                  <c:v>0.55900799999999995</c:v>
                </c:pt>
                <c:pt idx="2158">
                  <c:v>0.55048399999999997</c:v>
                </c:pt>
                <c:pt idx="2159">
                  <c:v>0.55133200000000004</c:v>
                </c:pt>
                <c:pt idx="2160">
                  <c:v>0.55870799999999998</c:v>
                </c:pt>
                <c:pt idx="2161">
                  <c:v>0.55870799999999998</c:v>
                </c:pt>
                <c:pt idx="2162">
                  <c:v>0.55870799999999998</c:v>
                </c:pt>
                <c:pt idx="2163">
                  <c:v>0.55561700000000003</c:v>
                </c:pt>
                <c:pt idx="2164">
                  <c:v>0.56133500000000003</c:v>
                </c:pt>
                <c:pt idx="2165">
                  <c:v>0.56235500000000005</c:v>
                </c:pt>
                <c:pt idx="2166">
                  <c:v>0.54058899999999999</c:v>
                </c:pt>
                <c:pt idx="2167">
                  <c:v>0.51168100000000005</c:v>
                </c:pt>
                <c:pt idx="2168">
                  <c:v>0.51283800000000002</c:v>
                </c:pt>
                <c:pt idx="2169">
                  <c:v>0.52091200000000004</c:v>
                </c:pt>
                <c:pt idx="2170">
                  <c:v>0.53946099999999997</c:v>
                </c:pt>
                <c:pt idx="2171">
                  <c:v>0.54671000000000003</c:v>
                </c:pt>
                <c:pt idx="2172">
                  <c:v>0.54671000000000003</c:v>
                </c:pt>
                <c:pt idx="2173">
                  <c:v>0.55015000000000003</c:v>
                </c:pt>
                <c:pt idx="2174">
                  <c:v>0.53623399999999999</c:v>
                </c:pt>
                <c:pt idx="2175">
                  <c:v>0.53837899999999994</c:v>
                </c:pt>
                <c:pt idx="2176">
                  <c:v>0.514733</c:v>
                </c:pt>
                <c:pt idx="2177">
                  <c:v>0.479599</c:v>
                </c:pt>
                <c:pt idx="2178">
                  <c:v>0.48506100000000002</c:v>
                </c:pt>
                <c:pt idx="2179">
                  <c:v>0.50647399999999998</c:v>
                </c:pt>
                <c:pt idx="2180">
                  <c:v>0.483707</c:v>
                </c:pt>
                <c:pt idx="2181">
                  <c:v>0.52161599999999997</c:v>
                </c:pt>
                <c:pt idx="2182">
                  <c:v>0.53118399999999999</c:v>
                </c:pt>
                <c:pt idx="2183">
                  <c:v>0.54216900000000001</c:v>
                </c:pt>
                <c:pt idx="2184">
                  <c:v>0.52570600000000001</c:v>
                </c:pt>
                <c:pt idx="2185">
                  <c:v>0.50111600000000001</c:v>
                </c:pt>
                <c:pt idx="2186">
                  <c:v>0.51904800000000006</c:v>
                </c:pt>
                <c:pt idx="2187">
                  <c:v>0.54442599999999997</c:v>
                </c:pt>
                <c:pt idx="2188">
                  <c:v>0.53844700000000001</c:v>
                </c:pt>
                <c:pt idx="2189">
                  <c:v>0.54634000000000005</c:v>
                </c:pt>
                <c:pt idx="2190">
                  <c:v>0.55545499999999992</c:v>
                </c:pt>
                <c:pt idx="2191">
                  <c:v>0.55967800000000001</c:v>
                </c:pt>
                <c:pt idx="2192">
                  <c:v>0.56267999999999996</c:v>
                </c:pt>
                <c:pt idx="2193">
                  <c:v>0.56424300000000005</c:v>
                </c:pt>
                <c:pt idx="2194">
                  <c:v>0.55079900000000004</c:v>
                </c:pt>
                <c:pt idx="2195">
                  <c:v>0.55079900000000004</c:v>
                </c:pt>
                <c:pt idx="2196">
                  <c:v>0.55079900000000004</c:v>
                </c:pt>
                <c:pt idx="2197">
                  <c:v>0.56629499999999999</c:v>
                </c:pt>
                <c:pt idx="2198">
                  <c:v>0.56438200000000005</c:v>
                </c:pt>
                <c:pt idx="2199">
                  <c:v>0.56316100000000002</c:v>
                </c:pt>
                <c:pt idx="2200">
                  <c:v>0.53958399999999995</c:v>
                </c:pt>
                <c:pt idx="2201">
                  <c:v>0.50690500000000005</c:v>
                </c:pt>
                <c:pt idx="2202">
                  <c:v>0.4839</c:v>
                </c:pt>
                <c:pt idx="2203">
                  <c:v>0.48012099999999996</c:v>
                </c:pt>
                <c:pt idx="2204">
                  <c:v>0.49782100000000001</c:v>
                </c:pt>
                <c:pt idx="2205">
                  <c:v>0.45150000000000001</c:v>
                </c:pt>
                <c:pt idx="2206">
                  <c:v>0.445581</c:v>
                </c:pt>
                <c:pt idx="2207">
                  <c:v>0.46732999999999997</c:v>
                </c:pt>
                <c:pt idx="2208">
                  <c:v>0.47356000000000004</c:v>
                </c:pt>
                <c:pt idx="2209">
                  <c:v>0.460615</c:v>
                </c:pt>
                <c:pt idx="2210">
                  <c:v>0.44691899999999996</c:v>
                </c:pt>
                <c:pt idx="2211">
                  <c:v>0.48574100000000003</c:v>
                </c:pt>
                <c:pt idx="2212">
                  <c:v>0.49594499999999997</c:v>
                </c:pt>
                <c:pt idx="2213">
                  <c:v>0.50936000000000003</c:v>
                </c:pt>
                <c:pt idx="2214">
                  <c:v>0.50707400000000002</c:v>
                </c:pt>
                <c:pt idx="2215">
                  <c:v>0.47778799999999999</c:v>
                </c:pt>
                <c:pt idx="2216">
                  <c:v>0.47765799999999997</c:v>
                </c:pt>
                <c:pt idx="2217">
                  <c:v>0.49085000000000001</c:v>
                </c:pt>
                <c:pt idx="2218">
                  <c:v>0.44814399999999999</c:v>
                </c:pt>
                <c:pt idx="2219">
                  <c:v>0.46510899999999999</c:v>
                </c:pt>
                <c:pt idx="2220">
                  <c:v>0.48299599999999998</c:v>
                </c:pt>
                <c:pt idx="2221">
                  <c:v>0.48447299999999999</c:v>
                </c:pt>
                <c:pt idx="2222">
                  <c:v>0.484545</c:v>
                </c:pt>
                <c:pt idx="2223">
                  <c:v>0.48728199999999999</c:v>
                </c:pt>
                <c:pt idx="2224">
                  <c:v>0.476248</c:v>
                </c:pt>
                <c:pt idx="2225">
                  <c:v>0.45223799999999997</c:v>
                </c:pt>
                <c:pt idx="2226">
                  <c:v>0.47682800000000003</c:v>
                </c:pt>
                <c:pt idx="2227">
                  <c:v>0.49007800000000001</c:v>
                </c:pt>
                <c:pt idx="2228">
                  <c:v>0.50514499999999996</c:v>
                </c:pt>
                <c:pt idx="2229">
                  <c:v>0.49854999999999999</c:v>
                </c:pt>
                <c:pt idx="2230">
                  <c:v>0.49984699999999999</c:v>
                </c:pt>
                <c:pt idx="2231">
                  <c:v>0.50105600000000006</c:v>
                </c:pt>
                <c:pt idx="2232">
                  <c:v>0.50722999999999996</c:v>
                </c:pt>
                <c:pt idx="2233">
                  <c:v>0.50722599999999995</c:v>
                </c:pt>
                <c:pt idx="2234">
                  <c:v>0.51588000000000001</c:v>
                </c:pt>
                <c:pt idx="2235">
                  <c:v>0.51577300000000004</c:v>
                </c:pt>
                <c:pt idx="2236">
                  <c:v>0.53190599999999999</c:v>
                </c:pt>
                <c:pt idx="2237">
                  <c:v>0.52983999999999998</c:v>
                </c:pt>
                <c:pt idx="2238">
                  <c:v>0.52895099999999995</c:v>
                </c:pt>
                <c:pt idx="2239">
                  <c:v>0.53649800000000003</c:v>
                </c:pt>
                <c:pt idx="2240">
                  <c:v>0.53911700000000007</c:v>
                </c:pt>
                <c:pt idx="2241">
                  <c:v>0.53739700000000001</c:v>
                </c:pt>
                <c:pt idx="2242">
                  <c:v>0.546207</c:v>
                </c:pt>
                <c:pt idx="2243">
                  <c:v>0.54740100000000003</c:v>
                </c:pt>
                <c:pt idx="2244">
                  <c:v>0.551319</c:v>
                </c:pt>
                <c:pt idx="2245">
                  <c:v>0.54831200000000002</c:v>
                </c:pt>
                <c:pt idx="2246">
                  <c:v>0.555566</c:v>
                </c:pt>
                <c:pt idx="2247">
                  <c:v>0.55727899999999997</c:v>
                </c:pt>
                <c:pt idx="2248">
                  <c:v>0.56286000000000003</c:v>
                </c:pt>
                <c:pt idx="2249">
                  <c:v>0.55864800000000003</c:v>
                </c:pt>
                <c:pt idx="2250">
                  <c:v>0.56796400000000002</c:v>
                </c:pt>
                <c:pt idx="2251">
                  <c:v>0.56973600000000002</c:v>
                </c:pt>
                <c:pt idx="2252">
                  <c:v>0.56628900000000004</c:v>
                </c:pt>
                <c:pt idx="2253">
                  <c:v>0.55679200000000006</c:v>
                </c:pt>
                <c:pt idx="2254">
                  <c:v>0.55334099999999997</c:v>
                </c:pt>
                <c:pt idx="2255">
                  <c:v>0.55641499999999999</c:v>
                </c:pt>
                <c:pt idx="2256">
                  <c:v>0.54550600000000005</c:v>
                </c:pt>
                <c:pt idx="2257">
                  <c:v>0.54550600000000005</c:v>
                </c:pt>
                <c:pt idx="2258">
                  <c:v>0.53183900000000006</c:v>
                </c:pt>
                <c:pt idx="2259">
                  <c:v>0.51571599999999995</c:v>
                </c:pt>
                <c:pt idx="2260">
                  <c:v>0.48769699999999999</c:v>
                </c:pt>
                <c:pt idx="2261">
                  <c:v>0.51531199999999999</c:v>
                </c:pt>
                <c:pt idx="2262">
                  <c:v>0.51661000000000001</c:v>
                </c:pt>
                <c:pt idx="2263">
                  <c:v>0.51931800000000006</c:v>
                </c:pt>
                <c:pt idx="2264">
                  <c:v>0.50628799999999996</c:v>
                </c:pt>
                <c:pt idx="2265">
                  <c:v>0.51150899999999999</c:v>
                </c:pt>
                <c:pt idx="2266">
                  <c:v>0.53003500000000003</c:v>
                </c:pt>
                <c:pt idx="2267">
                  <c:v>0.555419</c:v>
                </c:pt>
                <c:pt idx="2268">
                  <c:v>0.53727599999999998</c:v>
                </c:pt>
                <c:pt idx="2269">
                  <c:v>0.51468099999999994</c:v>
                </c:pt>
                <c:pt idx="2270">
                  <c:v>0.51577399999999995</c:v>
                </c:pt>
                <c:pt idx="2271">
                  <c:v>0.50632599999999994</c:v>
                </c:pt>
                <c:pt idx="2272">
                  <c:v>0.50632599999999994</c:v>
                </c:pt>
                <c:pt idx="2273">
                  <c:v>0.49716299999999997</c:v>
                </c:pt>
                <c:pt idx="2274">
                  <c:v>0.50652600000000003</c:v>
                </c:pt>
                <c:pt idx="2275">
                  <c:v>0.49034899999999998</c:v>
                </c:pt>
                <c:pt idx="2276">
                  <c:v>0.46101399999999998</c:v>
                </c:pt>
                <c:pt idx="2277">
                  <c:v>0.46150399999999997</c:v>
                </c:pt>
                <c:pt idx="2278">
                  <c:v>0.45393500000000003</c:v>
                </c:pt>
                <c:pt idx="2279">
                  <c:v>0.45826500000000003</c:v>
                </c:pt>
                <c:pt idx="2280">
                  <c:v>0.43385899999999999</c:v>
                </c:pt>
                <c:pt idx="2281">
                  <c:v>0.43640500000000004</c:v>
                </c:pt>
                <c:pt idx="2282">
                  <c:v>0.43951999999999997</c:v>
                </c:pt>
                <c:pt idx="2283">
                  <c:v>0.47654600000000003</c:v>
                </c:pt>
                <c:pt idx="2284">
                  <c:v>0.469495</c:v>
                </c:pt>
                <c:pt idx="2285">
                  <c:v>0.45818900000000001</c:v>
                </c:pt>
                <c:pt idx="2286">
                  <c:v>0.456901</c:v>
                </c:pt>
                <c:pt idx="2287">
                  <c:v>0.45027800000000001</c:v>
                </c:pt>
                <c:pt idx="2288">
                  <c:v>0.43484</c:v>
                </c:pt>
                <c:pt idx="2289">
                  <c:v>0.42252800000000001</c:v>
                </c:pt>
                <c:pt idx="2290">
                  <c:v>0.428068</c:v>
                </c:pt>
                <c:pt idx="2291">
                  <c:v>0.429844</c:v>
                </c:pt>
                <c:pt idx="2292">
                  <c:v>0.44265500000000002</c:v>
                </c:pt>
                <c:pt idx="2293">
                  <c:v>0.44609399999999999</c:v>
                </c:pt>
                <c:pt idx="2294">
                  <c:v>0.44364500000000001</c:v>
                </c:pt>
                <c:pt idx="2295">
                  <c:v>0.44793300000000003</c:v>
                </c:pt>
                <c:pt idx="2296">
                  <c:v>0.45331699999999997</c:v>
                </c:pt>
                <c:pt idx="2297">
                  <c:v>0.46254600000000001</c:v>
                </c:pt>
                <c:pt idx="2298">
                  <c:v>0.46243899999999999</c:v>
                </c:pt>
                <c:pt idx="2299">
                  <c:v>0.47131999999999996</c:v>
                </c:pt>
                <c:pt idx="2300">
                  <c:v>0.47502299999999997</c:v>
                </c:pt>
                <c:pt idx="2301">
                  <c:v>0.46959800000000002</c:v>
                </c:pt>
                <c:pt idx="2302">
                  <c:v>0.47936899999999999</c:v>
                </c:pt>
                <c:pt idx="2303">
                  <c:v>0.49847599999999997</c:v>
                </c:pt>
                <c:pt idx="2304">
                  <c:v>0.48971400000000004</c:v>
                </c:pt>
                <c:pt idx="2305">
                  <c:v>0.49899099999999996</c:v>
                </c:pt>
                <c:pt idx="2306">
                  <c:v>0.52947899999999992</c:v>
                </c:pt>
                <c:pt idx="2307">
                  <c:v>0.52221200000000001</c:v>
                </c:pt>
                <c:pt idx="2308">
                  <c:v>0.52349400000000001</c:v>
                </c:pt>
                <c:pt idx="2309">
                  <c:v>0.52143200000000001</c:v>
                </c:pt>
                <c:pt idx="2310">
                  <c:v>0.54006999999999994</c:v>
                </c:pt>
                <c:pt idx="2311">
                  <c:v>0.52810499999999994</c:v>
                </c:pt>
                <c:pt idx="2312">
                  <c:v>0.54212300000000002</c:v>
                </c:pt>
                <c:pt idx="2313">
                  <c:v>0.53883800000000004</c:v>
                </c:pt>
                <c:pt idx="2314">
                  <c:v>0.53502699999999992</c:v>
                </c:pt>
                <c:pt idx="2315">
                  <c:v>0.53541899999999998</c:v>
                </c:pt>
                <c:pt idx="2316">
                  <c:v>0.54356599999999999</c:v>
                </c:pt>
                <c:pt idx="2317">
                  <c:v>0.54175400000000007</c:v>
                </c:pt>
                <c:pt idx="2318">
                  <c:v>0.55763600000000002</c:v>
                </c:pt>
                <c:pt idx="2319">
                  <c:v>0.56022700000000003</c:v>
                </c:pt>
                <c:pt idx="2320">
                  <c:v>0.56237999999999999</c:v>
                </c:pt>
                <c:pt idx="2321">
                  <c:v>0.56657899999999994</c:v>
                </c:pt>
                <c:pt idx="2322">
                  <c:v>0.56393199999999999</c:v>
                </c:pt>
                <c:pt idx="2323">
                  <c:v>0.57187900000000003</c:v>
                </c:pt>
                <c:pt idx="2324">
                  <c:v>0.58465400000000001</c:v>
                </c:pt>
                <c:pt idx="2325">
                  <c:v>0.58193899999999998</c:v>
                </c:pt>
                <c:pt idx="2326">
                  <c:v>0.58146600000000004</c:v>
                </c:pt>
                <c:pt idx="2327">
                  <c:v>0.58383299999999994</c:v>
                </c:pt>
                <c:pt idx="2328">
                  <c:v>0.57417399999999996</c:v>
                </c:pt>
                <c:pt idx="2329">
                  <c:v>0.56743500000000002</c:v>
                </c:pt>
                <c:pt idx="2330">
                  <c:v>0.56393199999999999</c:v>
                </c:pt>
                <c:pt idx="2331">
                  <c:v>0.56486599999999998</c:v>
                </c:pt>
                <c:pt idx="2332">
                  <c:v>0.55844799999999994</c:v>
                </c:pt>
                <c:pt idx="2333">
                  <c:v>0.57036200000000004</c:v>
                </c:pt>
                <c:pt idx="2334">
                  <c:v>0.56890499999999999</c:v>
                </c:pt>
                <c:pt idx="2335">
                  <c:v>0.55450299999999997</c:v>
                </c:pt>
                <c:pt idx="2336">
                  <c:v>0.53481499999999993</c:v>
                </c:pt>
                <c:pt idx="2337">
                  <c:v>0.54092600000000002</c:v>
                </c:pt>
                <c:pt idx="2338">
                  <c:v>0.54287399999999997</c:v>
                </c:pt>
                <c:pt idx="2339">
                  <c:v>0.56939600000000001</c:v>
                </c:pt>
                <c:pt idx="2340">
                  <c:v>0.56462499999999993</c:v>
                </c:pt>
                <c:pt idx="2341">
                  <c:v>0.56540699999999999</c:v>
                </c:pt>
                <c:pt idx="2342">
                  <c:v>0.56540699999999999</c:v>
                </c:pt>
                <c:pt idx="2343">
                  <c:v>0.56540699999999999</c:v>
                </c:pt>
                <c:pt idx="2344">
                  <c:v>0.57047199999999998</c:v>
                </c:pt>
                <c:pt idx="2345">
                  <c:v>0.573855</c:v>
                </c:pt>
                <c:pt idx="2346">
                  <c:v>0.56108000000000002</c:v>
                </c:pt>
                <c:pt idx="2347">
                  <c:v>0.56108000000000002</c:v>
                </c:pt>
                <c:pt idx="2348">
                  <c:v>0.58252199999999998</c:v>
                </c:pt>
                <c:pt idx="2349">
                  <c:v>0.58903700000000003</c:v>
                </c:pt>
                <c:pt idx="2350">
                  <c:v>0.59928800000000004</c:v>
                </c:pt>
                <c:pt idx="2351">
                  <c:v>0.613124</c:v>
                </c:pt>
                <c:pt idx="2352">
                  <c:v>0.61845700000000003</c:v>
                </c:pt>
                <c:pt idx="2353">
                  <c:v>0.61207699999999998</c:v>
                </c:pt>
                <c:pt idx="2354">
                  <c:v>0.61846500000000004</c:v>
                </c:pt>
                <c:pt idx="2355">
                  <c:v>0.63333300000000003</c:v>
                </c:pt>
                <c:pt idx="2356">
                  <c:v>0.64381699999999997</c:v>
                </c:pt>
                <c:pt idx="2357">
                  <c:v>0.64717000000000002</c:v>
                </c:pt>
                <c:pt idx="2358">
                  <c:v>0.64527600000000007</c:v>
                </c:pt>
                <c:pt idx="2359">
                  <c:v>0.641015</c:v>
                </c:pt>
                <c:pt idx="2360">
                  <c:v>0.62385100000000004</c:v>
                </c:pt>
                <c:pt idx="2361">
                  <c:v>0.62873500000000004</c:v>
                </c:pt>
                <c:pt idx="2362">
                  <c:v>0.63168599999999997</c:v>
                </c:pt>
                <c:pt idx="2363">
                  <c:v>0.62596200000000002</c:v>
                </c:pt>
                <c:pt idx="2364">
                  <c:v>0.62334400000000001</c:v>
                </c:pt>
                <c:pt idx="2365">
                  <c:v>0.62674799999999997</c:v>
                </c:pt>
                <c:pt idx="2366">
                  <c:v>0.62759399999999999</c:v>
                </c:pt>
                <c:pt idx="2367">
                  <c:v>0.63172800000000007</c:v>
                </c:pt>
                <c:pt idx="2368">
                  <c:v>0.62896700000000005</c:v>
                </c:pt>
                <c:pt idx="2369">
                  <c:v>0.62674799999999997</c:v>
                </c:pt>
                <c:pt idx="2370">
                  <c:v>0.63912500000000005</c:v>
                </c:pt>
                <c:pt idx="2371">
                  <c:v>0.65623699999999996</c:v>
                </c:pt>
                <c:pt idx="2372">
                  <c:v>0.642594</c:v>
                </c:pt>
                <c:pt idx="2373">
                  <c:v>0.64846199999999998</c:v>
                </c:pt>
                <c:pt idx="2374">
                  <c:v>0.65275099999999997</c:v>
                </c:pt>
                <c:pt idx="2375">
                  <c:v>0.65819599999999989</c:v>
                </c:pt>
                <c:pt idx="2376">
                  <c:v>0.65218100000000012</c:v>
                </c:pt>
                <c:pt idx="2377">
                  <c:v>0.66583600000000009</c:v>
                </c:pt>
                <c:pt idx="2378">
                  <c:v>0.66714600000000002</c:v>
                </c:pt>
                <c:pt idx="2379">
                  <c:v>0.67636499999999999</c:v>
                </c:pt>
                <c:pt idx="2380">
                  <c:v>0.68201999999999996</c:v>
                </c:pt>
                <c:pt idx="2381">
                  <c:v>0.68030500000000005</c:v>
                </c:pt>
                <c:pt idx="2382">
                  <c:v>0.68239400000000006</c:v>
                </c:pt>
                <c:pt idx="2383">
                  <c:v>0.67471900000000007</c:v>
                </c:pt>
                <c:pt idx="2384">
                  <c:v>0.66482799999999997</c:v>
                </c:pt>
                <c:pt idx="2385">
                  <c:v>0.66420100000000004</c:v>
                </c:pt>
                <c:pt idx="2386">
                  <c:v>0.65808499999999992</c:v>
                </c:pt>
                <c:pt idx="2387">
                  <c:v>0.66996499999999992</c:v>
                </c:pt>
                <c:pt idx="2388">
                  <c:v>0.65758399999999995</c:v>
                </c:pt>
                <c:pt idx="2389">
                  <c:v>0.66571799999999992</c:v>
                </c:pt>
                <c:pt idx="2390">
                  <c:v>0.67567699999999997</c:v>
                </c:pt>
                <c:pt idx="2391">
                  <c:v>0.67632499999999995</c:v>
                </c:pt>
                <c:pt idx="2392">
                  <c:v>0.67267200000000005</c:v>
                </c:pt>
                <c:pt idx="2393">
                  <c:v>0.67049700000000001</c:v>
                </c:pt>
                <c:pt idx="2394">
                  <c:v>0.67269900000000005</c:v>
                </c:pt>
                <c:pt idx="2395">
                  <c:v>0.66393600000000008</c:v>
                </c:pt>
                <c:pt idx="2396">
                  <c:v>0.63614099999999996</c:v>
                </c:pt>
                <c:pt idx="2397">
                  <c:v>0.59396899999999997</c:v>
                </c:pt>
                <c:pt idx="2398">
                  <c:v>0.61265199999999997</c:v>
                </c:pt>
                <c:pt idx="2399">
                  <c:v>0.55085399999999995</c:v>
                </c:pt>
                <c:pt idx="2400">
                  <c:v>0.56679099999999993</c:v>
                </c:pt>
                <c:pt idx="2401">
                  <c:v>0.55101199999999995</c:v>
                </c:pt>
                <c:pt idx="2402">
                  <c:v>0.56548500000000002</c:v>
                </c:pt>
                <c:pt idx="2403">
                  <c:v>0.59347299999999992</c:v>
                </c:pt>
                <c:pt idx="2404">
                  <c:v>0.59994799999999993</c:v>
                </c:pt>
                <c:pt idx="2405">
                  <c:v>0.58723000000000003</c:v>
                </c:pt>
                <c:pt idx="2406">
                  <c:v>0.56730400000000003</c:v>
                </c:pt>
                <c:pt idx="2407">
                  <c:v>0.58133999999999997</c:v>
                </c:pt>
                <c:pt idx="2408">
                  <c:v>0.58398099999999997</c:v>
                </c:pt>
                <c:pt idx="2409">
                  <c:v>0.60091700000000003</c:v>
                </c:pt>
                <c:pt idx="2410">
                  <c:v>0.61410699999999996</c:v>
                </c:pt>
                <c:pt idx="2411">
                  <c:v>0.61650199999999999</c:v>
                </c:pt>
                <c:pt idx="2412">
                  <c:v>0.62524199999999996</c:v>
                </c:pt>
                <c:pt idx="2413">
                  <c:v>0.61709099999999995</c:v>
                </c:pt>
                <c:pt idx="2414">
                  <c:v>0.62311100000000008</c:v>
                </c:pt>
                <c:pt idx="2415">
                  <c:v>0.640706</c:v>
                </c:pt>
                <c:pt idx="2416">
                  <c:v>0.640706</c:v>
                </c:pt>
                <c:pt idx="2417">
                  <c:v>0.640706</c:v>
                </c:pt>
                <c:pt idx="2418">
                  <c:v>0.650065</c:v>
                </c:pt>
                <c:pt idx="2419">
                  <c:v>0.65835599999999994</c:v>
                </c:pt>
                <c:pt idx="2420">
                  <c:v>0.6635899999999999</c:v>
                </c:pt>
                <c:pt idx="2421">
                  <c:v>0.66964100000000004</c:v>
                </c:pt>
                <c:pt idx="2422">
                  <c:v>0.67125299999999999</c:v>
                </c:pt>
                <c:pt idx="2423">
                  <c:v>0.6776009999999999</c:v>
                </c:pt>
                <c:pt idx="2424">
                  <c:v>0.67533799999999999</c:v>
                </c:pt>
                <c:pt idx="2425">
                  <c:v>0.67703800000000003</c:v>
                </c:pt>
                <c:pt idx="2426">
                  <c:v>0.67948200000000003</c:v>
                </c:pt>
                <c:pt idx="2427">
                  <c:v>0.67907300000000004</c:v>
                </c:pt>
                <c:pt idx="2428">
                  <c:v>0.67460100000000001</c:v>
                </c:pt>
                <c:pt idx="2429">
                  <c:v>0.66643299999999994</c:v>
                </c:pt>
                <c:pt idx="2430">
                  <c:v>0.66338700000000006</c:v>
                </c:pt>
                <c:pt idx="2431">
                  <c:v>0.67166799999999993</c:v>
                </c:pt>
                <c:pt idx="2432">
                  <c:v>0.67166799999999993</c:v>
                </c:pt>
                <c:pt idx="2433">
                  <c:v>0.65095100000000006</c:v>
                </c:pt>
                <c:pt idx="2434">
                  <c:v>0.65420900000000004</c:v>
                </c:pt>
                <c:pt idx="2435">
                  <c:v>0.63630600000000004</c:v>
                </c:pt>
                <c:pt idx="2436">
                  <c:v>0.65239599999999998</c:v>
                </c:pt>
                <c:pt idx="2437">
                  <c:v>0.65239599999999998</c:v>
                </c:pt>
                <c:pt idx="2438">
                  <c:v>0.64936000000000005</c:v>
                </c:pt>
                <c:pt idx="2439">
                  <c:v>0.64452500000000001</c:v>
                </c:pt>
                <c:pt idx="2440">
                  <c:v>0.64476900000000004</c:v>
                </c:pt>
                <c:pt idx="2441">
                  <c:v>0.64988400000000002</c:v>
                </c:pt>
                <c:pt idx="2442">
                  <c:v>0.65479500000000002</c:v>
                </c:pt>
                <c:pt idx="2443">
                  <c:v>0.64913100000000001</c:v>
                </c:pt>
                <c:pt idx="2444">
                  <c:v>0.64320499999999992</c:v>
                </c:pt>
                <c:pt idx="2445">
                  <c:v>0.64999200000000001</c:v>
                </c:pt>
                <c:pt idx="2446">
                  <c:v>0.65309700000000004</c:v>
                </c:pt>
                <c:pt idx="2447">
                  <c:v>0.65610600000000008</c:v>
                </c:pt>
                <c:pt idx="2448">
                  <c:v>0.654393</c:v>
                </c:pt>
                <c:pt idx="2449">
                  <c:v>0.62544100000000002</c:v>
                </c:pt>
                <c:pt idx="2450">
                  <c:v>0.61404599999999998</c:v>
                </c:pt>
                <c:pt idx="2451">
                  <c:v>0.62605500000000003</c:v>
                </c:pt>
                <c:pt idx="2452">
                  <c:v>0.62605500000000003</c:v>
                </c:pt>
                <c:pt idx="2453">
                  <c:v>0.60364200000000001</c:v>
                </c:pt>
                <c:pt idx="2454">
                  <c:v>0.58745499999999995</c:v>
                </c:pt>
                <c:pt idx="2455">
                  <c:v>0.59833700000000001</c:v>
                </c:pt>
                <c:pt idx="2456">
                  <c:v>0.623305</c:v>
                </c:pt>
                <c:pt idx="2457">
                  <c:v>0.62175000000000002</c:v>
                </c:pt>
                <c:pt idx="2458">
                  <c:v>0.62774799999999997</c:v>
                </c:pt>
                <c:pt idx="2459">
                  <c:v>0.626946</c:v>
                </c:pt>
                <c:pt idx="2460">
                  <c:v>0.623193</c:v>
                </c:pt>
                <c:pt idx="2461">
                  <c:v>0.61520900000000001</c:v>
                </c:pt>
                <c:pt idx="2462">
                  <c:v>0.61698799999999998</c:v>
                </c:pt>
                <c:pt idx="2463">
                  <c:v>0.62213399999999996</c:v>
                </c:pt>
                <c:pt idx="2464">
                  <c:v>0.623834</c:v>
                </c:pt>
                <c:pt idx="2465">
                  <c:v>0.62941199999999997</c:v>
                </c:pt>
                <c:pt idx="2466">
                  <c:v>0.63249999999999995</c:v>
                </c:pt>
                <c:pt idx="2467">
                  <c:v>0.62091499999999999</c:v>
                </c:pt>
                <c:pt idx="2468">
                  <c:v>0.61682000000000003</c:v>
                </c:pt>
                <c:pt idx="2469">
                  <c:v>0.61465599999999998</c:v>
                </c:pt>
                <c:pt idx="2470">
                  <c:v>0.60310799999999998</c:v>
                </c:pt>
                <c:pt idx="2471">
                  <c:v>0.594526</c:v>
                </c:pt>
                <c:pt idx="2472">
                  <c:v>0.59275500000000003</c:v>
                </c:pt>
                <c:pt idx="2473">
                  <c:v>0.59443800000000002</c:v>
                </c:pt>
                <c:pt idx="2474">
                  <c:v>0.60277900000000006</c:v>
                </c:pt>
                <c:pt idx="2475">
                  <c:v>0.59685299999999997</c:v>
                </c:pt>
                <c:pt idx="2476">
                  <c:v>0.60964200000000002</c:v>
                </c:pt>
                <c:pt idx="2477">
                  <c:v>0.60872999999999999</c:v>
                </c:pt>
                <c:pt idx="2478">
                  <c:v>0.60711799999999994</c:v>
                </c:pt>
                <c:pt idx="2479">
                  <c:v>0.59052899999999997</c:v>
                </c:pt>
                <c:pt idx="2480">
                  <c:v>0.55615000000000003</c:v>
                </c:pt>
                <c:pt idx="2481">
                  <c:v>0.55111399999999999</c:v>
                </c:pt>
                <c:pt idx="2482">
                  <c:v>0.55471499999999996</c:v>
                </c:pt>
                <c:pt idx="2483">
                  <c:v>0.55658099999999999</c:v>
                </c:pt>
                <c:pt idx="2484">
                  <c:v>0.58513499999999996</c:v>
                </c:pt>
                <c:pt idx="2485">
                  <c:v>0.59139799999999998</c:v>
                </c:pt>
                <c:pt idx="2486">
                  <c:v>0.59019100000000002</c:v>
                </c:pt>
                <c:pt idx="2487">
                  <c:v>0.58416999999999997</c:v>
                </c:pt>
                <c:pt idx="2488">
                  <c:v>0.59428100000000006</c:v>
                </c:pt>
                <c:pt idx="2489">
                  <c:v>0.62305100000000002</c:v>
                </c:pt>
                <c:pt idx="2490">
                  <c:v>0.63542500000000002</c:v>
                </c:pt>
                <c:pt idx="2491">
                  <c:v>0.63920699999999997</c:v>
                </c:pt>
                <c:pt idx="2492">
                  <c:v>0.64238499999999998</c:v>
                </c:pt>
                <c:pt idx="2493">
                  <c:v>0.64521100000000009</c:v>
                </c:pt>
                <c:pt idx="2494">
                  <c:v>0.64202100000000006</c:v>
                </c:pt>
                <c:pt idx="2495">
                  <c:v>0.64603300000000008</c:v>
                </c:pt>
                <c:pt idx="2496">
                  <c:v>0.64635599999999993</c:v>
                </c:pt>
                <c:pt idx="2497">
                  <c:v>0.64745599999999992</c:v>
                </c:pt>
                <c:pt idx="2498">
                  <c:v>0.64036500000000007</c:v>
                </c:pt>
                <c:pt idx="2499">
                  <c:v>0.61797499999999994</c:v>
                </c:pt>
                <c:pt idx="2500">
                  <c:v>0.61340800000000006</c:v>
                </c:pt>
                <c:pt idx="2501">
                  <c:v>0.62095400000000001</c:v>
                </c:pt>
                <c:pt idx="2502">
                  <c:v>0.61883600000000005</c:v>
                </c:pt>
                <c:pt idx="2503">
                  <c:v>0.61303600000000003</c:v>
                </c:pt>
                <c:pt idx="2504">
                  <c:v>0.62586699999999995</c:v>
                </c:pt>
                <c:pt idx="2505">
                  <c:v>0.63952599999999993</c:v>
                </c:pt>
                <c:pt idx="2506">
                  <c:v>0.61920299999999995</c:v>
                </c:pt>
                <c:pt idx="2507">
                  <c:v>0.61554200000000003</c:v>
                </c:pt>
                <c:pt idx="2508">
                  <c:v>0.59025399999999995</c:v>
                </c:pt>
                <c:pt idx="2509">
                  <c:v>0.58320399999999994</c:v>
                </c:pt>
                <c:pt idx="2510">
                  <c:v>0.57469499999999996</c:v>
                </c:pt>
                <c:pt idx="2511">
                  <c:v>0.56440299999999999</c:v>
                </c:pt>
                <c:pt idx="2512">
                  <c:v>0.56340999999999997</c:v>
                </c:pt>
                <c:pt idx="2513">
                  <c:v>0.56619700000000006</c:v>
                </c:pt>
                <c:pt idx="2514">
                  <c:v>0.57691800000000004</c:v>
                </c:pt>
                <c:pt idx="2515">
                  <c:v>0.58152900000000007</c:v>
                </c:pt>
                <c:pt idx="2516">
                  <c:v>0.582596</c:v>
                </c:pt>
                <c:pt idx="2517">
                  <c:v>0.582596</c:v>
                </c:pt>
                <c:pt idx="2518">
                  <c:v>0.60985699999999998</c:v>
                </c:pt>
                <c:pt idx="2519">
                  <c:v>0.61172899999999997</c:v>
                </c:pt>
                <c:pt idx="2520">
                  <c:v>0.60446500000000003</c:v>
                </c:pt>
                <c:pt idx="2521">
                  <c:v>0.60994599999999999</c:v>
                </c:pt>
                <c:pt idx="2522">
                  <c:v>0.60740499999999997</c:v>
                </c:pt>
                <c:pt idx="2523">
                  <c:v>0.60420699999999994</c:v>
                </c:pt>
                <c:pt idx="2524">
                  <c:v>0.60166399999999998</c:v>
                </c:pt>
                <c:pt idx="2525">
                  <c:v>0.60536199999999996</c:v>
                </c:pt>
                <c:pt idx="2526">
                  <c:v>0.61323000000000005</c:v>
                </c:pt>
                <c:pt idx="2527">
                  <c:v>0.617259</c:v>
                </c:pt>
                <c:pt idx="2528">
                  <c:v>0.62387400000000004</c:v>
                </c:pt>
                <c:pt idx="2529">
                  <c:v>0.62354100000000001</c:v>
                </c:pt>
                <c:pt idx="2530">
                  <c:v>0.65537499999999993</c:v>
                </c:pt>
                <c:pt idx="2531">
                  <c:v>0.66363799999999995</c:v>
                </c:pt>
                <c:pt idx="2532">
                  <c:v>0.65103</c:v>
                </c:pt>
                <c:pt idx="2533">
                  <c:v>0.65259600000000006</c:v>
                </c:pt>
                <c:pt idx="2534">
                  <c:v>0.66801100000000002</c:v>
                </c:pt>
                <c:pt idx="2535">
                  <c:v>0.65656999999999999</c:v>
                </c:pt>
                <c:pt idx="2536">
                  <c:v>0.65771100000000005</c:v>
                </c:pt>
                <c:pt idx="2537">
                  <c:v>0.64478399999999991</c:v>
                </c:pt>
                <c:pt idx="2538">
                  <c:v>0.64515800000000001</c:v>
                </c:pt>
                <c:pt idx="2539">
                  <c:v>0.63814599999999999</c:v>
                </c:pt>
                <c:pt idx="2540">
                  <c:v>0.64168099999999995</c:v>
                </c:pt>
                <c:pt idx="2541">
                  <c:v>0.64302700000000002</c:v>
                </c:pt>
                <c:pt idx="2542">
                  <c:v>0.62200100000000003</c:v>
                </c:pt>
                <c:pt idx="2543">
                  <c:v>0.61324199999999995</c:v>
                </c:pt>
                <c:pt idx="2544">
                  <c:v>0.60077899999999995</c:v>
                </c:pt>
                <c:pt idx="2545">
                  <c:v>0.60942799999999997</c:v>
                </c:pt>
                <c:pt idx="2546">
                  <c:v>0.61872399999999994</c:v>
                </c:pt>
                <c:pt idx="2547">
                  <c:v>0.61821199999999998</c:v>
                </c:pt>
                <c:pt idx="2548">
                  <c:v>0.64758599999999999</c:v>
                </c:pt>
                <c:pt idx="2549">
                  <c:v>0.64581900000000003</c:v>
                </c:pt>
                <c:pt idx="2550">
                  <c:v>0.65178899999999995</c:v>
                </c:pt>
                <c:pt idx="2551">
                  <c:v>0.6420269999999999</c:v>
                </c:pt>
                <c:pt idx="2552">
                  <c:v>0.64873199999999998</c:v>
                </c:pt>
                <c:pt idx="2553">
                  <c:v>0.65836399999999995</c:v>
                </c:pt>
                <c:pt idx="2554">
                  <c:v>0.63952100000000001</c:v>
                </c:pt>
                <c:pt idx="2555">
                  <c:v>0.62079300000000004</c:v>
                </c:pt>
                <c:pt idx="2556">
                  <c:v>0.59974499999999997</c:v>
                </c:pt>
                <c:pt idx="2557">
                  <c:v>0.59384300000000001</c:v>
                </c:pt>
                <c:pt idx="2558">
                  <c:v>0.59705699999999995</c:v>
                </c:pt>
                <c:pt idx="2559">
                  <c:v>0.60238199999999997</c:v>
                </c:pt>
                <c:pt idx="2560">
                  <c:v>0.58946500000000002</c:v>
                </c:pt>
                <c:pt idx="2561">
                  <c:v>0.57578600000000002</c:v>
                </c:pt>
                <c:pt idx="2562">
                  <c:v>0.58359000000000005</c:v>
                </c:pt>
                <c:pt idx="2563">
                  <c:v>0.58236500000000002</c:v>
                </c:pt>
                <c:pt idx="2564">
                  <c:v>0.58684100000000006</c:v>
                </c:pt>
                <c:pt idx="2565">
                  <c:v>0.60939699999999997</c:v>
                </c:pt>
                <c:pt idx="2566">
                  <c:v>0.60317200000000004</c:v>
                </c:pt>
                <c:pt idx="2567">
                  <c:v>0.60317900000000002</c:v>
                </c:pt>
                <c:pt idx="2568">
                  <c:v>0.60150999999999999</c:v>
                </c:pt>
                <c:pt idx="2569">
                  <c:v>0.59971200000000002</c:v>
                </c:pt>
                <c:pt idx="2570">
                  <c:v>0.61369200000000002</c:v>
                </c:pt>
                <c:pt idx="2571">
                  <c:v>0.59310499999999999</c:v>
                </c:pt>
                <c:pt idx="2572">
                  <c:v>0.60723399999999994</c:v>
                </c:pt>
                <c:pt idx="2573">
                  <c:v>0.61040300000000003</c:v>
                </c:pt>
                <c:pt idx="2574">
                  <c:v>0.62045400000000006</c:v>
                </c:pt>
                <c:pt idx="2575">
                  <c:v>0.60705799999999999</c:v>
                </c:pt>
                <c:pt idx="2576">
                  <c:v>0.62728499999999998</c:v>
                </c:pt>
                <c:pt idx="2577">
                  <c:v>0.62557399999999996</c:v>
                </c:pt>
                <c:pt idx="2578">
                  <c:v>0.62245800000000007</c:v>
                </c:pt>
                <c:pt idx="2579">
                  <c:v>0.61975199999999997</c:v>
                </c:pt>
                <c:pt idx="2580">
                  <c:v>0.62472400000000006</c:v>
                </c:pt>
                <c:pt idx="2581">
                  <c:v>0.62572699999999992</c:v>
                </c:pt>
                <c:pt idx="2582">
                  <c:v>0.61975599999999997</c:v>
                </c:pt>
                <c:pt idx="2583">
                  <c:v>0.61857099999999998</c:v>
                </c:pt>
                <c:pt idx="2584">
                  <c:v>0.61167099999999996</c:v>
                </c:pt>
                <c:pt idx="2585">
                  <c:v>0.61857600000000001</c:v>
                </c:pt>
                <c:pt idx="2586">
                  <c:v>0.634992</c:v>
                </c:pt>
                <c:pt idx="2587">
                  <c:v>0.63143300000000002</c:v>
                </c:pt>
                <c:pt idx="2588">
                  <c:v>0.626413</c:v>
                </c:pt>
                <c:pt idx="2589">
                  <c:v>0.63195900000000005</c:v>
                </c:pt>
                <c:pt idx="2590">
                  <c:v>0.63167399999999996</c:v>
                </c:pt>
                <c:pt idx="2591">
                  <c:v>0.64052300000000006</c:v>
                </c:pt>
                <c:pt idx="2592">
                  <c:v>0.63844299999999998</c:v>
                </c:pt>
                <c:pt idx="2593">
                  <c:v>0.63798200000000005</c:v>
                </c:pt>
                <c:pt idx="2594">
                  <c:v>0.63921399999999995</c:v>
                </c:pt>
                <c:pt idx="2595">
                  <c:v>0.66126999999999991</c:v>
                </c:pt>
                <c:pt idx="2596">
                  <c:v>0.64549800000000002</c:v>
                </c:pt>
                <c:pt idx="2597">
                  <c:v>0.65377700000000005</c:v>
                </c:pt>
                <c:pt idx="2598">
                  <c:v>0.65889200000000003</c:v>
                </c:pt>
                <c:pt idx="2599">
                  <c:v>0.67575599999999991</c:v>
                </c:pt>
                <c:pt idx="2600">
                  <c:v>0.67244400000000004</c:v>
                </c:pt>
                <c:pt idx="2601">
                  <c:v>0.67304900000000001</c:v>
                </c:pt>
                <c:pt idx="2602">
                  <c:v>0.67304900000000001</c:v>
                </c:pt>
                <c:pt idx="2603">
                  <c:v>0.67304900000000001</c:v>
                </c:pt>
                <c:pt idx="2604">
                  <c:v>0.67901300000000009</c:v>
                </c:pt>
                <c:pt idx="2605">
                  <c:v>0.67865799999999998</c:v>
                </c:pt>
                <c:pt idx="2606">
                  <c:v>0.68094100000000002</c:v>
                </c:pt>
              </c:numCache>
            </c:numRef>
          </c:val>
          <c:smooth val="0"/>
          <c:extLst>
            <c:ext xmlns:c16="http://schemas.microsoft.com/office/drawing/2014/chart" uri="{C3380CC4-5D6E-409C-BE32-E72D297353CC}">
              <c16:uniqueId val="{00000003-8627-4600-A8B2-CCB460467060}"/>
            </c:ext>
          </c:extLst>
        </c:ser>
        <c:ser>
          <c:idx val="2"/>
          <c:order val="2"/>
          <c:tx>
            <c:strRef>
              <c:f>'[Presentation Data and Verification Support v1 (Feb24).xlsx]Investment Performance'!$P$8</c:f>
              <c:strCache>
                <c:ptCount val="1"/>
                <c:pt idx="0">
                  <c:v>FTSE 250 Total Return</c:v>
                </c:pt>
              </c:strCache>
            </c:strRef>
          </c:tx>
          <c:spPr>
            <a:ln w="12700" cap="rnd">
              <a:solidFill>
                <a:srgbClr val="94BCD6"/>
              </a:solidFill>
              <a:round/>
            </a:ln>
            <a:effectLst/>
          </c:spPr>
          <c:marker>
            <c:symbol val="none"/>
          </c:marker>
          <c:dLbls>
            <c:dLbl>
              <c:idx val="260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627-4600-A8B2-CCB460467060}"/>
                </c:ext>
              </c:extLst>
            </c:dLbl>
            <c:spPr>
              <a:noFill/>
              <a:ln>
                <a:noFill/>
              </a:ln>
              <a:effectLst/>
            </c:spPr>
            <c:txPr>
              <a:bodyPr wrap="square" lIns="38100" tIns="19050" rIns="38100" bIns="19050" anchor="ctr">
                <a:spAutoFit/>
              </a:bodyPr>
              <a:lstStyle/>
              <a:p>
                <a:pPr>
                  <a:defRPr sz="1000" b="1">
                    <a:solidFill>
                      <a:srgbClr val="94BCD6"/>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'[1]Investment Performance'!$M$9:$M$2615</c:f>
              <c:numCache>
                <c:formatCode>mmm\-yy</c:formatCode>
                <c:ptCount val="2607"/>
                <c:pt idx="0">
                  <c:v>41641</c:v>
                </c:pt>
                <c:pt idx="1">
                  <c:v>41642</c:v>
                </c:pt>
                <c:pt idx="2">
                  <c:v>41645</c:v>
                </c:pt>
                <c:pt idx="3">
                  <c:v>41646</c:v>
                </c:pt>
                <c:pt idx="4">
                  <c:v>41647</c:v>
                </c:pt>
                <c:pt idx="5">
                  <c:v>41648</c:v>
                </c:pt>
                <c:pt idx="6">
                  <c:v>41649</c:v>
                </c:pt>
                <c:pt idx="7">
                  <c:v>41652</c:v>
                </c:pt>
                <c:pt idx="8">
                  <c:v>41653</c:v>
                </c:pt>
                <c:pt idx="9">
                  <c:v>41654</c:v>
                </c:pt>
                <c:pt idx="10">
                  <c:v>41655</c:v>
                </c:pt>
                <c:pt idx="11">
                  <c:v>41656</c:v>
                </c:pt>
                <c:pt idx="12">
                  <c:v>41659</c:v>
                </c:pt>
                <c:pt idx="13">
                  <c:v>41660</c:v>
                </c:pt>
                <c:pt idx="14">
                  <c:v>41661</c:v>
                </c:pt>
                <c:pt idx="15">
                  <c:v>41662</c:v>
                </c:pt>
                <c:pt idx="16">
                  <c:v>41663</c:v>
                </c:pt>
                <c:pt idx="17">
                  <c:v>41666</c:v>
                </c:pt>
                <c:pt idx="18">
                  <c:v>41667</c:v>
                </c:pt>
                <c:pt idx="19">
                  <c:v>41668</c:v>
                </c:pt>
                <c:pt idx="20">
                  <c:v>41669</c:v>
                </c:pt>
                <c:pt idx="21">
                  <c:v>41670</c:v>
                </c:pt>
                <c:pt idx="22">
                  <c:v>41673</c:v>
                </c:pt>
                <c:pt idx="23">
                  <c:v>41674</c:v>
                </c:pt>
                <c:pt idx="24">
                  <c:v>41675</c:v>
                </c:pt>
                <c:pt idx="25">
                  <c:v>41676</c:v>
                </c:pt>
                <c:pt idx="26">
                  <c:v>41677</c:v>
                </c:pt>
                <c:pt idx="27">
                  <c:v>41680</c:v>
                </c:pt>
                <c:pt idx="28">
                  <c:v>41681</c:v>
                </c:pt>
                <c:pt idx="29">
                  <c:v>41682</c:v>
                </c:pt>
                <c:pt idx="30">
                  <c:v>41683</c:v>
                </c:pt>
                <c:pt idx="31">
                  <c:v>41684</c:v>
                </c:pt>
                <c:pt idx="32">
                  <c:v>41687</c:v>
                </c:pt>
                <c:pt idx="33">
                  <c:v>41688</c:v>
                </c:pt>
                <c:pt idx="34">
                  <c:v>41689</c:v>
                </c:pt>
                <c:pt idx="35">
                  <c:v>41690</c:v>
                </c:pt>
                <c:pt idx="36">
                  <c:v>41691</c:v>
                </c:pt>
                <c:pt idx="37">
                  <c:v>41694</c:v>
                </c:pt>
                <c:pt idx="38">
                  <c:v>41695</c:v>
                </c:pt>
                <c:pt idx="39">
                  <c:v>41696</c:v>
                </c:pt>
                <c:pt idx="40">
                  <c:v>41697</c:v>
                </c:pt>
                <c:pt idx="41">
                  <c:v>41698</c:v>
                </c:pt>
                <c:pt idx="42">
                  <c:v>41701</c:v>
                </c:pt>
                <c:pt idx="43">
                  <c:v>41702</c:v>
                </c:pt>
                <c:pt idx="44">
                  <c:v>41703</c:v>
                </c:pt>
                <c:pt idx="45">
                  <c:v>41704</c:v>
                </c:pt>
                <c:pt idx="46">
                  <c:v>41705</c:v>
                </c:pt>
                <c:pt idx="47">
                  <c:v>41708</c:v>
                </c:pt>
                <c:pt idx="48">
                  <c:v>41709</c:v>
                </c:pt>
                <c:pt idx="49">
                  <c:v>41710</c:v>
                </c:pt>
                <c:pt idx="50">
                  <c:v>41711</c:v>
                </c:pt>
                <c:pt idx="51">
                  <c:v>41712</c:v>
                </c:pt>
                <c:pt idx="52">
                  <c:v>41715</c:v>
                </c:pt>
                <c:pt idx="53">
                  <c:v>41716</c:v>
                </c:pt>
                <c:pt idx="54">
                  <c:v>41717</c:v>
                </c:pt>
                <c:pt idx="55">
                  <c:v>41718</c:v>
                </c:pt>
                <c:pt idx="56">
                  <c:v>41719</c:v>
                </c:pt>
                <c:pt idx="57">
                  <c:v>41722</c:v>
                </c:pt>
                <c:pt idx="58">
                  <c:v>41723</c:v>
                </c:pt>
                <c:pt idx="59">
                  <c:v>41724</c:v>
                </c:pt>
                <c:pt idx="60">
                  <c:v>41725</c:v>
                </c:pt>
                <c:pt idx="61">
                  <c:v>41726</c:v>
                </c:pt>
                <c:pt idx="62">
                  <c:v>41729</c:v>
                </c:pt>
                <c:pt idx="63">
                  <c:v>41730</c:v>
                </c:pt>
                <c:pt idx="64">
                  <c:v>41731</c:v>
                </c:pt>
                <c:pt idx="65">
                  <c:v>41732</c:v>
                </c:pt>
                <c:pt idx="66">
                  <c:v>41733</c:v>
                </c:pt>
                <c:pt idx="67">
                  <c:v>41736</c:v>
                </c:pt>
                <c:pt idx="68">
                  <c:v>41737</c:v>
                </c:pt>
                <c:pt idx="69">
                  <c:v>41738</c:v>
                </c:pt>
                <c:pt idx="70">
                  <c:v>41739</c:v>
                </c:pt>
                <c:pt idx="71">
                  <c:v>41740</c:v>
                </c:pt>
                <c:pt idx="72">
                  <c:v>41743</c:v>
                </c:pt>
                <c:pt idx="73">
                  <c:v>41744</c:v>
                </c:pt>
                <c:pt idx="74">
                  <c:v>41745</c:v>
                </c:pt>
                <c:pt idx="75">
                  <c:v>41746</c:v>
                </c:pt>
                <c:pt idx="76">
                  <c:v>41747</c:v>
                </c:pt>
                <c:pt idx="77">
                  <c:v>41750</c:v>
                </c:pt>
                <c:pt idx="78">
                  <c:v>41751</c:v>
                </c:pt>
                <c:pt idx="79">
                  <c:v>41752</c:v>
                </c:pt>
                <c:pt idx="80">
                  <c:v>41753</c:v>
                </c:pt>
                <c:pt idx="81">
                  <c:v>41754</c:v>
                </c:pt>
                <c:pt idx="82">
                  <c:v>41757</c:v>
                </c:pt>
                <c:pt idx="83">
                  <c:v>41758</c:v>
                </c:pt>
                <c:pt idx="84">
                  <c:v>41759</c:v>
                </c:pt>
                <c:pt idx="85">
                  <c:v>41760</c:v>
                </c:pt>
                <c:pt idx="86">
                  <c:v>41761</c:v>
                </c:pt>
                <c:pt idx="87">
                  <c:v>41764</c:v>
                </c:pt>
                <c:pt idx="88">
                  <c:v>41765</c:v>
                </c:pt>
                <c:pt idx="89">
                  <c:v>41766</c:v>
                </c:pt>
                <c:pt idx="90">
                  <c:v>41767</c:v>
                </c:pt>
                <c:pt idx="91">
                  <c:v>41768</c:v>
                </c:pt>
                <c:pt idx="92">
                  <c:v>41771</c:v>
                </c:pt>
                <c:pt idx="93">
                  <c:v>41772</c:v>
                </c:pt>
                <c:pt idx="94">
                  <c:v>41773</c:v>
                </c:pt>
                <c:pt idx="95">
                  <c:v>41774</c:v>
                </c:pt>
                <c:pt idx="96">
                  <c:v>41775</c:v>
                </c:pt>
                <c:pt idx="97">
                  <c:v>41778</c:v>
                </c:pt>
                <c:pt idx="98">
                  <c:v>41779</c:v>
                </c:pt>
                <c:pt idx="99">
                  <c:v>41780</c:v>
                </c:pt>
                <c:pt idx="100">
                  <c:v>41781</c:v>
                </c:pt>
                <c:pt idx="101">
                  <c:v>41782</c:v>
                </c:pt>
                <c:pt idx="102">
                  <c:v>41785</c:v>
                </c:pt>
                <c:pt idx="103">
                  <c:v>41786</c:v>
                </c:pt>
                <c:pt idx="104">
                  <c:v>41787</c:v>
                </c:pt>
                <c:pt idx="105">
                  <c:v>41788</c:v>
                </c:pt>
                <c:pt idx="106">
                  <c:v>41789</c:v>
                </c:pt>
                <c:pt idx="107">
                  <c:v>41792</c:v>
                </c:pt>
                <c:pt idx="108">
                  <c:v>41793</c:v>
                </c:pt>
                <c:pt idx="109">
                  <c:v>41794</c:v>
                </c:pt>
                <c:pt idx="110">
                  <c:v>41795</c:v>
                </c:pt>
                <c:pt idx="111">
                  <c:v>41796</c:v>
                </c:pt>
                <c:pt idx="112">
                  <c:v>41799</c:v>
                </c:pt>
                <c:pt idx="113">
                  <c:v>41800</c:v>
                </c:pt>
                <c:pt idx="114">
                  <c:v>41801</c:v>
                </c:pt>
                <c:pt idx="115">
                  <c:v>41802</c:v>
                </c:pt>
                <c:pt idx="116">
                  <c:v>41803</c:v>
                </c:pt>
                <c:pt idx="117">
                  <c:v>41806</c:v>
                </c:pt>
                <c:pt idx="118">
                  <c:v>41807</c:v>
                </c:pt>
                <c:pt idx="119">
                  <c:v>41808</c:v>
                </c:pt>
                <c:pt idx="120">
                  <c:v>41809</c:v>
                </c:pt>
                <c:pt idx="121">
                  <c:v>41810</c:v>
                </c:pt>
                <c:pt idx="122">
                  <c:v>41813</c:v>
                </c:pt>
                <c:pt idx="123">
                  <c:v>41814</c:v>
                </c:pt>
                <c:pt idx="124">
                  <c:v>41815</c:v>
                </c:pt>
                <c:pt idx="125">
                  <c:v>41816</c:v>
                </c:pt>
                <c:pt idx="126">
                  <c:v>41817</c:v>
                </c:pt>
                <c:pt idx="127">
                  <c:v>41820</c:v>
                </c:pt>
                <c:pt idx="128">
                  <c:v>41821</c:v>
                </c:pt>
                <c:pt idx="129">
                  <c:v>41822</c:v>
                </c:pt>
                <c:pt idx="130">
                  <c:v>41823</c:v>
                </c:pt>
                <c:pt idx="131">
                  <c:v>41824</c:v>
                </c:pt>
                <c:pt idx="132">
                  <c:v>41827</c:v>
                </c:pt>
                <c:pt idx="133">
                  <c:v>41828</c:v>
                </c:pt>
                <c:pt idx="134">
                  <c:v>41829</c:v>
                </c:pt>
                <c:pt idx="135">
                  <c:v>41830</c:v>
                </c:pt>
                <c:pt idx="136">
                  <c:v>41831</c:v>
                </c:pt>
                <c:pt idx="137">
                  <c:v>41834</c:v>
                </c:pt>
                <c:pt idx="138">
                  <c:v>41835</c:v>
                </c:pt>
                <c:pt idx="139">
                  <c:v>41836</c:v>
                </c:pt>
                <c:pt idx="140">
                  <c:v>41837</c:v>
                </c:pt>
                <c:pt idx="141">
                  <c:v>41838</c:v>
                </c:pt>
                <c:pt idx="142">
                  <c:v>41841</c:v>
                </c:pt>
                <c:pt idx="143">
                  <c:v>41842</c:v>
                </c:pt>
                <c:pt idx="144">
                  <c:v>41843</c:v>
                </c:pt>
                <c:pt idx="145">
                  <c:v>41844</c:v>
                </c:pt>
                <c:pt idx="146">
                  <c:v>41845</c:v>
                </c:pt>
                <c:pt idx="147">
                  <c:v>41848</c:v>
                </c:pt>
                <c:pt idx="148">
                  <c:v>41849</c:v>
                </c:pt>
                <c:pt idx="149">
                  <c:v>41850</c:v>
                </c:pt>
                <c:pt idx="150">
                  <c:v>41851</c:v>
                </c:pt>
                <c:pt idx="151">
                  <c:v>41852</c:v>
                </c:pt>
                <c:pt idx="152">
                  <c:v>41855</c:v>
                </c:pt>
                <c:pt idx="153">
                  <c:v>41856</c:v>
                </c:pt>
                <c:pt idx="154">
                  <c:v>41857</c:v>
                </c:pt>
                <c:pt idx="155">
                  <c:v>41858</c:v>
                </c:pt>
                <c:pt idx="156">
                  <c:v>41859</c:v>
                </c:pt>
                <c:pt idx="157">
                  <c:v>41862</c:v>
                </c:pt>
                <c:pt idx="158">
                  <c:v>41863</c:v>
                </c:pt>
                <c:pt idx="159">
                  <c:v>41864</c:v>
                </c:pt>
                <c:pt idx="160">
                  <c:v>41865</c:v>
                </c:pt>
                <c:pt idx="161">
                  <c:v>41866</c:v>
                </c:pt>
                <c:pt idx="162">
                  <c:v>41869</c:v>
                </c:pt>
                <c:pt idx="163">
                  <c:v>41870</c:v>
                </c:pt>
                <c:pt idx="164">
                  <c:v>41871</c:v>
                </c:pt>
                <c:pt idx="165">
                  <c:v>41872</c:v>
                </c:pt>
                <c:pt idx="166">
                  <c:v>41873</c:v>
                </c:pt>
                <c:pt idx="167">
                  <c:v>41876</c:v>
                </c:pt>
                <c:pt idx="168">
                  <c:v>41877</c:v>
                </c:pt>
                <c:pt idx="169">
                  <c:v>41878</c:v>
                </c:pt>
                <c:pt idx="170">
                  <c:v>41879</c:v>
                </c:pt>
                <c:pt idx="171">
                  <c:v>41880</c:v>
                </c:pt>
                <c:pt idx="172">
                  <c:v>41883</c:v>
                </c:pt>
                <c:pt idx="173">
                  <c:v>41884</c:v>
                </c:pt>
                <c:pt idx="174">
                  <c:v>41885</c:v>
                </c:pt>
                <c:pt idx="175">
                  <c:v>41886</c:v>
                </c:pt>
                <c:pt idx="176">
                  <c:v>41887</c:v>
                </c:pt>
                <c:pt idx="177">
                  <c:v>41890</c:v>
                </c:pt>
                <c:pt idx="178">
                  <c:v>41891</c:v>
                </c:pt>
                <c:pt idx="179">
                  <c:v>41892</c:v>
                </c:pt>
                <c:pt idx="180">
                  <c:v>41893</c:v>
                </c:pt>
                <c:pt idx="181">
                  <c:v>41894</c:v>
                </c:pt>
                <c:pt idx="182">
                  <c:v>41897</c:v>
                </c:pt>
                <c:pt idx="183">
                  <c:v>41898</c:v>
                </c:pt>
                <c:pt idx="184">
                  <c:v>41899</c:v>
                </c:pt>
                <c:pt idx="185">
                  <c:v>41900</c:v>
                </c:pt>
                <c:pt idx="186">
                  <c:v>41901</c:v>
                </c:pt>
                <c:pt idx="187">
                  <c:v>41904</c:v>
                </c:pt>
                <c:pt idx="188">
                  <c:v>41905</c:v>
                </c:pt>
                <c:pt idx="189">
                  <c:v>41906</c:v>
                </c:pt>
                <c:pt idx="190">
                  <c:v>41907</c:v>
                </c:pt>
                <c:pt idx="191">
                  <c:v>41908</c:v>
                </c:pt>
                <c:pt idx="192">
                  <c:v>41911</c:v>
                </c:pt>
                <c:pt idx="193">
                  <c:v>41912</c:v>
                </c:pt>
                <c:pt idx="194">
                  <c:v>41913</c:v>
                </c:pt>
                <c:pt idx="195">
                  <c:v>41914</c:v>
                </c:pt>
                <c:pt idx="196">
                  <c:v>41915</c:v>
                </c:pt>
                <c:pt idx="197">
                  <c:v>41918</c:v>
                </c:pt>
                <c:pt idx="198">
                  <c:v>41919</c:v>
                </c:pt>
                <c:pt idx="199">
                  <c:v>41920</c:v>
                </c:pt>
                <c:pt idx="200">
                  <c:v>41921</c:v>
                </c:pt>
                <c:pt idx="201">
                  <c:v>41922</c:v>
                </c:pt>
                <c:pt idx="202">
                  <c:v>41925</c:v>
                </c:pt>
                <c:pt idx="203">
                  <c:v>41926</c:v>
                </c:pt>
                <c:pt idx="204">
                  <c:v>41927</c:v>
                </c:pt>
                <c:pt idx="205">
                  <c:v>41928</c:v>
                </c:pt>
                <c:pt idx="206">
                  <c:v>41929</c:v>
                </c:pt>
                <c:pt idx="207">
                  <c:v>41932</c:v>
                </c:pt>
                <c:pt idx="208">
                  <c:v>41933</c:v>
                </c:pt>
                <c:pt idx="209">
                  <c:v>41934</c:v>
                </c:pt>
                <c:pt idx="210">
                  <c:v>41935</c:v>
                </c:pt>
                <c:pt idx="211">
                  <c:v>41936</c:v>
                </c:pt>
                <c:pt idx="212">
                  <c:v>41939</c:v>
                </c:pt>
                <c:pt idx="213">
                  <c:v>41940</c:v>
                </c:pt>
                <c:pt idx="214">
                  <c:v>41941</c:v>
                </c:pt>
                <c:pt idx="215">
                  <c:v>41942</c:v>
                </c:pt>
                <c:pt idx="216">
                  <c:v>41943</c:v>
                </c:pt>
                <c:pt idx="217">
                  <c:v>41946</c:v>
                </c:pt>
                <c:pt idx="218">
                  <c:v>41947</c:v>
                </c:pt>
                <c:pt idx="219">
                  <c:v>41948</c:v>
                </c:pt>
                <c:pt idx="220">
                  <c:v>41949</c:v>
                </c:pt>
                <c:pt idx="221">
                  <c:v>41950</c:v>
                </c:pt>
                <c:pt idx="222">
                  <c:v>41953</c:v>
                </c:pt>
                <c:pt idx="223">
                  <c:v>41954</c:v>
                </c:pt>
                <c:pt idx="224">
                  <c:v>41955</c:v>
                </c:pt>
                <c:pt idx="225">
                  <c:v>41956</c:v>
                </c:pt>
                <c:pt idx="226">
                  <c:v>41957</c:v>
                </c:pt>
                <c:pt idx="227">
                  <c:v>41960</c:v>
                </c:pt>
                <c:pt idx="228">
                  <c:v>41961</c:v>
                </c:pt>
                <c:pt idx="229">
                  <c:v>41962</c:v>
                </c:pt>
                <c:pt idx="230">
                  <c:v>41963</c:v>
                </c:pt>
                <c:pt idx="231">
                  <c:v>41964</c:v>
                </c:pt>
                <c:pt idx="232">
                  <c:v>41967</c:v>
                </c:pt>
                <c:pt idx="233">
                  <c:v>41968</c:v>
                </c:pt>
                <c:pt idx="234">
                  <c:v>41969</c:v>
                </c:pt>
                <c:pt idx="235">
                  <c:v>41970</c:v>
                </c:pt>
                <c:pt idx="236">
                  <c:v>41971</c:v>
                </c:pt>
                <c:pt idx="237">
                  <c:v>41974</c:v>
                </c:pt>
                <c:pt idx="238">
                  <c:v>41975</c:v>
                </c:pt>
                <c:pt idx="239">
                  <c:v>41976</c:v>
                </c:pt>
                <c:pt idx="240">
                  <c:v>41977</c:v>
                </c:pt>
                <c:pt idx="241">
                  <c:v>41978</c:v>
                </c:pt>
                <c:pt idx="242">
                  <c:v>41981</c:v>
                </c:pt>
                <c:pt idx="243">
                  <c:v>41982</c:v>
                </c:pt>
                <c:pt idx="244">
                  <c:v>41983</c:v>
                </c:pt>
                <c:pt idx="245">
                  <c:v>41984</c:v>
                </c:pt>
                <c:pt idx="246">
                  <c:v>41985</c:v>
                </c:pt>
                <c:pt idx="247">
                  <c:v>41988</c:v>
                </c:pt>
                <c:pt idx="248">
                  <c:v>41989</c:v>
                </c:pt>
                <c:pt idx="249">
                  <c:v>41990</c:v>
                </c:pt>
                <c:pt idx="250">
                  <c:v>41991</c:v>
                </c:pt>
                <c:pt idx="251">
                  <c:v>41992</c:v>
                </c:pt>
                <c:pt idx="252">
                  <c:v>41995</c:v>
                </c:pt>
                <c:pt idx="253">
                  <c:v>41996</c:v>
                </c:pt>
                <c:pt idx="254">
                  <c:v>41997</c:v>
                </c:pt>
                <c:pt idx="255">
                  <c:v>41998</c:v>
                </c:pt>
                <c:pt idx="256">
                  <c:v>41999</c:v>
                </c:pt>
                <c:pt idx="257">
                  <c:v>42002</c:v>
                </c:pt>
                <c:pt idx="258">
                  <c:v>42003</c:v>
                </c:pt>
                <c:pt idx="259">
                  <c:v>42004</c:v>
                </c:pt>
                <c:pt idx="260">
                  <c:v>42005</c:v>
                </c:pt>
                <c:pt idx="261">
                  <c:v>42006</c:v>
                </c:pt>
                <c:pt idx="262">
                  <c:v>42009</c:v>
                </c:pt>
                <c:pt idx="263">
                  <c:v>42010</c:v>
                </c:pt>
                <c:pt idx="264">
                  <c:v>42011</c:v>
                </c:pt>
                <c:pt idx="265">
                  <c:v>42012</c:v>
                </c:pt>
                <c:pt idx="266">
                  <c:v>42013</c:v>
                </c:pt>
                <c:pt idx="267">
                  <c:v>42016</c:v>
                </c:pt>
                <c:pt idx="268">
                  <c:v>42017</c:v>
                </c:pt>
                <c:pt idx="269">
                  <c:v>42018</c:v>
                </c:pt>
                <c:pt idx="270">
                  <c:v>42019</c:v>
                </c:pt>
                <c:pt idx="271">
                  <c:v>42020</c:v>
                </c:pt>
                <c:pt idx="272">
                  <c:v>42023</c:v>
                </c:pt>
                <c:pt idx="273">
                  <c:v>42024</c:v>
                </c:pt>
                <c:pt idx="274">
                  <c:v>42025</c:v>
                </c:pt>
                <c:pt idx="275">
                  <c:v>42026</c:v>
                </c:pt>
                <c:pt idx="276">
                  <c:v>42027</c:v>
                </c:pt>
                <c:pt idx="277">
                  <c:v>42030</c:v>
                </c:pt>
                <c:pt idx="278">
                  <c:v>42031</c:v>
                </c:pt>
                <c:pt idx="279">
                  <c:v>42032</c:v>
                </c:pt>
                <c:pt idx="280">
                  <c:v>42033</c:v>
                </c:pt>
                <c:pt idx="281">
                  <c:v>42034</c:v>
                </c:pt>
                <c:pt idx="282">
                  <c:v>42037</c:v>
                </c:pt>
                <c:pt idx="283">
                  <c:v>42038</c:v>
                </c:pt>
                <c:pt idx="284">
                  <c:v>42039</c:v>
                </c:pt>
                <c:pt idx="285">
                  <c:v>42040</c:v>
                </c:pt>
                <c:pt idx="286">
                  <c:v>42041</c:v>
                </c:pt>
                <c:pt idx="287">
                  <c:v>42044</c:v>
                </c:pt>
                <c:pt idx="288">
                  <c:v>42045</c:v>
                </c:pt>
                <c:pt idx="289">
                  <c:v>42046</c:v>
                </c:pt>
                <c:pt idx="290">
                  <c:v>42047</c:v>
                </c:pt>
                <c:pt idx="291">
                  <c:v>42048</c:v>
                </c:pt>
                <c:pt idx="292">
                  <c:v>42051</c:v>
                </c:pt>
                <c:pt idx="293">
                  <c:v>42052</c:v>
                </c:pt>
                <c:pt idx="294">
                  <c:v>42053</c:v>
                </c:pt>
                <c:pt idx="295">
                  <c:v>42054</c:v>
                </c:pt>
                <c:pt idx="296">
                  <c:v>42055</c:v>
                </c:pt>
                <c:pt idx="297">
                  <c:v>42058</c:v>
                </c:pt>
                <c:pt idx="298">
                  <c:v>42059</c:v>
                </c:pt>
                <c:pt idx="299">
                  <c:v>42060</c:v>
                </c:pt>
                <c:pt idx="300">
                  <c:v>42061</c:v>
                </c:pt>
                <c:pt idx="301">
                  <c:v>42062</c:v>
                </c:pt>
                <c:pt idx="302">
                  <c:v>42065</c:v>
                </c:pt>
                <c:pt idx="303">
                  <c:v>42066</c:v>
                </c:pt>
                <c:pt idx="304">
                  <c:v>42067</c:v>
                </c:pt>
                <c:pt idx="305">
                  <c:v>42068</c:v>
                </c:pt>
                <c:pt idx="306">
                  <c:v>42069</c:v>
                </c:pt>
                <c:pt idx="307">
                  <c:v>42072</c:v>
                </c:pt>
                <c:pt idx="308">
                  <c:v>42073</c:v>
                </c:pt>
                <c:pt idx="309">
                  <c:v>42074</c:v>
                </c:pt>
                <c:pt idx="310">
                  <c:v>42075</c:v>
                </c:pt>
                <c:pt idx="311">
                  <c:v>42076</c:v>
                </c:pt>
                <c:pt idx="312">
                  <c:v>42079</c:v>
                </c:pt>
                <c:pt idx="313">
                  <c:v>42080</c:v>
                </c:pt>
                <c:pt idx="314">
                  <c:v>42081</c:v>
                </c:pt>
                <c:pt idx="315">
                  <c:v>42082</c:v>
                </c:pt>
                <c:pt idx="316">
                  <c:v>42083</c:v>
                </c:pt>
                <c:pt idx="317">
                  <c:v>42086</c:v>
                </c:pt>
                <c:pt idx="318">
                  <c:v>42087</c:v>
                </c:pt>
                <c:pt idx="319">
                  <c:v>42088</c:v>
                </c:pt>
                <c:pt idx="320">
                  <c:v>42089</c:v>
                </c:pt>
                <c:pt idx="321">
                  <c:v>42090</c:v>
                </c:pt>
                <c:pt idx="322">
                  <c:v>42093</c:v>
                </c:pt>
                <c:pt idx="323">
                  <c:v>42094</c:v>
                </c:pt>
                <c:pt idx="324">
                  <c:v>42095</c:v>
                </c:pt>
                <c:pt idx="325">
                  <c:v>42096</c:v>
                </c:pt>
                <c:pt idx="326">
                  <c:v>42097</c:v>
                </c:pt>
                <c:pt idx="327">
                  <c:v>42100</c:v>
                </c:pt>
                <c:pt idx="328">
                  <c:v>42101</c:v>
                </c:pt>
                <c:pt idx="329">
                  <c:v>42102</c:v>
                </c:pt>
                <c:pt idx="330">
                  <c:v>42103</c:v>
                </c:pt>
                <c:pt idx="331">
                  <c:v>42104</c:v>
                </c:pt>
                <c:pt idx="332">
                  <c:v>42107</c:v>
                </c:pt>
                <c:pt idx="333">
                  <c:v>42108</c:v>
                </c:pt>
                <c:pt idx="334">
                  <c:v>42109</c:v>
                </c:pt>
                <c:pt idx="335">
                  <c:v>42110</c:v>
                </c:pt>
                <c:pt idx="336">
                  <c:v>42111</c:v>
                </c:pt>
                <c:pt idx="337">
                  <c:v>42114</c:v>
                </c:pt>
                <c:pt idx="338">
                  <c:v>42115</c:v>
                </c:pt>
                <c:pt idx="339">
                  <c:v>42116</c:v>
                </c:pt>
                <c:pt idx="340">
                  <c:v>42117</c:v>
                </c:pt>
                <c:pt idx="341">
                  <c:v>42118</c:v>
                </c:pt>
                <c:pt idx="342">
                  <c:v>42121</c:v>
                </c:pt>
                <c:pt idx="343">
                  <c:v>42122</c:v>
                </c:pt>
                <c:pt idx="344">
                  <c:v>42123</c:v>
                </c:pt>
                <c:pt idx="345">
                  <c:v>42124</c:v>
                </c:pt>
                <c:pt idx="346">
                  <c:v>42125</c:v>
                </c:pt>
                <c:pt idx="347">
                  <c:v>42128</c:v>
                </c:pt>
                <c:pt idx="348">
                  <c:v>42129</c:v>
                </c:pt>
                <c:pt idx="349">
                  <c:v>42130</c:v>
                </c:pt>
                <c:pt idx="350">
                  <c:v>42131</c:v>
                </c:pt>
                <c:pt idx="351">
                  <c:v>42132</c:v>
                </c:pt>
                <c:pt idx="352">
                  <c:v>42135</c:v>
                </c:pt>
                <c:pt idx="353">
                  <c:v>42136</c:v>
                </c:pt>
                <c:pt idx="354">
                  <c:v>42137</c:v>
                </c:pt>
                <c:pt idx="355">
                  <c:v>42138</c:v>
                </c:pt>
                <c:pt idx="356">
                  <c:v>42139</c:v>
                </c:pt>
                <c:pt idx="357">
                  <c:v>42142</c:v>
                </c:pt>
                <c:pt idx="358">
                  <c:v>42143</c:v>
                </c:pt>
                <c:pt idx="359">
                  <c:v>42144</c:v>
                </c:pt>
                <c:pt idx="360">
                  <c:v>42145</c:v>
                </c:pt>
                <c:pt idx="361">
                  <c:v>42146</c:v>
                </c:pt>
                <c:pt idx="362">
                  <c:v>42149</c:v>
                </c:pt>
                <c:pt idx="363">
                  <c:v>42150</c:v>
                </c:pt>
                <c:pt idx="364">
                  <c:v>42151</c:v>
                </c:pt>
                <c:pt idx="365">
                  <c:v>42152</c:v>
                </c:pt>
                <c:pt idx="366">
                  <c:v>42153</c:v>
                </c:pt>
                <c:pt idx="367">
                  <c:v>42156</c:v>
                </c:pt>
                <c:pt idx="368">
                  <c:v>42157</c:v>
                </c:pt>
                <c:pt idx="369">
                  <c:v>42158</c:v>
                </c:pt>
                <c:pt idx="370">
                  <c:v>42159</c:v>
                </c:pt>
                <c:pt idx="371">
                  <c:v>42160</c:v>
                </c:pt>
                <c:pt idx="372">
                  <c:v>42163</c:v>
                </c:pt>
                <c:pt idx="373">
                  <c:v>42164</c:v>
                </c:pt>
                <c:pt idx="374">
                  <c:v>42165</c:v>
                </c:pt>
                <c:pt idx="375">
                  <c:v>42166</c:v>
                </c:pt>
                <c:pt idx="376">
                  <c:v>42167</c:v>
                </c:pt>
                <c:pt idx="377">
                  <c:v>42170</c:v>
                </c:pt>
                <c:pt idx="378">
                  <c:v>42171</c:v>
                </c:pt>
                <c:pt idx="379">
                  <c:v>42172</c:v>
                </c:pt>
                <c:pt idx="380">
                  <c:v>42173</c:v>
                </c:pt>
                <c:pt idx="381">
                  <c:v>42174</c:v>
                </c:pt>
                <c:pt idx="382">
                  <c:v>42177</c:v>
                </c:pt>
                <c:pt idx="383">
                  <c:v>42178</c:v>
                </c:pt>
                <c:pt idx="384">
                  <c:v>42179</c:v>
                </c:pt>
                <c:pt idx="385">
                  <c:v>42180</c:v>
                </c:pt>
                <c:pt idx="386">
                  <c:v>42181</c:v>
                </c:pt>
                <c:pt idx="387">
                  <c:v>42184</c:v>
                </c:pt>
                <c:pt idx="388">
                  <c:v>42185</c:v>
                </c:pt>
                <c:pt idx="389">
                  <c:v>42186</c:v>
                </c:pt>
                <c:pt idx="390">
                  <c:v>42187</c:v>
                </c:pt>
                <c:pt idx="391">
                  <c:v>42188</c:v>
                </c:pt>
                <c:pt idx="392">
                  <c:v>42191</c:v>
                </c:pt>
                <c:pt idx="393">
                  <c:v>42192</c:v>
                </c:pt>
                <c:pt idx="394">
                  <c:v>42193</c:v>
                </c:pt>
                <c:pt idx="395">
                  <c:v>42194</c:v>
                </c:pt>
                <c:pt idx="396">
                  <c:v>42195</c:v>
                </c:pt>
                <c:pt idx="397">
                  <c:v>42198</c:v>
                </c:pt>
                <c:pt idx="398">
                  <c:v>42199</c:v>
                </c:pt>
                <c:pt idx="399">
                  <c:v>42200</c:v>
                </c:pt>
                <c:pt idx="400">
                  <c:v>42201</c:v>
                </c:pt>
                <c:pt idx="401">
                  <c:v>42202</c:v>
                </c:pt>
                <c:pt idx="402">
                  <c:v>42205</c:v>
                </c:pt>
                <c:pt idx="403">
                  <c:v>42206</c:v>
                </c:pt>
                <c:pt idx="404">
                  <c:v>42207</c:v>
                </c:pt>
                <c:pt idx="405">
                  <c:v>42208</c:v>
                </c:pt>
                <c:pt idx="406">
                  <c:v>42209</c:v>
                </c:pt>
                <c:pt idx="407">
                  <c:v>42212</c:v>
                </c:pt>
                <c:pt idx="408">
                  <c:v>42213</c:v>
                </c:pt>
                <c:pt idx="409">
                  <c:v>42214</c:v>
                </c:pt>
                <c:pt idx="410">
                  <c:v>42215</c:v>
                </c:pt>
                <c:pt idx="411">
                  <c:v>42216</c:v>
                </c:pt>
                <c:pt idx="412">
                  <c:v>42219</c:v>
                </c:pt>
                <c:pt idx="413">
                  <c:v>42220</c:v>
                </c:pt>
                <c:pt idx="414">
                  <c:v>42221</c:v>
                </c:pt>
                <c:pt idx="415">
                  <c:v>42222</c:v>
                </c:pt>
                <c:pt idx="416">
                  <c:v>42223</c:v>
                </c:pt>
                <c:pt idx="417">
                  <c:v>42226</c:v>
                </c:pt>
                <c:pt idx="418">
                  <c:v>42227</c:v>
                </c:pt>
                <c:pt idx="419">
                  <c:v>42228</c:v>
                </c:pt>
                <c:pt idx="420">
                  <c:v>42229</c:v>
                </c:pt>
                <c:pt idx="421">
                  <c:v>42230</c:v>
                </c:pt>
                <c:pt idx="422">
                  <c:v>42233</c:v>
                </c:pt>
                <c:pt idx="423">
                  <c:v>42234</c:v>
                </c:pt>
                <c:pt idx="424">
                  <c:v>42235</c:v>
                </c:pt>
                <c:pt idx="425">
                  <c:v>42236</c:v>
                </c:pt>
                <c:pt idx="426">
                  <c:v>42237</c:v>
                </c:pt>
                <c:pt idx="427">
                  <c:v>42240</c:v>
                </c:pt>
                <c:pt idx="428">
                  <c:v>42241</c:v>
                </c:pt>
                <c:pt idx="429">
                  <c:v>42242</c:v>
                </c:pt>
                <c:pt idx="430">
                  <c:v>42243</c:v>
                </c:pt>
                <c:pt idx="431">
                  <c:v>42244</c:v>
                </c:pt>
                <c:pt idx="432">
                  <c:v>42247</c:v>
                </c:pt>
                <c:pt idx="433">
                  <c:v>42248</c:v>
                </c:pt>
                <c:pt idx="434">
                  <c:v>42249</c:v>
                </c:pt>
                <c:pt idx="435">
                  <c:v>42250</c:v>
                </c:pt>
                <c:pt idx="436">
                  <c:v>42251</c:v>
                </c:pt>
                <c:pt idx="437">
                  <c:v>42254</c:v>
                </c:pt>
                <c:pt idx="438">
                  <c:v>42255</c:v>
                </c:pt>
                <c:pt idx="439">
                  <c:v>42256</c:v>
                </c:pt>
                <c:pt idx="440">
                  <c:v>42257</c:v>
                </c:pt>
                <c:pt idx="441">
                  <c:v>42258</c:v>
                </c:pt>
                <c:pt idx="442">
                  <c:v>42261</c:v>
                </c:pt>
                <c:pt idx="443">
                  <c:v>42262</c:v>
                </c:pt>
                <c:pt idx="444">
                  <c:v>42263</c:v>
                </c:pt>
                <c:pt idx="445">
                  <c:v>42264</c:v>
                </c:pt>
                <c:pt idx="446">
                  <c:v>42265</c:v>
                </c:pt>
                <c:pt idx="447">
                  <c:v>42268</c:v>
                </c:pt>
                <c:pt idx="448">
                  <c:v>42269</c:v>
                </c:pt>
                <c:pt idx="449">
                  <c:v>42270</c:v>
                </c:pt>
                <c:pt idx="450">
                  <c:v>42271</c:v>
                </c:pt>
                <c:pt idx="451">
                  <c:v>42272</c:v>
                </c:pt>
                <c:pt idx="452">
                  <c:v>42275</c:v>
                </c:pt>
                <c:pt idx="453">
                  <c:v>42276</c:v>
                </c:pt>
                <c:pt idx="454">
                  <c:v>42277</c:v>
                </c:pt>
                <c:pt idx="455">
                  <c:v>42278</c:v>
                </c:pt>
                <c:pt idx="456">
                  <c:v>42279</c:v>
                </c:pt>
                <c:pt idx="457">
                  <c:v>42282</c:v>
                </c:pt>
                <c:pt idx="458">
                  <c:v>42283</c:v>
                </c:pt>
                <c:pt idx="459">
                  <c:v>42284</c:v>
                </c:pt>
                <c:pt idx="460">
                  <c:v>42285</c:v>
                </c:pt>
                <c:pt idx="461">
                  <c:v>42286</c:v>
                </c:pt>
                <c:pt idx="462">
                  <c:v>42289</c:v>
                </c:pt>
                <c:pt idx="463">
                  <c:v>42290</c:v>
                </c:pt>
                <c:pt idx="464">
                  <c:v>42291</c:v>
                </c:pt>
                <c:pt idx="465">
                  <c:v>42292</c:v>
                </c:pt>
                <c:pt idx="466">
                  <c:v>42293</c:v>
                </c:pt>
                <c:pt idx="467">
                  <c:v>42296</c:v>
                </c:pt>
                <c:pt idx="468">
                  <c:v>42297</c:v>
                </c:pt>
                <c:pt idx="469">
                  <c:v>42298</c:v>
                </c:pt>
                <c:pt idx="470">
                  <c:v>42299</c:v>
                </c:pt>
                <c:pt idx="471">
                  <c:v>42300</c:v>
                </c:pt>
                <c:pt idx="472">
                  <c:v>42303</c:v>
                </c:pt>
                <c:pt idx="473">
                  <c:v>42304</c:v>
                </c:pt>
                <c:pt idx="474">
                  <c:v>42305</c:v>
                </c:pt>
                <c:pt idx="475">
                  <c:v>42306</c:v>
                </c:pt>
                <c:pt idx="476">
                  <c:v>42307</c:v>
                </c:pt>
                <c:pt idx="477">
                  <c:v>42310</c:v>
                </c:pt>
                <c:pt idx="478">
                  <c:v>42311</c:v>
                </c:pt>
                <c:pt idx="479">
                  <c:v>42312</c:v>
                </c:pt>
                <c:pt idx="480">
                  <c:v>42313</c:v>
                </c:pt>
                <c:pt idx="481">
                  <c:v>42314</c:v>
                </c:pt>
                <c:pt idx="482">
                  <c:v>42317</c:v>
                </c:pt>
                <c:pt idx="483">
                  <c:v>42318</c:v>
                </c:pt>
                <c:pt idx="484">
                  <c:v>42319</c:v>
                </c:pt>
                <c:pt idx="485">
                  <c:v>42320</c:v>
                </c:pt>
                <c:pt idx="486">
                  <c:v>42321</c:v>
                </c:pt>
                <c:pt idx="487">
                  <c:v>42324</c:v>
                </c:pt>
                <c:pt idx="488">
                  <c:v>42325</c:v>
                </c:pt>
                <c:pt idx="489">
                  <c:v>42326</c:v>
                </c:pt>
                <c:pt idx="490">
                  <c:v>42327</c:v>
                </c:pt>
                <c:pt idx="491">
                  <c:v>42328</c:v>
                </c:pt>
                <c:pt idx="492">
                  <c:v>42331</c:v>
                </c:pt>
                <c:pt idx="493">
                  <c:v>42332</c:v>
                </c:pt>
                <c:pt idx="494">
                  <c:v>42333</c:v>
                </c:pt>
                <c:pt idx="495">
                  <c:v>42334</c:v>
                </c:pt>
                <c:pt idx="496">
                  <c:v>42335</c:v>
                </c:pt>
                <c:pt idx="497">
                  <c:v>42338</c:v>
                </c:pt>
                <c:pt idx="498">
                  <c:v>42339</c:v>
                </c:pt>
                <c:pt idx="499">
                  <c:v>42340</c:v>
                </c:pt>
                <c:pt idx="500">
                  <c:v>42341</c:v>
                </c:pt>
                <c:pt idx="501">
                  <c:v>42342</c:v>
                </c:pt>
                <c:pt idx="502">
                  <c:v>42345</c:v>
                </c:pt>
                <c:pt idx="503">
                  <c:v>42346</c:v>
                </c:pt>
                <c:pt idx="504">
                  <c:v>42347</c:v>
                </c:pt>
                <c:pt idx="505">
                  <c:v>42348</c:v>
                </c:pt>
                <c:pt idx="506">
                  <c:v>42349</c:v>
                </c:pt>
                <c:pt idx="507">
                  <c:v>42352</c:v>
                </c:pt>
                <c:pt idx="508">
                  <c:v>42353</c:v>
                </c:pt>
                <c:pt idx="509">
                  <c:v>42354</c:v>
                </c:pt>
                <c:pt idx="510">
                  <c:v>42355</c:v>
                </c:pt>
                <c:pt idx="511">
                  <c:v>42356</c:v>
                </c:pt>
                <c:pt idx="512">
                  <c:v>42359</c:v>
                </c:pt>
                <c:pt idx="513">
                  <c:v>42360</c:v>
                </c:pt>
                <c:pt idx="514">
                  <c:v>42361</c:v>
                </c:pt>
                <c:pt idx="515">
                  <c:v>42362</c:v>
                </c:pt>
                <c:pt idx="516">
                  <c:v>42363</c:v>
                </c:pt>
                <c:pt idx="517">
                  <c:v>42366</c:v>
                </c:pt>
                <c:pt idx="518">
                  <c:v>42367</c:v>
                </c:pt>
                <c:pt idx="519">
                  <c:v>42368</c:v>
                </c:pt>
                <c:pt idx="520">
                  <c:v>42369</c:v>
                </c:pt>
                <c:pt idx="521">
                  <c:v>42370</c:v>
                </c:pt>
                <c:pt idx="522">
                  <c:v>42373</c:v>
                </c:pt>
                <c:pt idx="523">
                  <c:v>42374</c:v>
                </c:pt>
                <c:pt idx="524">
                  <c:v>42375</c:v>
                </c:pt>
                <c:pt idx="525">
                  <c:v>42376</c:v>
                </c:pt>
                <c:pt idx="526">
                  <c:v>42377</c:v>
                </c:pt>
                <c:pt idx="527">
                  <c:v>42380</c:v>
                </c:pt>
                <c:pt idx="528">
                  <c:v>42381</c:v>
                </c:pt>
                <c:pt idx="529">
                  <c:v>42382</c:v>
                </c:pt>
                <c:pt idx="530">
                  <c:v>42383</c:v>
                </c:pt>
                <c:pt idx="531">
                  <c:v>42384</c:v>
                </c:pt>
                <c:pt idx="532">
                  <c:v>42387</c:v>
                </c:pt>
                <c:pt idx="533">
                  <c:v>42388</c:v>
                </c:pt>
                <c:pt idx="534">
                  <c:v>42389</c:v>
                </c:pt>
                <c:pt idx="535">
                  <c:v>42390</c:v>
                </c:pt>
                <c:pt idx="536">
                  <c:v>42391</c:v>
                </c:pt>
                <c:pt idx="537">
                  <c:v>42394</c:v>
                </c:pt>
                <c:pt idx="538">
                  <c:v>42395</c:v>
                </c:pt>
                <c:pt idx="539">
                  <c:v>42396</c:v>
                </c:pt>
                <c:pt idx="540">
                  <c:v>42397</c:v>
                </c:pt>
                <c:pt idx="541">
                  <c:v>42398</c:v>
                </c:pt>
                <c:pt idx="542">
                  <c:v>42401</c:v>
                </c:pt>
                <c:pt idx="543">
                  <c:v>42402</c:v>
                </c:pt>
                <c:pt idx="544">
                  <c:v>42403</c:v>
                </c:pt>
                <c:pt idx="545">
                  <c:v>42404</c:v>
                </c:pt>
                <c:pt idx="546">
                  <c:v>42405</c:v>
                </c:pt>
                <c:pt idx="547">
                  <c:v>42408</c:v>
                </c:pt>
                <c:pt idx="548">
                  <c:v>42409</c:v>
                </c:pt>
                <c:pt idx="549">
                  <c:v>42410</c:v>
                </c:pt>
                <c:pt idx="550">
                  <c:v>42411</c:v>
                </c:pt>
                <c:pt idx="551">
                  <c:v>42412</c:v>
                </c:pt>
                <c:pt idx="552">
                  <c:v>42415</c:v>
                </c:pt>
                <c:pt idx="553">
                  <c:v>42416</c:v>
                </c:pt>
                <c:pt idx="554">
                  <c:v>42417</c:v>
                </c:pt>
                <c:pt idx="555">
                  <c:v>42418</c:v>
                </c:pt>
                <c:pt idx="556">
                  <c:v>42419</c:v>
                </c:pt>
                <c:pt idx="557">
                  <c:v>42422</c:v>
                </c:pt>
                <c:pt idx="558">
                  <c:v>42423</c:v>
                </c:pt>
                <c:pt idx="559">
                  <c:v>42424</c:v>
                </c:pt>
                <c:pt idx="560">
                  <c:v>42425</c:v>
                </c:pt>
                <c:pt idx="561">
                  <c:v>42426</c:v>
                </c:pt>
                <c:pt idx="562">
                  <c:v>42429</c:v>
                </c:pt>
                <c:pt idx="563">
                  <c:v>42430</c:v>
                </c:pt>
                <c:pt idx="564">
                  <c:v>42431</c:v>
                </c:pt>
                <c:pt idx="565">
                  <c:v>42432</c:v>
                </c:pt>
                <c:pt idx="566">
                  <c:v>42433</c:v>
                </c:pt>
                <c:pt idx="567">
                  <c:v>42436</c:v>
                </c:pt>
                <c:pt idx="568">
                  <c:v>42437</c:v>
                </c:pt>
                <c:pt idx="569">
                  <c:v>42438</c:v>
                </c:pt>
                <c:pt idx="570">
                  <c:v>42439</c:v>
                </c:pt>
                <c:pt idx="571">
                  <c:v>42440</c:v>
                </c:pt>
                <c:pt idx="572">
                  <c:v>42443</c:v>
                </c:pt>
                <c:pt idx="573">
                  <c:v>42444</c:v>
                </c:pt>
                <c:pt idx="574">
                  <c:v>42445</c:v>
                </c:pt>
                <c:pt idx="575">
                  <c:v>42446</c:v>
                </c:pt>
                <c:pt idx="576">
                  <c:v>42447</c:v>
                </c:pt>
                <c:pt idx="577">
                  <c:v>42450</c:v>
                </c:pt>
                <c:pt idx="578">
                  <c:v>42451</c:v>
                </c:pt>
                <c:pt idx="579">
                  <c:v>42452</c:v>
                </c:pt>
                <c:pt idx="580">
                  <c:v>42453</c:v>
                </c:pt>
                <c:pt idx="581">
                  <c:v>42454</c:v>
                </c:pt>
                <c:pt idx="582">
                  <c:v>42457</c:v>
                </c:pt>
                <c:pt idx="583">
                  <c:v>42458</c:v>
                </c:pt>
                <c:pt idx="584">
                  <c:v>42459</c:v>
                </c:pt>
                <c:pt idx="585">
                  <c:v>42460</c:v>
                </c:pt>
                <c:pt idx="586">
                  <c:v>42461</c:v>
                </c:pt>
                <c:pt idx="587">
                  <c:v>42464</c:v>
                </c:pt>
                <c:pt idx="588">
                  <c:v>42465</c:v>
                </c:pt>
                <c:pt idx="589">
                  <c:v>42466</c:v>
                </c:pt>
                <c:pt idx="590">
                  <c:v>42467</c:v>
                </c:pt>
                <c:pt idx="591">
                  <c:v>42468</c:v>
                </c:pt>
                <c:pt idx="592">
                  <c:v>42471</c:v>
                </c:pt>
                <c:pt idx="593">
                  <c:v>42472</c:v>
                </c:pt>
                <c:pt idx="594">
                  <c:v>42473</c:v>
                </c:pt>
                <c:pt idx="595">
                  <c:v>42474</c:v>
                </c:pt>
                <c:pt idx="596">
                  <c:v>42475</c:v>
                </c:pt>
                <c:pt idx="597">
                  <c:v>42478</c:v>
                </c:pt>
                <c:pt idx="598">
                  <c:v>42479</c:v>
                </c:pt>
                <c:pt idx="599">
                  <c:v>42480</c:v>
                </c:pt>
                <c:pt idx="600">
                  <c:v>42481</c:v>
                </c:pt>
                <c:pt idx="601">
                  <c:v>42482</c:v>
                </c:pt>
                <c:pt idx="602">
                  <c:v>42485</c:v>
                </c:pt>
                <c:pt idx="603">
                  <c:v>42486</c:v>
                </c:pt>
                <c:pt idx="604">
                  <c:v>42487</c:v>
                </c:pt>
                <c:pt idx="605">
                  <c:v>42488</c:v>
                </c:pt>
                <c:pt idx="606">
                  <c:v>42489</c:v>
                </c:pt>
                <c:pt idx="607">
                  <c:v>42492</c:v>
                </c:pt>
                <c:pt idx="608">
                  <c:v>42493</c:v>
                </c:pt>
                <c:pt idx="609">
                  <c:v>42494</c:v>
                </c:pt>
                <c:pt idx="610">
                  <c:v>42495</c:v>
                </c:pt>
                <c:pt idx="611">
                  <c:v>42496</c:v>
                </c:pt>
                <c:pt idx="612">
                  <c:v>42499</c:v>
                </c:pt>
                <c:pt idx="613">
                  <c:v>42500</c:v>
                </c:pt>
                <c:pt idx="614">
                  <c:v>42501</c:v>
                </c:pt>
                <c:pt idx="615">
                  <c:v>42502</c:v>
                </c:pt>
                <c:pt idx="616">
                  <c:v>42503</c:v>
                </c:pt>
                <c:pt idx="617">
                  <c:v>42506</c:v>
                </c:pt>
                <c:pt idx="618">
                  <c:v>42507</c:v>
                </c:pt>
                <c:pt idx="619">
                  <c:v>42508</c:v>
                </c:pt>
                <c:pt idx="620">
                  <c:v>42509</c:v>
                </c:pt>
                <c:pt idx="621">
                  <c:v>42510</c:v>
                </c:pt>
                <c:pt idx="622">
                  <c:v>42513</c:v>
                </c:pt>
                <c:pt idx="623">
                  <c:v>42514</c:v>
                </c:pt>
                <c:pt idx="624">
                  <c:v>42515</c:v>
                </c:pt>
                <c:pt idx="625">
                  <c:v>42516</c:v>
                </c:pt>
                <c:pt idx="626">
                  <c:v>42517</c:v>
                </c:pt>
                <c:pt idx="627">
                  <c:v>42520</c:v>
                </c:pt>
                <c:pt idx="628">
                  <c:v>42521</c:v>
                </c:pt>
                <c:pt idx="629">
                  <c:v>42522</c:v>
                </c:pt>
                <c:pt idx="630">
                  <c:v>42523</c:v>
                </c:pt>
                <c:pt idx="631">
                  <c:v>42524</c:v>
                </c:pt>
                <c:pt idx="632">
                  <c:v>42527</c:v>
                </c:pt>
                <c:pt idx="633">
                  <c:v>42528</c:v>
                </c:pt>
                <c:pt idx="634">
                  <c:v>42529</c:v>
                </c:pt>
                <c:pt idx="635">
                  <c:v>42530</c:v>
                </c:pt>
                <c:pt idx="636">
                  <c:v>42531</c:v>
                </c:pt>
                <c:pt idx="637">
                  <c:v>42534</c:v>
                </c:pt>
                <c:pt idx="638">
                  <c:v>42535</c:v>
                </c:pt>
                <c:pt idx="639">
                  <c:v>42536</c:v>
                </c:pt>
                <c:pt idx="640">
                  <c:v>42537</c:v>
                </c:pt>
                <c:pt idx="641">
                  <c:v>42538</c:v>
                </c:pt>
                <c:pt idx="642">
                  <c:v>42541</c:v>
                </c:pt>
                <c:pt idx="643">
                  <c:v>42542</c:v>
                </c:pt>
                <c:pt idx="644">
                  <c:v>42543</c:v>
                </c:pt>
                <c:pt idx="645">
                  <c:v>42544</c:v>
                </c:pt>
                <c:pt idx="646">
                  <c:v>42545</c:v>
                </c:pt>
                <c:pt idx="647">
                  <c:v>42548</c:v>
                </c:pt>
                <c:pt idx="648">
                  <c:v>42549</c:v>
                </c:pt>
                <c:pt idx="649">
                  <c:v>42550</c:v>
                </c:pt>
                <c:pt idx="650">
                  <c:v>42551</c:v>
                </c:pt>
                <c:pt idx="651">
                  <c:v>42552</c:v>
                </c:pt>
                <c:pt idx="652">
                  <c:v>42555</c:v>
                </c:pt>
                <c:pt idx="653">
                  <c:v>42556</c:v>
                </c:pt>
                <c:pt idx="654">
                  <c:v>42557</c:v>
                </c:pt>
                <c:pt idx="655">
                  <c:v>42558</c:v>
                </c:pt>
                <c:pt idx="656">
                  <c:v>42559</c:v>
                </c:pt>
                <c:pt idx="657">
                  <c:v>42562</c:v>
                </c:pt>
                <c:pt idx="658">
                  <c:v>42563</c:v>
                </c:pt>
                <c:pt idx="659">
                  <c:v>42564</c:v>
                </c:pt>
                <c:pt idx="660">
                  <c:v>42565</c:v>
                </c:pt>
                <c:pt idx="661">
                  <c:v>42566</c:v>
                </c:pt>
                <c:pt idx="662">
                  <c:v>42569</c:v>
                </c:pt>
                <c:pt idx="663">
                  <c:v>42570</c:v>
                </c:pt>
                <c:pt idx="664">
                  <c:v>42571</c:v>
                </c:pt>
                <c:pt idx="665">
                  <c:v>42572</c:v>
                </c:pt>
                <c:pt idx="666">
                  <c:v>42573</c:v>
                </c:pt>
                <c:pt idx="667">
                  <c:v>42576</c:v>
                </c:pt>
                <c:pt idx="668">
                  <c:v>42577</c:v>
                </c:pt>
                <c:pt idx="669">
                  <c:v>42578</c:v>
                </c:pt>
                <c:pt idx="670">
                  <c:v>42579</c:v>
                </c:pt>
                <c:pt idx="671">
                  <c:v>42580</c:v>
                </c:pt>
                <c:pt idx="672">
                  <c:v>42583</c:v>
                </c:pt>
                <c:pt idx="673">
                  <c:v>42584</c:v>
                </c:pt>
                <c:pt idx="674">
                  <c:v>42585</c:v>
                </c:pt>
                <c:pt idx="675">
                  <c:v>42586</c:v>
                </c:pt>
                <c:pt idx="676">
                  <c:v>42587</c:v>
                </c:pt>
                <c:pt idx="677">
                  <c:v>42590</c:v>
                </c:pt>
                <c:pt idx="678">
                  <c:v>42591</c:v>
                </c:pt>
                <c:pt idx="679">
                  <c:v>42592</c:v>
                </c:pt>
                <c:pt idx="680">
                  <c:v>42593</c:v>
                </c:pt>
                <c:pt idx="681">
                  <c:v>42594</c:v>
                </c:pt>
                <c:pt idx="682">
                  <c:v>42597</c:v>
                </c:pt>
                <c:pt idx="683">
                  <c:v>42598</c:v>
                </c:pt>
                <c:pt idx="684">
                  <c:v>42599</c:v>
                </c:pt>
                <c:pt idx="685">
                  <c:v>42600</c:v>
                </c:pt>
                <c:pt idx="686">
                  <c:v>42601</c:v>
                </c:pt>
                <c:pt idx="687">
                  <c:v>42604</c:v>
                </c:pt>
                <c:pt idx="688">
                  <c:v>42605</c:v>
                </c:pt>
                <c:pt idx="689">
                  <c:v>42606</c:v>
                </c:pt>
                <c:pt idx="690">
                  <c:v>42607</c:v>
                </c:pt>
                <c:pt idx="691">
                  <c:v>42608</c:v>
                </c:pt>
                <c:pt idx="692">
                  <c:v>42611</c:v>
                </c:pt>
                <c:pt idx="693">
                  <c:v>42612</c:v>
                </c:pt>
                <c:pt idx="694">
                  <c:v>42613</c:v>
                </c:pt>
                <c:pt idx="695">
                  <c:v>42614</c:v>
                </c:pt>
                <c:pt idx="696">
                  <c:v>42615</c:v>
                </c:pt>
                <c:pt idx="697">
                  <c:v>42618</c:v>
                </c:pt>
                <c:pt idx="698">
                  <c:v>42619</c:v>
                </c:pt>
                <c:pt idx="699">
                  <c:v>42620</c:v>
                </c:pt>
                <c:pt idx="700">
                  <c:v>42621</c:v>
                </c:pt>
                <c:pt idx="701">
                  <c:v>42622</c:v>
                </c:pt>
                <c:pt idx="702">
                  <c:v>42625</c:v>
                </c:pt>
                <c:pt idx="703">
                  <c:v>42626</c:v>
                </c:pt>
                <c:pt idx="704">
                  <c:v>42627</c:v>
                </c:pt>
                <c:pt idx="705">
                  <c:v>42628</c:v>
                </c:pt>
                <c:pt idx="706">
                  <c:v>42629</c:v>
                </c:pt>
                <c:pt idx="707">
                  <c:v>42632</c:v>
                </c:pt>
                <c:pt idx="708">
                  <c:v>42633</c:v>
                </c:pt>
                <c:pt idx="709">
                  <c:v>42634</c:v>
                </c:pt>
                <c:pt idx="710">
                  <c:v>42635</c:v>
                </c:pt>
                <c:pt idx="711">
                  <c:v>42636</c:v>
                </c:pt>
                <c:pt idx="712">
                  <c:v>42639</c:v>
                </c:pt>
                <c:pt idx="713">
                  <c:v>42640</c:v>
                </c:pt>
                <c:pt idx="714">
                  <c:v>42641</c:v>
                </c:pt>
                <c:pt idx="715">
                  <c:v>42642</c:v>
                </c:pt>
                <c:pt idx="716">
                  <c:v>42643</c:v>
                </c:pt>
                <c:pt idx="717">
                  <c:v>42646</c:v>
                </c:pt>
                <c:pt idx="718">
                  <c:v>42647</c:v>
                </c:pt>
                <c:pt idx="719">
                  <c:v>42648</c:v>
                </c:pt>
                <c:pt idx="720">
                  <c:v>42649</c:v>
                </c:pt>
                <c:pt idx="721">
                  <c:v>42650</c:v>
                </c:pt>
                <c:pt idx="722">
                  <c:v>42653</c:v>
                </c:pt>
                <c:pt idx="723">
                  <c:v>42654</c:v>
                </c:pt>
                <c:pt idx="724">
                  <c:v>42655</c:v>
                </c:pt>
                <c:pt idx="725">
                  <c:v>42656</c:v>
                </c:pt>
                <c:pt idx="726">
                  <c:v>42657</c:v>
                </c:pt>
                <c:pt idx="727">
                  <c:v>42660</c:v>
                </c:pt>
                <c:pt idx="728">
                  <c:v>42661</c:v>
                </c:pt>
                <c:pt idx="729">
                  <c:v>42662</c:v>
                </c:pt>
                <c:pt idx="730">
                  <c:v>42663</c:v>
                </c:pt>
                <c:pt idx="731">
                  <c:v>42664</c:v>
                </c:pt>
                <c:pt idx="732">
                  <c:v>42667</c:v>
                </c:pt>
                <c:pt idx="733">
                  <c:v>42668</c:v>
                </c:pt>
                <c:pt idx="734">
                  <c:v>42669</c:v>
                </c:pt>
                <c:pt idx="735">
                  <c:v>42670</c:v>
                </c:pt>
                <c:pt idx="736">
                  <c:v>42671</c:v>
                </c:pt>
                <c:pt idx="737">
                  <c:v>42674</c:v>
                </c:pt>
                <c:pt idx="738">
                  <c:v>42675</c:v>
                </c:pt>
                <c:pt idx="739">
                  <c:v>42676</c:v>
                </c:pt>
                <c:pt idx="740">
                  <c:v>42677</c:v>
                </c:pt>
                <c:pt idx="741">
                  <c:v>42678</c:v>
                </c:pt>
                <c:pt idx="742">
                  <c:v>42681</c:v>
                </c:pt>
                <c:pt idx="743">
                  <c:v>42682</c:v>
                </c:pt>
                <c:pt idx="744">
                  <c:v>42683</c:v>
                </c:pt>
                <c:pt idx="745">
                  <c:v>42684</c:v>
                </c:pt>
                <c:pt idx="746">
                  <c:v>42685</c:v>
                </c:pt>
                <c:pt idx="747">
                  <c:v>42688</c:v>
                </c:pt>
                <c:pt idx="748">
                  <c:v>42689</c:v>
                </c:pt>
                <c:pt idx="749">
                  <c:v>42690</c:v>
                </c:pt>
                <c:pt idx="750">
                  <c:v>42691</c:v>
                </c:pt>
                <c:pt idx="751">
                  <c:v>42692</c:v>
                </c:pt>
                <c:pt idx="752">
                  <c:v>42695</c:v>
                </c:pt>
                <c:pt idx="753">
                  <c:v>42696</c:v>
                </c:pt>
                <c:pt idx="754">
                  <c:v>42697</c:v>
                </c:pt>
                <c:pt idx="755">
                  <c:v>42698</c:v>
                </c:pt>
                <c:pt idx="756">
                  <c:v>42699</c:v>
                </c:pt>
                <c:pt idx="757">
                  <c:v>42702</c:v>
                </c:pt>
                <c:pt idx="758">
                  <c:v>42703</c:v>
                </c:pt>
                <c:pt idx="759">
                  <c:v>42704</c:v>
                </c:pt>
                <c:pt idx="760">
                  <c:v>42705</c:v>
                </c:pt>
                <c:pt idx="761">
                  <c:v>42706</c:v>
                </c:pt>
                <c:pt idx="762">
                  <c:v>42709</c:v>
                </c:pt>
                <c:pt idx="763">
                  <c:v>42710</c:v>
                </c:pt>
                <c:pt idx="764">
                  <c:v>42711</c:v>
                </c:pt>
                <c:pt idx="765">
                  <c:v>42712</c:v>
                </c:pt>
                <c:pt idx="766">
                  <c:v>42713</c:v>
                </c:pt>
                <c:pt idx="767">
                  <c:v>42716</c:v>
                </c:pt>
                <c:pt idx="768">
                  <c:v>42717</c:v>
                </c:pt>
                <c:pt idx="769">
                  <c:v>42718</c:v>
                </c:pt>
                <c:pt idx="770">
                  <c:v>42719</c:v>
                </c:pt>
                <c:pt idx="771">
                  <c:v>42720</c:v>
                </c:pt>
                <c:pt idx="772">
                  <c:v>42723</c:v>
                </c:pt>
                <c:pt idx="773">
                  <c:v>42724</c:v>
                </c:pt>
                <c:pt idx="774">
                  <c:v>42725</c:v>
                </c:pt>
                <c:pt idx="775">
                  <c:v>42726</c:v>
                </c:pt>
                <c:pt idx="776">
                  <c:v>42727</c:v>
                </c:pt>
                <c:pt idx="777">
                  <c:v>42730</c:v>
                </c:pt>
                <c:pt idx="778">
                  <c:v>42731</c:v>
                </c:pt>
                <c:pt idx="779">
                  <c:v>42732</c:v>
                </c:pt>
                <c:pt idx="780">
                  <c:v>42733</c:v>
                </c:pt>
                <c:pt idx="781">
                  <c:v>42734</c:v>
                </c:pt>
                <c:pt idx="782">
                  <c:v>42737</c:v>
                </c:pt>
                <c:pt idx="783">
                  <c:v>42738</c:v>
                </c:pt>
                <c:pt idx="784">
                  <c:v>42739</c:v>
                </c:pt>
                <c:pt idx="785">
                  <c:v>42740</c:v>
                </c:pt>
                <c:pt idx="786">
                  <c:v>42741</c:v>
                </c:pt>
                <c:pt idx="787">
                  <c:v>42744</c:v>
                </c:pt>
                <c:pt idx="788">
                  <c:v>42745</c:v>
                </c:pt>
                <c:pt idx="789">
                  <c:v>42746</c:v>
                </c:pt>
                <c:pt idx="790">
                  <c:v>42747</c:v>
                </c:pt>
                <c:pt idx="791">
                  <c:v>42748</c:v>
                </c:pt>
                <c:pt idx="792">
                  <c:v>42751</c:v>
                </c:pt>
                <c:pt idx="793">
                  <c:v>42752</c:v>
                </c:pt>
                <c:pt idx="794">
                  <c:v>42753</c:v>
                </c:pt>
                <c:pt idx="795">
                  <c:v>42754</c:v>
                </c:pt>
                <c:pt idx="796">
                  <c:v>42755</c:v>
                </c:pt>
                <c:pt idx="797">
                  <c:v>42758</c:v>
                </c:pt>
                <c:pt idx="798">
                  <c:v>42759</c:v>
                </c:pt>
                <c:pt idx="799">
                  <c:v>42760</c:v>
                </c:pt>
                <c:pt idx="800">
                  <c:v>42761</c:v>
                </c:pt>
                <c:pt idx="801">
                  <c:v>42762</c:v>
                </c:pt>
                <c:pt idx="802">
                  <c:v>42765</c:v>
                </c:pt>
                <c:pt idx="803">
                  <c:v>42766</c:v>
                </c:pt>
                <c:pt idx="804">
                  <c:v>42767</c:v>
                </c:pt>
                <c:pt idx="805">
                  <c:v>42768</c:v>
                </c:pt>
                <c:pt idx="806">
                  <c:v>42769</c:v>
                </c:pt>
                <c:pt idx="807">
                  <c:v>42772</c:v>
                </c:pt>
                <c:pt idx="808">
                  <c:v>42773</c:v>
                </c:pt>
                <c:pt idx="809">
                  <c:v>42774</c:v>
                </c:pt>
                <c:pt idx="810">
                  <c:v>42775</c:v>
                </c:pt>
                <c:pt idx="811">
                  <c:v>42776</c:v>
                </c:pt>
                <c:pt idx="812">
                  <c:v>42779</c:v>
                </c:pt>
                <c:pt idx="813">
                  <c:v>42780</c:v>
                </c:pt>
                <c:pt idx="814">
                  <c:v>42781</c:v>
                </c:pt>
                <c:pt idx="815">
                  <c:v>42782</c:v>
                </c:pt>
                <c:pt idx="816">
                  <c:v>42783</c:v>
                </c:pt>
                <c:pt idx="817">
                  <c:v>42786</c:v>
                </c:pt>
                <c:pt idx="818">
                  <c:v>42787</c:v>
                </c:pt>
                <c:pt idx="819">
                  <c:v>42788</c:v>
                </c:pt>
                <c:pt idx="820">
                  <c:v>42789</c:v>
                </c:pt>
                <c:pt idx="821">
                  <c:v>42790</c:v>
                </c:pt>
                <c:pt idx="822">
                  <c:v>42793</c:v>
                </c:pt>
                <c:pt idx="823">
                  <c:v>42794</c:v>
                </c:pt>
                <c:pt idx="824">
                  <c:v>42795</c:v>
                </c:pt>
                <c:pt idx="825">
                  <c:v>42796</c:v>
                </c:pt>
                <c:pt idx="826">
                  <c:v>42797</c:v>
                </c:pt>
                <c:pt idx="827">
                  <c:v>42800</c:v>
                </c:pt>
                <c:pt idx="828">
                  <c:v>42801</c:v>
                </c:pt>
                <c:pt idx="829">
                  <c:v>42802</c:v>
                </c:pt>
                <c:pt idx="830">
                  <c:v>42803</c:v>
                </c:pt>
                <c:pt idx="831">
                  <c:v>42804</c:v>
                </c:pt>
                <c:pt idx="832">
                  <c:v>42807</c:v>
                </c:pt>
                <c:pt idx="833">
                  <c:v>42808</c:v>
                </c:pt>
                <c:pt idx="834">
                  <c:v>42809</c:v>
                </c:pt>
                <c:pt idx="835">
                  <c:v>42810</c:v>
                </c:pt>
                <c:pt idx="836">
                  <c:v>42811</c:v>
                </c:pt>
                <c:pt idx="837">
                  <c:v>42814</c:v>
                </c:pt>
                <c:pt idx="838">
                  <c:v>42815</c:v>
                </c:pt>
                <c:pt idx="839">
                  <c:v>42816</c:v>
                </c:pt>
                <c:pt idx="840">
                  <c:v>42817</c:v>
                </c:pt>
                <c:pt idx="841">
                  <c:v>42818</c:v>
                </c:pt>
                <c:pt idx="842">
                  <c:v>42821</c:v>
                </c:pt>
                <c:pt idx="843">
                  <c:v>42822</c:v>
                </c:pt>
                <c:pt idx="844">
                  <c:v>42823</c:v>
                </c:pt>
                <c:pt idx="845">
                  <c:v>42824</c:v>
                </c:pt>
                <c:pt idx="846">
                  <c:v>42825</c:v>
                </c:pt>
                <c:pt idx="847">
                  <c:v>42828</c:v>
                </c:pt>
                <c:pt idx="848">
                  <c:v>42829</c:v>
                </c:pt>
                <c:pt idx="849">
                  <c:v>42830</c:v>
                </c:pt>
                <c:pt idx="850">
                  <c:v>42831</c:v>
                </c:pt>
                <c:pt idx="851">
                  <c:v>42832</c:v>
                </c:pt>
                <c:pt idx="852">
                  <c:v>42835</c:v>
                </c:pt>
                <c:pt idx="853">
                  <c:v>42836</c:v>
                </c:pt>
                <c:pt idx="854">
                  <c:v>42837</c:v>
                </c:pt>
                <c:pt idx="855">
                  <c:v>42838</c:v>
                </c:pt>
                <c:pt idx="856">
                  <c:v>42839</c:v>
                </c:pt>
                <c:pt idx="857">
                  <c:v>42842</c:v>
                </c:pt>
                <c:pt idx="858">
                  <c:v>42843</c:v>
                </c:pt>
                <c:pt idx="859">
                  <c:v>42844</c:v>
                </c:pt>
                <c:pt idx="860">
                  <c:v>42845</c:v>
                </c:pt>
                <c:pt idx="861">
                  <c:v>42846</c:v>
                </c:pt>
                <c:pt idx="862">
                  <c:v>42849</c:v>
                </c:pt>
                <c:pt idx="863">
                  <c:v>42850</c:v>
                </c:pt>
                <c:pt idx="864">
                  <c:v>42851</c:v>
                </c:pt>
                <c:pt idx="865">
                  <c:v>42852</c:v>
                </c:pt>
                <c:pt idx="866">
                  <c:v>42853</c:v>
                </c:pt>
                <c:pt idx="867">
                  <c:v>42856</c:v>
                </c:pt>
                <c:pt idx="868">
                  <c:v>42857</c:v>
                </c:pt>
                <c:pt idx="869">
                  <c:v>42858</c:v>
                </c:pt>
                <c:pt idx="870">
                  <c:v>42859</c:v>
                </c:pt>
                <c:pt idx="871">
                  <c:v>42860</c:v>
                </c:pt>
                <c:pt idx="872">
                  <c:v>42863</c:v>
                </c:pt>
                <c:pt idx="873">
                  <c:v>42864</c:v>
                </c:pt>
                <c:pt idx="874">
                  <c:v>42865</c:v>
                </c:pt>
                <c:pt idx="875">
                  <c:v>42866</c:v>
                </c:pt>
                <c:pt idx="876">
                  <c:v>42867</c:v>
                </c:pt>
                <c:pt idx="877">
                  <c:v>42870</c:v>
                </c:pt>
                <c:pt idx="878">
                  <c:v>42871</c:v>
                </c:pt>
                <c:pt idx="879">
                  <c:v>42872</c:v>
                </c:pt>
                <c:pt idx="880">
                  <c:v>42873</c:v>
                </c:pt>
                <c:pt idx="881">
                  <c:v>42874</c:v>
                </c:pt>
                <c:pt idx="882">
                  <c:v>42877</c:v>
                </c:pt>
                <c:pt idx="883">
                  <c:v>42878</c:v>
                </c:pt>
                <c:pt idx="884">
                  <c:v>42879</c:v>
                </c:pt>
                <c:pt idx="885">
                  <c:v>42880</c:v>
                </c:pt>
                <c:pt idx="886">
                  <c:v>42881</c:v>
                </c:pt>
                <c:pt idx="887">
                  <c:v>42884</c:v>
                </c:pt>
                <c:pt idx="888">
                  <c:v>42885</c:v>
                </c:pt>
                <c:pt idx="889">
                  <c:v>42886</c:v>
                </c:pt>
                <c:pt idx="890">
                  <c:v>42887</c:v>
                </c:pt>
                <c:pt idx="891">
                  <c:v>42888</c:v>
                </c:pt>
                <c:pt idx="892">
                  <c:v>42891</c:v>
                </c:pt>
                <c:pt idx="893">
                  <c:v>42892</c:v>
                </c:pt>
                <c:pt idx="894">
                  <c:v>42893</c:v>
                </c:pt>
                <c:pt idx="895">
                  <c:v>42894</c:v>
                </c:pt>
                <c:pt idx="896">
                  <c:v>42895</c:v>
                </c:pt>
                <c:pt idx="897">
                  <c:v>42898</c:v>
                </c:pt>
                <c:pt idx="898">
                  <c:v>42899</c:v>
                </c:pt>
                <c:pt idx="899">
                  <c:v>42900</c:v>
                </c:pt>
                <c:pt idx="900">
                  <c:v>42901</c:v>
                </c:pt>
                <c:pt idx="901">
                  <c:v>42902</c:v>
                </c:pt>
                <c:pt idx="902">
                  <c:v>42905</c:v>
                </c:pt>
                <c:pt idx="903">
                  <c:v>42906</c:v>
                </c:pt>
                <c:pt idx="904">
                  <c:v>42907</c:v>
                </c:pt>
                <c:pt idx="905">
                  <c:v>42908</c:v>
                </c:pt>
                <c:pt idx="906">
                  <c:v>42909</c:v>
                </c:pt>
                <c:pt idx="907">
                  <c:v>42912</c:v>
                </c:pt>
                <c:pt idx="908">
                  <c:v>42913</c:v>
                </c:pt>
                <c:pt idx="909">
                  <c:v>42914</c:v>
                </c:pt>
                <c:pt idx="910">
                  <c:v>42915</c:v>
                </c:pt>
                <c:pt idx="911">
                  <c:v>42916</c:v>
                </c:pt>
                <c:pt idx="912">
                  <c:v>42919</c:v>
                </c:pt>
                <c:pt idx="913">
                  <c:v>42920</c:v>
                </c:pt>
                <c:pt idx="914">
                  <c:v>42921</c:v>
                </c:pt>
                <c:pt idx="915">
                  <c:v>42922</c:v>
                </c:pt>
                <c:pt idx="916">
                  <c:v>42923</c:v>
                </c:pt>
                <c:pt idx="917">
                  <c:v>42926</c:v>
                </c:pt>
                <c:pt idx="918">
                  <c:v>42927</c:v>
                </c:pt>
                <c:pt idx="919">
                  <c:v>42928</c:v>
                </c:pt>
                <c:pt idx="920">
                  <c:v>42929</c:v>
                </c:pt>
                <c:pt idx="921">
                  <c:v>42930</c:v>
                </c:pt>
                <c:pt idx="922">
                  <c:v>42933</c:v>
                </c:pt>
                <c:pt idx="923">
                  <c:v>42934</c:v>
                </c:pt>
                <c:pt idx="924">
                  <c:v>42935</c:v>
                </c:pt>
                <c:pt idx="925">
                  <c:v>42936</c:v>
                </c:pt>
                <c:pt idx="926">
                  <c:v>42937</c:v>
                </c:pt>
                <c:pt idx="927">
                  <c:v>42940</c:v>
                </c:pt>
                <c:pt idx="928">
                  <c:v>42941</c:v>
                </c:pt>
                <c:pt idx="929">
                  <c:v>42942</c:v>
                </c:pt>
                <c:pt idx="930">
                  <c:v>42943</c:v>
                </c:pt>
                <c:pt idx="931">
                  <c:v>42944</c:v>
                </c:pt>
                <c:pt idx="932">
                  <c:v>42947</c:v>
                </c:pt>
                <c:pt idx="933">
                  <c:v>42948</c:v>
                </c:pt>
                <c:pt idx="934">
                  <c:v>42949</c:v>
                </c:pt>
                <c:pt idx="935">
                  <c:v>42950</c:v>
                </c:pt>
                <c:pt idx="936">
                  <c:v>42951</c:v>
                </c:pt>
                <c:pt idx="937">
                  <c:v>42954</c:v>
                </c:pt>
                <c:pt idx="938">
                  <c:v>42955</c:v>
                </c:pt>
                <c:pt idx="939">
                  <c:v>42956</c:v>
                </c:pt>
                <c:pt idx="940">
                  <c:v>42957</c:v>
                </c:pt>
                <c:pt idx="941">
                  <c:v>42958</c:v>
                </c:pt>
                <c:pt idx="942">
                  <c:v>42961</c:v>
                </c:pt>
                <c:pt idx="943">
                  <c:v>42962</c:v>
                </c:pt>
                <c:pt idx="944">
                  <c:v>42963</c:v>
                </c:pt>
                <c:pt idx="945">
                  <c:v>42964</c:v>
                </c:pt>
                <c:pt idx="946">
                  <c:v>42965</c:v>
                </c:pt>
                <c:pt idx="947">
                  <c:v>42968</c:v>
                </c:pt>
                <c:pt idx="948">
                  <c:v>42969</c:v>
                </c:pt>
                <c:pt idx="949">
                  <c:v>42970</c:v>
                </c:pt>
                <c:pt idx="950">
                  <c:v>42971</c:v>
                </c:pt>
                <c:pt idx="951">
                  <c:v>42972</c:v>
                </c:pt>
                <c:pt idx="952">
                  <c:v>42975</c:v>
                </c:pt>
                <c:pt idx="953">
                  <c:v>42976</c:v>
                </c:pt>
                <c:pt idx="954">
                  <c:v>42977</c:v>
                </c:pt>
                <c:pt idx="955">
                  <c:v>42978</c:v>
                </c:pt>
                <c:pt idx="956">
                  <c:v>42979</c:v>
                </c:pt>
                <c:pt idx="957">
                  <c:v>42982</c:v>
                </c:pt>
                <c:pt idx="958">
                  <c:v>42983</c:v>
                </c:pt>
                <c:pt idx="959">
                  <c:v>42984</c:v>
                </c:pt>
                <c:pt idx="960">
                  <c:v>42985</c:v>
                </c:pt>
                <c:pt idx="961">
                  <c:v>42986</c:v>
                </c:pt>
                <c:pt idx="962">
                  <c:v>42989</c:v>
                </c:pt>
                <c:pt idx="963">
                  <c:v>42990</c:v>
                </c:pt>
                <c:pt idx="964">
                  <c:v>42991</c:v>
                </c:pt>
                <c:pt idx="965">
                  <c:v>42992</c:v>
                </c:pt>
                <c:pt idx="966">
                  <c:v>42993</c:v>
                </c:pt>
                <c:pt idx="967">
                  <c:v>42996</c:v>
                </c:pt>
                <c:pt idx="968">
                  <c:v>42997</c:v>
                </c:pt>
                <c:pt idx="969">
                  <c:v>42998</c:v>
                </c:pt>
                <c:pt idx="970">
                  <c:v>42999</c:v>
                </c:pt>
                <c:pt idx="971">
                  <c:v>43000</c:v>
                </c:pt>
                <c:pt idx="972">
                  <c:v>43003</c:v>
                </c:pt>
                <c:pt idx="973">
                  <c:v>43004</c:v>
                </c:pt>
                <c:pt idx="974">
                  <c:v>43005</c:v>
                </c:pt>
                <c:pt idx="975">
                  <c:v>43006</c:v>
                </c:pt>
                <c:pt idx="976">
                  <c:v>43007</c:v>
                </c:pt>
                <c:pt idx="977">
                  <c:v>43010</c:v>
                </c:pt>
                <c:pt idx="978">
                  <c:v>43011</c:v>
                </c:pt>
                <c:pt idx="979">
                  <c:v>43012</c:v>
                </c:pt>
                <c:pt idx="980">
                  <c:v>43013</c:v>
                </c:pt>
                <c:pt idx="981">
                  <c:v>43014</c:v>
                </c:pt>
                <c:pt idx="982">
                  <c:v>43017</c:v>
                </c:pt>
                <c:pt idx="983">
                  <c:v>43018</c:v>
                </c:pt>
                <c:pt idx="984">
                  <c:v>43019</c:v>
                </c:pt>
                <c:pt idx="985">
                  <c:v>43020</c:v>
                </c:pt>
                <c:pt idx="986">
                  <c:v>43021</c:v>
                </c:pt>
                <c:pt idx="987">
                  <c:v>43024</c:v>
                </c:pt>
                <c:pt idx="988">
                  <c:v>43025</c:v>
                </c:pt>
                <c:pt idx="989">
                  <c:v>43026</c:v>
                </c:pt>
                <c:pt idx="990">
                  <c:v>43027</c:v>
                </c:pt>
                <c:pt idx="991">
                  <c:v>43028</c:v>
                </c:pt>
                <c:pt idx="992">
                  <c:v>43031</c:v>
                </c:pt>
                <c:pt idx="993">
                  <c:v>43032</c:v>
                </c:pt>
                <c:pt idx="994">
                  <c:v>43033</c:v>
                </c:pt>
                <c:pt idx="995">
                  <c:v>43034</c:v>
                </c:pt>
                <c:pt idx="996">
                  <c:v>43035</c:v>
                </c:pt>
                <c:pt idx="997">
                  <c:v>43038</c:v>
                </c:pt>
                <c:pt idx="998">
                  <c:v>43039</c:v>
                </c:pt>
                <c:pt idx="999">
                  <c:v>43040</c:v>
                </c:pt>
                <c:pt idx="1000">
                  <c:v>43041</c:v>
                </c:pt>
                <c:pt idx="1001">
                  <c:v>43042</c:v>
                </c:pt>
                <c:pt idx="1002">
                  <c:v>43045</c:v>
                </c:pt>
                <c:pt idx="1003">
                  <c:v>43046</c:v>
                </c:pt>
                <c:pt idx="1004">
                  <c:v>43047</c:v>
                </c:pt>
                <c:pt idx="1005">
                  <c:v>43048</c:v>
                </c:pt>
                <c:pt idx="1006">
                  <c:v>43049</c:v>
                </c:pt>
                <c:pt idx="1007">
                  <c:v>43052</c:v>
                </c:pt>
                <c:pt idx="1008">
                  <c:v>43053</c:v>
                </c:pt>
                <c:pt idx="1009">
                  <c:v>43054</c:v>
                </c:pt>
                <c:pt idx="1010">
                  <c:v>43055</c:v>
                </c:pt>
                <c:pt idx="1011">
                  <c:v>43056</c:v>
                </c:pt>
                <c:pt idx="1012">
                  <c:v>43059</c:v>
                </c:pt>
                <c:pt idx="1013">
                  <c:v>43060</c:v>
                </c:pt>
                <c:pt idx="1014">
                  <c:v>43061</c:v>
                </c:pt>
                <c:pt idx="1015">
                  <c:v>43062</c:v>
                </c:pt>
                <c:pt idx="1016">
                  <c:v>43063</c:v>
                </c:pt>
                <c:pt idx="1017">
                  <c:v>43066</c:v>
                </c:pt>
                <c:pt idx="1018">
                  <c:v>43067</c:v>
                </c:pt>
                <c:pt idx="1019">
                  <c:v>43068</c:v>
                </c:pt>
                <c:pt idx="1020">
                  <c:v>43069</c:v>
                </c:pt>
                <c:pt idx="1021">
                  <c:v>43070</c:v>
                </c:pt>
                <c:pt idx="1022">
                  <c:v>43073</c:v>
                </c:pt>
                <c:pt idx="1023">
                  <c:v>43074</c:v>
                </c:pt>
                <c:pt idx="1024">
                  <c:v>43075</c:v>
                </c:pt>
                <c:pt idx="1025">
                  <c:v>43076</c:v>
                </c:pt>
                <c:pt idx="1026">
                  <c:v>43077</c:v>
                </c:pt>
                <c:pt idx="1027">
                  <c:v>43080</c:v>
                </c:pt>
                <c:pt idx="1028">
                  <c:v>43081</c:v>
                </c:pt>
                <c:pt idx="1029">
                  <c:v>43082</c:v>
                </c:pt>
                <c:pt idx="1030">
                  <c:v>43083</c:v>
                </c:pt>
                <c:pt idx="1031">
                  <c:v>43084</c:v>
                </c:pt>
                <c:pt idx="1032">
                  <c:v>43087</c:v>
                </c:pt>
                <c:pt idx="1033">
                  <c:v>43088</c:v>
                </c:pt>
                <c:pt idx="1034">
                  <c:v>43089</c:v>
                </c:pt>
                <c:pt idx="1035">
                  <c:v>43090</c:v>
                </c:pt>
                <c:pt idx="1036">
                  <c:v>43091</c:v>
                </c:pt>
                <c:pt idx="1037">
                  <c:v>43094</c:v>
                </c:pt>
                <c:pt idx="1038">
                  <c:v>43095</c:v>
                </c:pt>
                <c:pt idx="1039">
                  <c:v>43096</c:v>
                </c:pt>
                <c:pt idx="1040">
                  <c:v>43097</c:v>
                </c:pt>
                <c:pt idx="1041">
                  <c:v>43098</c:v>
                </c:pt>
                <c:pt idx="1042">
                  <c:v>43101</c:v>
                </c:pt>
                <c:pt idx="1043">
                  <c:v>43102</c:v>
                </c:pt>
                <c:pt idx="1044">
                  <c:v>43103</c:v>
                </c:pt>
                <c:pt idx="1045">
                  <c:v>43104</c:v>
                </c:pt>
                <c:pt idx="1046">
                  <c:v>43105</c:v>
                </c:pt>
                <c:pt idx="1047">
                  <c:v>43108</c:v>
                </c:pt>
                <c:pt idx="1048">
                  <c:v>43109</c:v>
                </c:pt>
                <c:pt idx="1049">
                  <c:v>43110</c:v>
                </c:pt>
                <c:pt idx="1050">
                  <c:v>43111</c:v>
                </c:pt>
                <c:pt idx="1051">
                  <c:v>43112</c:v>
                </c:pt>
                <c:pt idx="1052">
                  <c:v>43115</c:v>
                </c:pt>
                <c:pt idx="1053">
                  <c:v>43116</c:v>
                </c:pt>
                <c:pt idx="1054">
                  <c:v>43117</c:v>
                </c:pt>
                <c:pt idx="1055">
                  <c:v>43118</c:v>
                </c:pt>
                <c:pt idx="1056">
                  <c:v>43119</c:v>
                </c:pt>
                <c:pt idx="1057">
                  <c:v>43122</c:v>
                </c:pt>
                <c:pt idx="1058">
                  <c:v>43123</c:v>
                </c:pt>
                <c:pt idx="1059">
                  <c:v>43124</c:v>
                </c:pt>
                <c:pt idx="1060">
                  <c:v>43125</c:v>
                </c:pt>
                <c:pt idx="1061">
                  <c:v>43126</c:v>
                </c:pt>
                <c:pt idx="1062">
                  <c:v>43129</c:v>
                </c:pt>
                <c:pt idx="1063">
                  <c:v>43130</c:v>
                </c:pt>
                <c:pt idx="1064">
                  <c:v>43131</c:v>
                </c:pt>
                <c:pt idx="1065">
                  <c:v>43132</c:v>
                </c:pt>
                <c:pt idx="1066">
                  <c:v>43133</c:v>
                </c:pt>
                <c:pt idx="1067">
                  <c:v>43136</c:v>
                </c:pt>
                <c:pt idx="1068">
                  <c:v>43137</c:v>
                </c:pt>
                <c:pt idx="1069">
                  <c:v>43138</c:v>
                </c:pt>
                <c:pt idx="1070">
                  <c:v>43139</c:v>
                </c:pt>
                <c:pt idx="1071">
                  <c:v>43140</c:v>
                </c:pt>
                <c:pt idx="1072">
                  <c:v>43143</c:v>
                </c:pt>
                <c:pt idx="1073">
                  <c:v>43144</c:v>
                </c:pt>
                <c:pt idx="1074">
                  <c:v>43145</c:v>
                </c:pt>
                <c:pt idx="1075">
                  <c:v>43146</c:v>
                </c:pt>
                <c:pt idx="1076">
                  <c:v>43147</c:v>
                </c:pt>
                <c:pt idx="1077">
                  <c:v>43150</c:v>
                </c:pt>
                <c:pt idx="1078">
                  <c:v>43151</c:v>
                </c:pt>
                <c:pt idx="1079">
                  <c:v>43152</c:v>
                </c:pt>
                <c:pt idx="1080">
                  <c:v>43153</c:v>
                </c:pt>
                <c:pt idx="1081">
                  <c:v>43154</c:v>
                </c:pt>
                <c:pt idx="1082">
                  <c:v>43157</c:v>
                </c:pt>
                <c:pt idx="1083">
                  <c:v>43158</c:v>
                </c:pt>
                <c:pt idx="1084">
                  <c:v>43159</c:v>
                </c:pt>
                <c:pt idx="1085">
                  <c:v>43160</c:v>
                </c:pt>
                <c:pt idx="1086">
                  <c:v>43161</c:v>
                </c:pt>
                <c:pt idx="1087">
                  <c:v>43164</c:v>
                </c:pt>
                <c:pt idx="1088">
                  <c:v>43165</c:v>
                </c:pt>
                <c:pt idx="1089">
                  <c:v>43166</c:v>
                </c:pt>
                <c:pt idx="1090">
                  <c:v>43167</c:v>
                </c:pt>
                <c:pt idx="1091">
                  <c:v>43168</c:v>
                </c:pt>
                <c:pt idx="1092">
                  <c:v>43171</c:v>
                </c:pt>
                <c:pt idx="1093">
                  <c:v>43172</c:v>
                </c:pt>
                <c:pt idx="1094">
                  <c:v>43173</c:v>
                </c:pt>
                <c:pt idx="1095">
                  <c:v>43174</c:v>
                </c:pt>
                <c:pt idx="1096">
                  <c:v>43175</c:v>
                </c:pt>
                <c:pt idx="1097">
                  <c:v>43178</c:v>
                </c:pt>
                <c:pt idx="1098">
                  <c:v>43179</c:v>
                </c:pt>
                <c:pt idx="1099">
                  <c:v>43180</c:v>
                </c:pt>
                <c:pt idx="1100">
                  <c:v>43181</c:v>
                </c:pt>
                <c:pt idx="1101">
                  <c:v>43182</c:v>
                </c:pt>
                <c:pt idx="1102">
                  <c:v>43185</c:v>
                </c:pt>
                <c:pt idx="1103">
                  <c:v>43186</c:v>
                </c:pt>
                <c:pt idx="1104">
                  <c:v>43187</c:v>
                </c:pt>
                <c:pt idx="1105">
                  <c:v>43188</c:v>
                </c:pt>
                <c:pt idx="1106">
                  <c:v>43189</c:v>
                </c:pt>
                <c:pt idx="1107">
                  <c:v>43192</c:v>
                </c:pt>
                <c:pt idx="1108">
                  <c:v>43193</c:v>
                </c:pt>
                <c:pt idx="1109">
                  <c:v>43194</c:v>
                </c:pt>
                <c:pt idx="1110">
                  <c:v>43195</c:v>
                </c:pt>
                <c:pt idx="1111">
                  <c:v>43196</c:v>
                </c:pt>
                <c:pt idx="1112">
                  <c:v>43199</c:v>
                </c:pt>
                <c:pt idx="1113">
                  <c:v>43200</c:v>
                </c:pt>
                <c:pt idx="1114">
                  <c:v>43201</c:v>
                </c:pt>
                <c:pt idx="1115">
                  <c:v>43202</c:v>
                </c:pt>
                <c:pt idx="1116">
                  <c:v>43203</c:v>
                </c:pt>
                <c:pt idx="1117">
                  <c:v>43206</c:v>
                </c:pt>
                <c:pt idx="1118">
                  <c:v>43207</c:v>
                </c:pt>
                <c:pt idx="1119">
                  <c:v>43208</c:v>
                </c:pt>
                <c:pt idx="1120">
                  <c:v>43209</c:v>
                </c:pt>
                <c:pt idx="1121">
                  <c:v>43210</c:v>
                </c:pt>
                <c:pt idx="1122">
                  <c:v>43213</c:v>
                </c:pt>
                <c:pt idx="1123">
                  <c:v>43214</c:v>
                </c:pt>
                <c:pt idx="1124">
                  <c:v>43215</c:v>
                </c:pt>
                <c:pt idx="1125">
                  <c:v>43216</c:v>
                </c:pt>
                <c:pt idx="1126">
                  <c:v>43217</c:v>
                </c:pt>
                <c:pt idx="1127">
                  <c:v>43220</c:v>
                </c:pt>
                <c:pt idx="1128">
                  <c:v>43221</c:v>
                </c:pt>
                <c:pt idx="1129">
                  <c:v>43222</c:v>
                </c:pt>
                <c:pt idx="1130">
                  <c:v>43223</c:v>
                </c:pt>
                <c:pt idx="1131">
                  <c:v>43224</c:v>
                </c:pt>
                <c:pt idx="1132">
                  <c:v>43227</c:v>
                </c:pt>
                <c:pt idx="1133">
                  <c:v>43228</c:v>
                </c:pt>
                <c:pt idx="1134">
                  <c:v>43229</c:v>
                </c:pt>
                <c:pt idx="1135">
                  <c:v>43230</c:v>
                </c:pt>
                <c:pt idx="1136">
                  <c:v>43231</c:v>
                </c:pt>
                <c:pt idx="1137">
                  <c:v>43234</c:v>
                </c:pt>
                <c:pt idx="1138">
                  <c:v>43235</c:v>
                </c:pt>
                <c:pt idx="1139">
                  <c:v>43236</c:v>
                </c:pt>
                <c:pt idx="1140">
                  <c:v>43237</c:v>
                </c:pt>
                <c:pt idx="1141">
                  <c:v>43238</c:v>
                </c:pt>
                <c:pt idx="1142">
                  <c:v>43241</c:v>
                </c:pt>
                <c:pt idx="1143">
                  <c:v>43242</c:v>
                </c:pt>
                <c:pt idx="1144">
                  <c:v>43243</c:v>
                </c:pt>
                <c:pt idx="1145">
                  <c:v>43244</c:v>
                </c:pt>
                <c:pt idx="1146">
                  <c:v>43245</c:v>
                </c:pt>
                <c:pt idx="1147">
                  <c:v>43248</c:v>
                </c:pt>
                <c:pt idx="1148">
                  <c:v>43249</c:v>
                </c:pt>
                <c:pt idx="1149">
                  <c:v>43250</c:v>
                </c:pt>
                <c:pt idx="1150">
                  <c:v>43251</c:v>
                </c:pt>
                <c:pt idx="1151">
                  <c:v>43252</c:v>
                </c:pt>
                <c:pt idx="1152">
                  <c:v>43255</c:v>
                </c:pt>
                <c:pt idx="1153">
                  <c:v>43256</c:v>
                </c:pt>
                <c:pt idx="1154">
                  <c:v>43257</c:v>
                </c:pt>
                <c:pt idx="1155">
                  <c:v>43258</c:v>
                </c:pt>
                <c:pt idx="1156">
                  <c:v>43259</c:v>
                </c:pt>
                <c:pt idx="1157">
                  <c:v>43262</c:v>
                </c:pt>
                <c:pt idx="1158">
                  <c:v>43263</c:v>
                </c:pt>
                <c:pt idx="1159">
                  <c:v>43264</c:v>
                </c:pt>
                <c:pt idx="1160">
                  <c:v>43265</c:v>
                </c:pt>
                <c:pt idx="1161">
                  <c:v>43266</c:v>
                </c:pt>
                <c:pt idx="1162">
                  <c:v>43269</c:v>
                </c:pt>
                <c:pt idx="1163">
                  <c:v>43270</c:v>
                </c:pt>
                <c:pt idx="1164">
                  <c:v>43271</c:v>
                </c:pt>
                <c:pt idx="1165">
                  <c:v>43272</c:v>
                </c:pt>
                <c:pt idx="1166">
                  <c:v>43273</c:v>
                </c:pt>
                <c:pt idx="1167">
                  <c:v>43276</c:v>
                </c:pt>
                <c:pt idx="1168">
                  <c:v>43277</c:v>
                </c:pt>
                <c:pt idx="1169">
                  <c:v>43278</c:v>
                </c:pt>
                <c:pt idx="1170">
                  <c:v>43279</c:v>
                </c:pt>
                <c:pt idx="1171">
                  <c:v>43280</c:v>
                </c:pt>
                <c:pt idx="1172">
                  <c:v>43283</c:v>
                </c:pt>
                <c:pt idx="1173">
                  <c:v>43284</c:v>
                </c:pt>
                <c:pt idx="1174">
                  <c:v>43285</c:v>
                </c:pt>
                <c:pt idx="1175">
                  <c:v>43286</c:v>
                </c:pt>
                <c:pt idx="1176">
                  <c:v>43287</c:v>
                </c:pt>
                <c:pt idx="1177">
                  <c:v>43290</c:v>
                </c:pt>
                <c:pt idx="1178">
                  <c:v>43291</c:v>
                </c:pt>
                <c:pt idx="1179">
                  <c:v>43292</c:v>
                </c:pt>
                <c:pt idx="1180">
                  <c:v>43293</c:v>
                </c:pt>
                <c:pt idx="1181">
                  <c:v>43294</c:v>
                </c:pt>
                <c:pt idx="1182">
                  <c:v>43297</c:v>
                </c:pt>
                <c:pt idx="1183">
                  <c:v>43298</c:v>
                </c:pt>
                <c:pt idx="1184">
                  <c:v>43299</c:v>
                </c:pt>
                <c:pt idx="1185">
                  <c:v>43300</c:v>
                </c:pt>
                <c:pt idx="1186">
                  <c:v>43301</c:v>
                </c:pt>
                <c:pt idx="1187">
                  <c:v>43304</c:v>
                </c:pt>
                <c:pt idx="1188">
                  <c:v>43305</c:v>
                </c:pt>
                <c:pt idx="1189">
                  <c:v>43306</c:v>
                </c:pt>
                <c:pt idx="1190">
                  <c:v>43307</c:v>
                </c:pt>
                <c:pt idx="1191">
                  <c:v>43308</c:v>
                </c:pt>
                <c:pt idx="1192">
                  <c:v>43311</c:v>
                </c:pt>
                <c:pt idx="1193">
                  <c:v>43312</c:v>
                </c:pt>
                <c:pt idx="1194">
                  <c:v>43313</c:v>
                </c:pt>
                <c:pt idx="1195">
                  <c:v>43314</c:v>
                </c:pt>
                <c:pt idx="1196">
                  <c:v>43315</c:v>
                </c:pt>
                <c:pt idx="1197">
                  <c:v>43318</c:v>
                </c:pt>
                <c:pt idx="1198">
                  <c:v>43319</c:v>
                </c:pt>
                <c:pt idx="1199">
                  <c:v>43320</c:v>
                </c:pt>
                <c:pt idx="1200">
                  <c:v>43321</c:v>
                </c:pt>
                <c:pt idx="1201">
                  <c:v>43322</c:v>
                </c:pt>
                <c:pt idx="1202">
                  <c:v>43325</c:v>
                </c:pt>
                <c:pt idx="1203">
                  <c:v>43326</c:v>
                </c:pt>
                <c:pt idx="1204">
                  <c:v>43327</c:v>
                </c:pt>
                <c:pt idx="1205">
                  <c:v>43328</c:v>
                </c:pt>
                <c:pt idx="1206">
                  <c:v>43329</c:v>
                </c:pt>
                <c:pt idx="1207">
                  <c:v>43332</c:v>
                </c:pt>
                <c:pt idx="1208">
                  <c:v>43333</c:v>
                </c:pt>
                <c:pt idx="1209">
                  <c:v>43334</c:v>
                </c:pt>
                <c:pt idx="1210">
                  <c:v>43335</c:v>
                </c:pt>
                <c:pt idx="1211">
                  <c:v>43336</c:v>
                </c:pt>
                <c:pt idx="1212">
                  <c:v>43339</c:v>
                </c:pt>
                <c:pt idx="1213">
                  <c:v>43340</c:v>
                </c:pt>
                <c:pt idx="1214">
                  <c:v>43341</c:v>
                </c:pt>
                <c:pt idx="1215">
                  <c:v>43342</c:v>
                </c:pt>
                <c:pt idx="1216">
                  <c:v>43343</c:v>
                </c:pt>
                <c:pt idx="1217">
                  <c:v>43346</c:v>
                </c:pt>
                <c:pt idx="1218">
                  <c:v>43347</c:v>
                </c:pt>
                <c:pt idx="1219">
                  <c:v>43348</c:v>
                </c:pt>
                <c:pt idx="1220">
                  <c:v>43349</c:v>
                </c:pt>
                <c:pt idx="1221">
                  <c:v>43350</c:v>
                </c:pt>
                <c:pt idx="1222">
                  <c:v>43353</c:v>
                </c:pt>
                <c:pt idx="1223">
                  <c:v>43354</c:v>
                </c:pt>
                <c:pt idx="1224">
                  <c:v>43355</c:v>
                </c:pt>
                <c:pt idx="1225">
                  <c:v>43356</c:v>
                </c:pt>
                <c:pt idx="1226">
                  <c:v>43357</c:v>
                </c:pt>
                <c:pt idx="1227">
                  <c:v>43360</c:v>
                </c:pt>
                <c:pt idx="1228">
                  <c:v>43361</c:v>
                </c:pt>
                <c:pt idx="1229">
                  <c:v>43362</c:v>
                </c:pt>
                <c:pt idx="1230">
                  <c:v>43363</c:v>
                </c:pt>
                <c:pt idx="1231">
                  <c:v>43364</c:v>
                </c:pt>
                <c:pt idx="1232">
                  <c:v>43367</c:v>
                </c:pt>
                <c:pt idx="1233">
                  <c:v>43368</c:v>
                </c:pt>
                <c:pt idx="1234">
                  <c:v>43369</c:v>
                </c:pt>
                <c:pt idx="1235">
                  <c:v>43370</c:v>
                </c:pt>
                <c:pt idx="1236">
                  <c:v>43371</c:v>
                </c:pt>
                <c:pt idx="1237">
                  <c:v>43374</c:v>
                </c:pt>
                <c:pt idx="1238">
                  <c:v>43375</c:v>
                </c:pt>
                <c:pt idx="1239">
                  <c:v>43376</c:v>
                </c:pt>
                <c:pt idx="1240">
                  <c:v>43377</c:v>
                </c:pt>
                <c:pt idx="1241">
                  <c:v>43378</c:v>
                </c:pt>
                <c:pt idx="1242">
                  <c:v>43381</c:v>
                </c:pt>
                <c:pt idx="1243">
                  <c:v>43382</c:v>
                </c:pt>
                <c:pt idx="1244">
                  <c:v>43383</c:v>
                </c:pt>
                <c:pt idx="1245">
                  <c:v>43384</c:v>
                </c:pt>
                <c:pt idx="1246">
                  <c:v>43385</c:v>
                </c:pt>
                <c:pt idx="1247">
                  <c:v>43388</c:v>
                </c:pt>
                <c:pt idx="1248">
                  <c:v>43389</c:v>
                </c:pt>
                <c:pt idx="1249">
                  <c:v>43390</c:v>
                </c:pt>
                <c:pt idx="1250">
                  <c:v>43391</c:v>
                </c:pt>
                <c:pt idx="1251">
                  <c:v>43392</c:v>
                </c:pt>
                <c:pt idx="1252">
                  <c:v>43395</c:v>
                </c:pt>
                <c:pt idx="1253">
                  <c:v>43396</c:v>
                </c:pt>
                <c:pt idx="1254">
                  <c:v>43397</c:v>
                </c:pt>
                <c:pt idx="1255">
                  <c:v>43398</c:v>
                </c:pt>
                <c:pt idx="1256">
                  <c:v>43399</c:v>
                </c:pt>
                <c:pt idx="1257">
                  <c:v>43402</c:v>
                </c:pt>
                <c:pt idx="1258">
                  <c:v>43403</c:v>
                </c:pt>
                <c:pt idx="1259">
                  <c:v>43404</c:v>
                </c:pt>
                <c:pt idx="1260">
                  <c:v>43405</c:v>
                </c:pt>
                <c:pt idx="1261">
                  <c:v>43406</c:v>
                </c:pt>
                <c:pt idx="1262">
                  <c:v>43409</c:v>
                </c:pt>
                <c:pt idx="1263">
                  <c:v>43410</c:v>
                </c:pt>
                <c:pt idx="1264">
                  <c:v>43411</c:v>
                </c:pt>
                <c:pt idx="1265">
                  <c:v>43412</c:v>
                </c:pt>
                <c:pt idx="1266">
                  <c:v>43413</c:v>
                </c:pt>
                <c:pt idx="1267">
                  <c:v>43416</c:v>
                </c:pt>
                <c:pt idx="1268">
                  <c:v>43417</c:v>
                </c:pt>
                <c:pt idx="1269">
                  <c:v>43418</c:v>
                </c:pt>
                <c:pt idx="1270">
                  <c:v>43419</c:v>
                </c:pt>
                <c:pt idx="1271">
                  <c:v>43420</c:v>
                </c:pt>
                <c:pt idx="1272">
                  <c:v>43423</c:v>
                </c:pt>
                <c:pt idx="1273">
                  <c:v>43424</c:v>
                </c:pt>
                <c:pt idx="1274">
                  <c:v>43425</c:v>
                </c:pt>
                <c:pt idx="1275">
                  <c:v>43426</c:v>
                </c:pt>
                <c:pt idx="1276">
                  <c:v>43427</c:v>
                </c:pt>
                <c:pt idx="1277">
                  <c:v>43430</c:v>
                </c:pt>
                <c:pt idx="1278">
                  <c:v>43431</c:v>
                </c:pt>
                <c:pt idx="1279">
                  <c:v>43432</c:v>
                </c:pt>
                <c:pt idx="1280">
                  <c:v>43433</c:v>
                </c:pt>
                <c:pt idx="1281">
                  <c:v>43434</c:v>
                </c:pt>
                <c:pt idx="1282">
                  <c:v>43437</c:v>
                </c:pt>
                <c:pt idx="1283">
                  <c:v>43438</c:v>
                </c:pt>
                <c:pt idx="1284">
                  <c:v>43439</c:v>
                </c:pt>
                <c:pt idx="1285">
                  <c:v>43440</c:v>
                </c:pt>
                <c:pt idx="1286">
                  <c:v>43441</c:v>
                </c:pt>
                <c:pt idx="1287">
                  <c:v>43444</c:v>
                </c:pt>
                <c:pt idx="1288">
                  <c:v>43445</c:v>
                </c:pt>
                <c:pt idx="1289">
                  <c:v>43446</c:v>
                </c:pt>
                <c:pt idx="1290">
                  <c:v>43447</c:v>
                </c:pt>
                <c:pt idx="1291">
                  <c:v>43448</c:v>
                </c:pt>
                <c:pt idx="1292">
                  <c:v>43451</c:v>
                </c:pt>
                <c:pt idx="1293">
                  <c:v>43452</c:v>
                </c:pt>
                <c:pt idx="1294">
                  <c:v>43453</c:v>
                </c:pt>
                <c:pt idx="1295">
                  <c:v>43454</c:v>
                </c:pt>
                <c:pt idx="1296">
                  <c:v>43455</c:v>
                </c:pt>
                <c:pt idx="1297">
                  <c:v>43458</c:v>
                </c:pt>
                <c:pt idx="1298">
                  <c:v>43459</c:v>
                </c:pt>
                <c:pt idx="1299">
                  <c:v>43460</c:v>
                </c:pt>
                <c:pt idx="1300">
                  <c:v>43461</c:v>
                </c:pt>
                <c:pt idx="1301">
                  <c:v>43462</c:v>
                </c:pt>
                <c:pt idx="1302">
                  <c:v>43465</c:v>
                </c:pt>
                <c:pt idx="1303">
                  <c:v>43466</c:v>
                </c:pt>
                <c:pt idx="1304">
                  <c:v>43467</c:v>
                </c:pt>
                <c:pt idx="1305">
                  <c:v>43468</c:v>
                </c:pt>
                <c:pt idx="1306">
                  <c:v>43469</c:v>
                </c:pt>
                <c:pt idx="1307">
                  <c:v>43472</c:v>
                </c:pt>
                <c:pt idx="1308">
                  <c:v>43473</c:v>
                </c:pt>
                <c:pt idx="1309">
                  <c:v>43474</c:v>
                </c:pt>
                <c:pt idx="1310">
                  <c:v>43475</c:v>
                </c:pt>
                <c:pt idx="1311">
                  <c:v>43476</c:v>
                </c:pt>
                <c:pt idx="1312">
                  <c:v>43479</c:v>
                </c:pt>
                <c:pt idx="1313">
                  <c:v>43480</c:v>
                </c:pt>
                <c:pt idx="1314">
                  <c:v>43481</c:v>
                </c:pt>
                <c:pt idx="1315">
                  <c:v>43482</c:v>
                </c:pt>
                <c:pt idx="1316">
                  <c:v>43483</c:v>
                </c:pt>
                <c:pt idx="1317">
                  <c:v>43486</c:v>
                </c:pt>
                <c:pt idx="1318">
                  <c:v>43487</c:v>
                </c:pt>
                <c:pt idx="1319">
                  <c:v>43488</c:v>
                </c:pt>
                <c:pt idx="1320">
                  <c:v>43489</c:v>
                </c:pt>
                <c:pt idx="1321">
                  <c:v>43490</c:v>
                </c:pt>
                <c:pt idx="1322">
                  <c:v>43493</c:v>
                </c:pt>
                <c:pt idx="1323">
                  <c:v>43494</c:v>
                </c:pt>
                <c:pt idx="1324">
                  <c:v>43495</c:v>
                </c:pt>
                <c:pt idx="1325">
                  <c:v>43496</c:v>
                </c:pt>
                <c:pt idx="1326">
                  <c:v>43497</c:v>
                </c:pt>
                <c:pt idx="1327">
                  <c:v>43500</c:v>
                </c:pt>
                <c:pt idx="1328">
                  <c:v>43501</c:v>
                </c:pt>
                <c:pt idx="1329">
                  <c:v>43502</c:v>
                </c:pt>
                <c:pt idx="1330">
                  <c:v>43503</c:v>
                </c:pt>
                <c:pt idx="1331">
                  <c:v>43504</c:v>
                </c:pt>
                <c:pt idx="1332">
                  <c:v>43507</c:v>
                </c:pt>
                <c:pt idx="1333">
                  <c:v>43508</c:v>
                </c:pt>
                <c:pt idx="1334">
                  <c:v>43509</c:v>
                </c:pt>
                <c:pt idx="1335">
                  <c:v>43510</c:v>
                </c:pt>
                <c:pt idx="1336">
                  <c:v>43511</c:v>
                </c:pt>
                <c:pt idx="1337">
                  <c:v>43514</c:v>
                </c:pt>
                <c:pt idx="1338">
                  <c:v>43515</c:v>
                </c:pt>
                <c:pt idx="1339">
                  <c:v>43516</c:v>
                </c:pt>
                <c:pt idx="1340">
                  <c:v>43517</c:v>
                </c:pt>
                <c:pt idx="1341">
                  <c:v>43518</c:v>
                </c:pt>
                <c:pt idx="1342">
                  <c:v>43521</c:v>
                </c:pt>
                <c:pt idx="1343">
                  <c:v>43522</c:v>
                </c:pt>
                <c:pt idx="1344">
                  <c:v>43523</c:v>
                </c:pt>
                <c:pt idx="1345">
                  <c:v>43524</c:v>
                </c:pt>
                <c:pt idx="1346">
                  <c:v>43525</c:v>
                </c:pt>
                <c:pt idx="1347">
                  <c:v>43528</c:v>
                </c:pt>
                <c:pt idx="1348">
                  <c:v>43529</c:v>
                </c:pt>
                <c:pt idx="1349">
                  <c:v>43530</c:v>
                </c:pt>
                <c:pt idx="1350">
                  <c:v>43531</c:v>
                </c:pt>
                <c:pt idx="1351">
                  <c:v>43532</c:v>
                </c:pt>
                <c:pt idx="1352">
                  <c:v>43535</c:v>
                </c:pt>
                <c:pt idx="1353">
                  <c:v>43536</c:v>
                </c:pt>
                <c:pt idx="1354">
                  <c:v>43537</c:v>
                </c:pt>
                <c:pt idx="1355">
                  <c:v>43538</c:v>
                </c:pt>
                <c:pt idx="1356">
                  <c:v>43539</c:v>
                </c:pt>
                <c:pt idx="1357">
                  <c:v>43542</c:v>
                </c:pt>
                <c:pt idx="1358">
                  <c:v>43543</c:v>
                </c:pt>
                <c:pt idx="1359">
                  <c:v>43544</c:v>
                </c:pt>
                <c:pt idx="1360">
                  <c:v>43545</c:v>
                </c:pt>
                <c:pt idx="1361">
                  <c:v>43546</c:v>
                </c:pt>
                <c:pt idx="1362">
                  <c:v>43549</c:v>
                </c:pt>
                <c:pt idx="1363">
                  <c:v>43550</c:v>
                </c:pt>
                <c:pt idx="1364">
                  <c:v>43551</c:v>
                </c:pt>
                <c:pt idx="1365">
                  <c:v>43552</c:v>
                </c:pt>
                <c:pt idx="1366">
                  <c:v>43553</c:v>
                </c:pt>
                <c:pt idx="1367">
                  <c:v>43556</c:v>
                </c:pt>
                <c:pt idx="1368">
                  <c:v>43557</c:v>
                </c:pt>
                <c:pt idx="1369">
                  <c:v>43558</c:v>
                </c:pt>
                <c:pt idx="1370">
                  <c:v>43559</c:v>
                </c:pt>
                <c:pt idx="1371">
                  <c:v>43560</c:v>
                </c:pt>
                <c:pt idx="1372">
                  <c:v>43563</c:v>
                </c:pt>
                <c:pt idx="1373">
                  <c:v>43564</c:v>
                </c:pt>
                <c:pt idx="1374">
                  <c:v>43565</c:v>
                </c:pt>
                <c:pt idx="1375">
                  <c:v>43566</c:v>
                </c:pt>
                <c:pt idx="1376">
                  <c:v>43567</c:v>
                </c:pt>
                <c:pt idx="1377">
                  <c:v>43570</c:v>
                </c:pt>
                <c:pt idx="1378">
                  <c:v>43571</c:v>
                </c:pt>
                <c:pt idx="1379">
                  <c:v>43572</c:v>
                </c:pt>
                <c:pt idx="1380">
                  <c:v>43573</c:v>
                </c:pt>
                <c:pt idx="1381">
                  <c:v>43574</c:v>
                </c:pt>
                <c:pt idx="1382">
                  <c:v>43577</c:v>
                </c:pt>
                <c:pt idx="1383">
                  <c:v>43578</c:v>
                </c:pt>
                <c:pt idx="1384">
                  <c:v>43579</c:v>
                </c:pt>
                <c:pt idx="1385">
                  <c:v>43580</c:v>
                </c:pt>
                <c:pt idx="1386">
                  <c:v>43581</c:v>
                </c:pt>
                <c:pt idx="1387">
                  <c:v>43584</c:v>
                </c:pt>
                <c:pt idx="1388">
                  <c:v>43585</c:v>
                </c:pt>
                <c:pt idx="1389">
                  <c:v>43586</c:v>
                </c:pt>
                <c:pt idx="1390">
                  <c:v>43587</c:v>
                </c:pt>
                <c:pt idx="1391">
                  <c:v>43588</c:v>
                </c:pt>
                <c:pt idx="1392">
                  <c:v>43591</c:v>
                </c:pt>
                <c:pt idx="1393">
                  <c:v>43592</c:v>
                </c:pt>
                <c:pt idx="1394">
                  <c:v>43593</c:v>
                </c:pt>
                <c:pt idx="1395">
                  <c:v>43594</c:v>
                </c:pt>
                <c:pt idx="1396">
                  <c:v>43595</c:v>
                </c:pt>
                <c:pt idx="1397">
                  <c:v>43598</c:v>
                </c:pt>
                <c:pt idx="1398">
                  <c:v>43599</c:v>
                </c:pt>
                <c:pt idx="1399">
                  <c:v>43600</c:v>
                </c:pt>
                <c:pt idx="1400">
                  <c:v>43601</c:v>
                </c:pt>
                <c:pt idx="1401">
                  <c:v>43602</c:v>
                </c:pt>
                <c:pt idx="1402">
                  <c:v>43605</c:v>
                </c:pt>
                <c:pt idx="1403">
                  <c:v>43606</c:v>
                </c:pt>
                <c:pt idx="1404">
                  <c:v>43607</c:v>
                </c:pt>
                <c:pt idx="1405">
                  <c:v>43608</c:v>
                </c:pt>
                <c:pt idx="1406">
                  <c:v>43609</c:v>
                </c:pt>
                <c:pt idx="1407">
                  <c:v>43612</c:v>
                </c:pt>
                <c:pt idx="1408">
                  <c:v>43613</c:v>
                </c:pt>
                <c:pt idx="1409">
                  <c:v>43614</c:v>
                </c:pt>
                <c:pt idx="1410">
                  <c:v>43615</c:v>
                </c:pt>
                <c:pt idx="1411">
                  <c:v>43616</c:v>
                </c:pt>
                <c:pt idx="1412">
                  <c:v>43619</c:v>
                </c:pt>
                <c:pt idx="1413">
                  <c:v>43620</c:v>
                </c:pt>
                <c:pt idx="1414">
                  <c:v>43621</c:v>
                </c:pt>
                <c:pt idx="1415">
                  <c:v>43622</c:v>
                </c:pt>
                <c:pt idx="1416">
                  <c:v>43623</c:v>
                </c:pt>
                <c:pt idx="1417">
                  <c:v>43626</c:v>
                </c:pt>
                <c:pt idx="1418">
                  <c:v>43627</c:v>
                </c:pt>
                <c:pt idx="1419">
                  <c:v>43628</c:v>
                </c:pt>
                <c:pt idx="1420">
                  <c:v>43629</c:v>
                </c:pt>
                <c:pt idx="1421">
                  <c:v>43630</c:v>
                </c:pt>
                <c:pt idx="1422">
                  <c:v>43633</c:v>
                </c:pt>
                <c:pt idx="1423">
                  <c:v>43634</c:v>
                </c:pt>
                <c:pt idx="1424">
                  <c:v>43635</c:v>
                </c:pt>
                <c:pt idx="1425">
                  <c:v>43636</c:v>
                </c:pt>
                <c:pt idx="1426">
                  <c:v>43637</c:v>
                </c:pt>
                <c:pt idx="1427">
                  <c:v>43640</c:v>
                </c:pt>
                <c:pt idx="1428">
                  <c:v>43641</c:v>
                </c:pt>
                <c:pt idx="1429">
                  <c:v>43642</c:v>
                </c:pt>
                <c:pt idx="1430">
                  <c:v>43643</c:v>
                </c:pt>
                <c:pt idx="1431">
                  <c:v>43644</c:v>
                </c:pt>
                <c:pt idx="1432">
                  <c:v>43647</c:v>
                </c:pt>
                <c:pt idx="1433">
                  <c:v>43648</c:v>
                </c:pt>
                <c:pt idx="1434">
                  <c:v>43649</c:v>
                </c:pt>
                <c:pt idx="1435">
                  <c:v>43650</c:v>
                </c:pt>
                <c:pt idx="1436">
                  <c:v>43651</c:v>
                </c:pt>
                <c:pt idx="1437">
                  <c:v>43654</c:v>
                </c:pt>
                <c:pt idx="1438">
                  <c:v>43655</c:v>
                </c:pt>
                <c:pt idx="1439">
                  <c:v>43656</c:v>
                </c:pt>
                <c:pt idx="1440">
                  <c:v>43657</c:v>
                </c:pt>
                <c:pt idx="1441">
                  <c:v>43658</c:v>
                </c:pt>
                <c:pt idx="1442">
                  <c:v>43661</c:v>
                </c:pt>
                <c:pt idx="1443">
                  <c:v>43662</c:v>
                </c:pt>
                <c:pt idx="1444">
                  <c:v>43663</c:v>
                </c:pt>
                <c:pt idx="1445">
                  <c:v>43664</c:v>
                </c:pt>
                <c:pt idx="1446">
                  <c:v>43665</c:v>
                </c:pt>
                <c:pt idx="1447">
                  <c:v>43668</c:v>
                </c:pt>
                <c:pt idx="1448">
                  <c:v>43669</c:v>
                </c:pt>
                <c:pt idx="1449">
                  <c:v>43670</c:v>
                </c:pt>
                <c:pt idx="1450">
                  <c:v>43671</c:v>
                </c:pt>
                <c:pt idx="1451">
                  <c:v>43672</c:v>
                </c:pt>
                <c:pt idx="1452">
                  <c:v>43675</c:v>
                </c:pt>
                <c:pt idx="1453">
                  <c:v>43676</c:v>
                </c:pt>
                <c:pt idx="1454">
                  <c:v>43677</c:v>
                </c:pt>
                <c:pt idx="1455">
                  <c:v>43678</c:v>
                </c:pt>
                <c:pt idx="1456">
                  <c:v>43679</c:v>
                </c:pt>
                <c:pt idx="1457">
                  <c:v>43682</c:v>
                </c:pt>
                <c:pt idx="1458">
                  <c:v>43683</c:v>
                </c:pt>
                <c:pt idx="1459">
                  <c:v>43684</c:v>
                </c:pt>
                <c:pt idx="1460">
                  <c:v>43685</c:v>
                </c:pt>
                <c:pt idx="1461">
                  <c:v>43686</c:v>
                </c:pt>
                <c:pt idx="1462">
                  <c:v>43689</c:v>
                </c:pt>
                <c:pt idx="1463">
                  <c:v>43690</c:v>
                </c:pt>
                <c:pt idx="1464">
                  <c:v>43691</c:v>
                </c:pt>
                <c:pt idx="1465">
                  <c:v>43692</c:v>
                </c:pt>
                <c:pt idx="1466">
                  <c:v>43693</c:v>
                </c:pt>
                <c:pt idx="1467">
                  <c:v>43696</c:v>
                </c:pt>
                <c:pt idx="1468">
                  <c:v>43697</c:v>
                </c:pt>
                <c:pt idx="1469">
                  <c:v>43698</c:v>
                </c:pt>
                <c:pt idx="1470">
                  <c:v>43699</c:v>
                </c:pt>
                <c:pt idx="1471">
                  <c:v>43700</c:v>
                </c:pt>
                <c:pt idx="1472">
                  <c:v>43703</c:v>
                </c:pt>
                <c:pt idx="1473">
                  <c:v>43704</c:v>
                </c:pt>
                <c:pt idx="1474">
                  <c:v>43705</c:v>
                </c:pt>
                <c:pt idx="1475">
                  <c:v>43706</c:v>
                </c:pt>
                <c:pt idx="1476">
                  <c:v>43707</c:v>
                </c:pt>
                <c:pt idx="1477">
                  <c:v>43710</c:v>
                </c:pt>
                <c:pt idx="1478">
                  <c:v>43711</c:v>
                </c:pt>
                <c:pt idx="1479">
                  <c:v>43712</c:v>
                </c:pt>
                <c:pt idx="1480">
                  <c:v>43713</c:v>
                </c:pt>
                <c:pt idx="1481">
                  <c:v>43714</c:v>
                </c:pt>
                <c:pt idx="1482">
                  <c:v>43717</c:v>
                </c:pt>
                <c:pt idx="1483">
                  <c:v>43718</c:v>
                </c:pt>
                <c:pt idx="1484">
                  <c:v>43719</c:v>
                </c:pt>
                <c:pt idx="1485">
                  <c:v>43720</c:v>
                </c:pt>
                <c:pt idx="1486">
                  <c:v>43721</c:v>
                </c:pt>
                <c:pt idx="1487">
                  <c:v>43724</c:v>
                </c:pt>
                <c:pt idx="1488">
                  <c:v>43725</c:v>
                </c:pt>
                <c:pt idx="1489">
                  <c:v>43726</c:v>
                </c:pt>
                <c:pt idx="1490">
                  <c:v>43727</c:v>
                </c:pt>
                <c:pt idx="1491">
                  <c:v>43728</c:v>
                </c:pt>
                <c:pt idx="1492">
                  <c:v>43731</c:v>
                </c:pt>
                <c:pt idx="1493">
                  <c:v>43732</c:v>
                </c:pt>
                <c:pt idx="1494">
                  <c:v>43733</c:v>
                </c:pt>
                <c:pt idx="1495">
                  <c:v>43734</c:v>
                </c:pt>
                <c:pt idx="1496">
                  <c:v>43735</c:v>
                </c:pt>
                <c:pt idx="1497">
                  <c:v>43738</c:v>
                </c:pt>
                <c:pt idx="1498">
                  <c:v>43739</c:v>
                </c:pt>
                <c:pt idx="1499">
                  <c:v>43740</c:v>
                </c:pt>
                <c:pt idx="1500">
                  <c:v>43741</c:v>
                </c:pt>
                <c:pt idx="1501">
                  <c:v>43742</c:v>
                </c:pt>
                <c:pt idx="1502">
                  <c:v>43745</c:v>
                </c:pt>
                <c:pt idx="1503">
                  <c:v>43746</c:v>
                </c:pt>
                <c:pt idx="1504">
                  <c:v>43747</c:v>
                </c:pt>
                <c:pt idx="1505">
                  <c:v>43748</c:v>
                </c:pt>
                <c:pt idx="1506">
                  <c:v>43749</c:v>
                </c:pt>
                <c:pt idx="1507">
                  <c:v>43752</c:v>
                </c:pt>
                <c:pt idx="1508">
                  <c:v>43753</c:v>
                </c:pt>
                <c:pt idx="1509">
                  <c:v>43754</c:v>
                </c:pt>
                <c:pt idx="1510">
                  <c:v>43755</c:v>
                </c:pt>
                <c:pt idx="1511">
                  <c:v>43756</c:v>
                </c:pt>
                <c:pt idx="1512">
                  <c:v>43759</c:v>
                </c:pt>
                <c:pt idx="1513">
                  <c:v>43760</c:v>
                </c:pt>
                <c:pt idx="1514">
                  <c:v>43761</c:v>
                </c:pt>
                <c:pt idx="1515">
                  <c:v>43762</c:v>
                </c:pt>
                <c:pt idx="1516">
                  <c:v>43763</c:v>
                </c:pt>
                <c:pt idx="1517">
                  <c:v>43766</c:v>
                </c:pt>
                <c:pt idx="1518">
                  <c:v>43767</c:v>
                </c:pt>
                <c:pt idx="1519">
                  <c:v>43768</c:v>
                </c:pt>
                <c:pt idx="1520">
                  <c:v>43769</c:v>
                </c:pt>
                <c:pt idx="1521">
                  <c:v>43770</c:v>
                </c:pt>
                <c:pt idx="1522">
                  <c:v>43773</c:v>
                </c:pt>
                <c:pt idx="1523">
                  <c:v>43774</c:v>
                </c:pt>
                <c:pt idx="1524">
                  <c:v>43775</c:v>
                </c:pt>
                <c:pt idx="1525">
                  <c:v>43776</c:v>
                </c:pt>
                <c:pt idx="1526">
                  <c:v>43777</c:v>
                </c:pt>
                <c:pt idx="1527">
                  <c:v>43780</c:v>
                </c:pt>
                <c:pt idx="1528">
                  <c:v>43781</c:v>
                </c:pt>
                <c:pt idx="1529">
                  <c:v>43782</c:v>
                </c:pt>
                <c:pt idx="1530">
                  <c:v>43783</c:v>
                </c:pt>
                <c:pt idx="1531">
                  <c:v>43784</c:v>
                </c:pt>
                <c:pt idx="1532">
                  <c:v>43787</c:v>
                </c:pt>
                <c:pt idx="1533">
                  <c:v>43788</c:v>
                </c:pt>
                <c:pt idx="1534">
                  <c:v>43789</c:v>
                </c:pt>
                <c:pt idx="1535">
                  <c:v>43790</c:v>
                </c:pt>
                <c:pt idx="1536">
                  <c:v>43791</c:v>
                </c:pt>
                <c:pt idx="1537">
                  <c:v>43794</c:v>
                </c:pt>
                <c:pt idx="1538">
                  <c:v>43795</c:v>
                </c:pt>
                <c:pt idx="1539">
                  <c:v>43796</c:v>
                </c:pt>
                <c:pt idx="1540">
                  <c:v>43797</c:v>
                </c:pt>
                <c:pt idx="1541">
                  <c:v>43798</c:v>
                </c:pt>
                <c:pt idx="1542">
                  <c:v>43801</c:v>
                </c:pt>
                <c:pt idx="1543">
                  <c:v>43802</c:v>
                </c:pt>
                <c:pt idx="1544">
                  <c:v>43803</c:v>
                </c:pt>
                <c:pt idx="1545">
                  <c:v>43804</c:v>
                </c:pt>
                <c:pt idx="1546">
                  <c:v>43805</c:v>
                </c:pt>
                <c:pt idx="1547">
                  <c:v>43808</c:v>
                </c:pt>
                <c:pt idx="1548">
                  <c:v>43809</c:v>
                </c:pt>
                <c:pt idx="1549">
                  <c:v>43810</c:v>
                </c:pt>
                <c:pt idx="1550">
                  <c:v>43811</c:v>
                </c:pt>
                <c:pt idx="1551">
                  <c:v>43812</c:v>
                </c:pt>
                <c:pt idx="1552">
                  <c:v>43815</c:v>
                </c:pt>
                <c:pt idx="1553">
                  <c:v>43816</c:v>
                </c:pt>
                <c:pt idx="1554">
                  <c:v>43817</c:v>
                </c:pt>
                <c:pt idx="1555">
                  <c:v>43818</c:v>
                </c:pt>
                <c:pt idx="1556">
                  <c:v>43819</c:v>
                </c:pt>
                <c:pt idx="1557">
                  <c:v>43822</c:v>
                </c:pt>
                <c:pt idx="1558">
                  <c:v>43823</c:v>
                </c:pt>
                <c:pt idx="1559">
                  <c:v>43824</c:v>
                </c:pt>
                <c:pt idx="1560">
                  <c:v>43825</c:v>
                </c:pt>
                <c:pt idx="1561">
                  <c:v>43826</c:v>
                </c:pt>
                <c:pt idx="1562">
                  <c:v>43829</c:v>
                </c:pt>
                <c:pt idx="1563">
                  <c:v>43830</c:v>
                </c:pt>
                <c:pt idx="1564">
                  <c:v>43831</c:v>
                </c:pt>
                <c:pt idx="1565">
                  <c:v>43832</c:v>
                </c:pt>
                <c:pt idx="1566">
                  <c:v>43833</c:v>
                </c:pt>
                <c:pt idx="1567">
                  <c:v>43836</c:v>
                </c:pt>
                <c:pt idx="1568">
                  <c:v>43837</c:v>
                </c:pt>
                <c:pt idx="1569">
                  <c:v>43838</c:v>
                </c:pt>
                <c:pt idx="1570">
                  <c:v>43839</c:v>
                </c:pt>
                <c:pt idx="1571">
                  <c:v>43840</c:v>
                </c:pt>
                <c:pt idx="1572">
                  <c:v>43843</c:v>
                </c:pt>
                <c:pt idx="1573">
                  <c:v>43844</c:v>
                </c:pt>
                <c:pt idx="1574">
                  <c:v>43845</c:v>
                </c:pt>
                <c:pt idx="1575">
                  <c:v>43846</c:v>
                </c:pt>
                <c:pt idx="1576">
                  <c:v>43847</c:v>
                </c:pt>
                <c:pt idx="1577">
                  <c:v>43850</c:v>
                </c:pt>
                <c:pt idx="1578">
                  <c:v>43851</c:v>
                </c:pt>
                <c:pt idx="1579">
                  <c:v>43852</c:v>
                </c:pt>
                <c:pt idx="1580">
                  <c:v>43853</c:v>
                </c:pt>
                <c:pt idx="1581">
                  <c:v>43854</c:v>
                </c:pt>
                <c:pt idx="1582">
                  <c:v>43857</c:v>
                </c:pt>
                <c:pt idx="1583">
                  <c:v>43858</c:v>
                </c:pt>
                <c:pt idx="1584">
                  <c:v>43859</c:v>
                </c:pt>
                <c:pt idx="1585">
                  <c:v>43860</c:v>
                </c:pt>
                <c:pt idx="1586">
                  <c:v>43861</c:v>
                </c:pt>
                <c:pt idx="1587">
                  <c:v>43864</c:v>
                </c:pt>
                <c:pt idx="1588">
                  <c:v>43865</c:v>
                </c:pt>
                <c:pt idx="1589">
                  <c:v>43866</c:v>
                </c:pt>
                <c:pt idx="1590">
                  <c:v>43867</c:v>
                </c:pt>
                <c:pt idx="1591">
                  <c:v>43868</c:v>
                </c:pt>
                <c:pt idx="1592">
                  <c:v>43871</c:v>
                </c:pt>
                <c:pt idx="1593">
                  <c:v>43872</c:v>
                </c:pt>
                <c:pt idx="1594">
                  <c:v>43873</c:v>
                </c:pt>
                <c:pt idx="1595">
                  <c:v>43874</c:v>
                </c:pt>
                <c:pt idx="1596">
                  <c:v>43875</c:v>
                </c:pt>
                <c:pt idx="1597">
                  <c:v>43878</c:v>
                </c:pt>
                <c:pt idx="1598">
                  <c:v>43879</c:v>
                </c:pt>
                <c:pt idx="1599">
                  <c:v>43880</c:v>
                </c:pt>
                <c:pt idx="1600">
                  <c:v>43881</c:v>
                </c:pt>
                <c:pt idx="1601">
                  <c:v>43882</c:v>
                </c:pt>
                <c:pt idx="1602">
                  <c:v>43885</c:v>
                </c:pt>
                <c:pt idx="1603">
                  <c:v>43886</c:v>
                </c:pt>
                <c:pt idx="1604">
                  <c:v>43887</c:v>
                </c:pt>
                <c:pt idx="1605">
                  <c:v>43888</c:v>
                </c:pt>
                <c:pt idx="1606">
                  <c:v>43889</c:v>
                </c:pt>
                <c:pt idx="1607">
                  <c:v>43892</c:v>
                </c:pt>
                <c:pt idx="1608">
                  <c:v>43893</c:v>
                </c:pt>
                <c:pt idx="1609">
                  <c:v>43894</c:v>
                </c:pt>
                <c:pt idx="1610">
                  <c:v>43895</c:v>
                </c:pt>
                <c:pt idx="1611">
                  <c:v>43896</c:v>
                </c:pt>
                <c:pt idx="1612">
                  <c:v>43899</c:v>
                </c:pt>
                <c:pt idx="1613">
                  <c:v>43900</c:v>
                </c:pt>
                <c:pt idx="1614">
                  <c:v>43901</c:v>
                </c:pt>
                <c:pt idx="1615">
                  <c:v>43902</c:v>
                </c:pt>
                <c:pt idx="1616">
                  <c:v>43903</c:v>
                </c:pt>
                <c:pt idx="1617">
                  <c:v>43906</c:v>
                </c:pt>
                <c:pt idx="1618">
                  <c:v>43907</c:v>
                </c:pt>
                <c:pt idx="1619">
                  <c:v>43908</c:v>
                </c:pt>
                <c:pt idx="1620">
                  <c:v>43909</c:v>
                </c:pt>
                <c:pt idx="1621">
                  <c:v>43910</c:v>
                </c:pt>
                <c:pt idx="1622">
                  <c:v>43913</c:v>
                </c:pt>
                <c:pt idx="1623">
                  <c:v>43914</c:v>
                </c:pt>
                <c:pt idx="1624">
                  <c:v>43915</c:v>
                </c:pt>
                <c:pt idx="1625">
                  <c:v>43916</c:v>
                </c:pt>
                <c:pt idx="1626">
                  <c:v>43917</c:v>
                </c:pt>
                <c:pt idx="1627">
                  <c:v>43920</c:v>
                </c:pt>
                <c:pt idx="1628">
                  <c:v>43921</c:v>
                </c:pt>
                <c:pt idx="1629">
                  <c:v>43922</c:v>
                </c:pt>
                <c:pt idx="1630">
                  <c:v>43923</c:v>
                </c:pt>
                <c:pt idx="1631">
                  <c:v>43924</c:v>
                </c:pt>
                <c:pt idx="1632">
                  <c:v>43927</c:v>
                </c:pt>
                <c:pt idx="1633">
                  <c:v>43928</c:v>
                </c:pt>
                <c:pt idx="1634">
                  <c:v>43929</c:v>
                </c:pt>
                <c:pt idx="1635">
                  <c:v>43930</c:v>
                </c:pt>
                <c:pt idx="1636">
                  <c:v>43931</c:v>
                </c:pt>
                <c:pt idx="1637">
                  <c:v>43934</c:v>
                </c:pt>
                <c:pt idx="1638">
                  <c:v>43935</c:v>
                </c:pt>
                <c:pt idx="1639">
                  <c:v>43936</c:v>
                </c:pt>
                <c:pt idx="1640">
                  <c:v>43937</c:v>
                </c:pt>
                <c:pt idx="1641">
                  <c:v>43938</c:v>
                </c:pt>
                <c:pt idx="1642">
                  <c:v>43941</c:v>
                </c:pt>
                <c:pt idx="1643">
                  <c:v>43942</c:v>
                </c:pt>
                <c:pt idx="1644">
                  <c:v>43943</c:v>
                </c:pt>
                <c:pt idx="1645">
                  <c:v>43944</c:v>
                </c:pt>
                <c:pt idx="1646">
                  <c:v>43945</c:v>
                </c:pt>
                <c:pt idx="1647">
                  <c:v>43948</c:v>
                </c:pt>
                <c:pt idx="1648">
                  <c:v>43949</c:v>
                </c:pt>
                <c:pt idx="1649">
                  <c:v>43950</c:v>
                </c:pt>
                <c:pt idx="1650">
                  <c:v>43951</c:v>
                </c:pt>
                <c:pt idx="1651">
                  <c:v>43952</c:v>
                </c:pt>
                <c:pt idx="1652">
                  <c:v>43955</c:v>
                </c:pt>
                <c:pt idx="1653">
                  <c:v>43956</c:v>
                </c:pt>
                <c:pt idx="1654">
                  <c:v>43957</c:v>
                </c:pt>
                <c:pt idx="1655">
                  <c:v>43958</c:v>
                </c:pt>
                <c:pt idx="1656">
                  <c:v>43959</c:v>
                </c:pt>
                <c:pt idx="1657">
                  <c:v>43962</c:v>
                </c:pt>
                <c:pt idx="1658">
                  <c:v>43963</c:v>
                </c:pt>
                <c:pt idx="1659">
                  <c:v>43964</c:v>
                </c:pt>
                <c:pt idx="1660">
                  <c:v>43965</c:v>
                </c:pt>
                <c:pt idx="1661">
                  <c:v>43966</c:v>
                </c:pt>
                <c:pt idx="1662">
                  <c:v>43969</c:v>
                </c:pt>
                <c:pt idx="1663">
                  <c:v>43970</c:v>
                </c:pt>
                <c:pt idx="1664">
                  <c:v>43971</c:v>
                </c:pt>
                <c:pt idx="1665">
                  <c:v>43972</c:v>
                </c:pt>
                <c:pt idx="1666">
                  <c:v>43973</c:v>
                </c:pt>
                <c:pt idx="1667">
                  <c:v>43976</c:v>
                </c:pt>
                <c:pt idx="1668">
                  <c:v>43977</c:v>
                </c:pt>
                <c:pt idx="1669">
                  <c:v>43978</c:v>
                </c:pt>
                <c:pt idx="1670">
                  <c:v>43979</c:v>
                </c:pt>
                <c:pt idx="1671">
                  <c:v>43980</c:v>
                </c:pt>
                <c:pt idx="1672">
                  <c:v>43983</c:v>
                </c:pt>
                <c:pt idx="1673">
                  <c:v>43984</c:v>
                </c:pt>
                <c:pt idx="1674">
                  <c:v>43985</c:v>
                </c:pt>
                <c:pt idx="1675">
                  <c:v>43986</c:v>
                </c:pt>
                <c:pt idx="1676">
                  <c:v>43987</c:v>
                </c:pt>
                <c:pt idx="1677">
                  <c:v>43990</c:v>
                </c:pt>
                <c:pt idx="1678">
                  <c:v>43991</c:v>
                </c:pt>
                <c:pt idx="1679">
                  <c:v>43992</c:v>
                </c:pt>
                <c:pt idx="1680">
                  <c:v>43993</c:v>
                </c:pt>
                <c:pt idx="1681">
                  <c:v>43994</c:v>
                </c:pt>
                <c:pt idx="1682">
                  <c:v>43997</c:v>
                </c:pt>
                <c:pt idx="1683">
                  <c:v>43998</c:v>
                </c:pt>
                <c:pt idx="1684">
                  <c:v>43999</c:v>
                </c:pt>
                <c:pt idx="1685">
                  <c:v>44000</c:v>
                </c:pt>
                <c:pt idx="1686">
                  <c:v>44001</c:v>
                </c:pt>
                <c:pt idx="1687">
                  <c:v>44004</c:v>
                </c:pt>
                <c:pt idx="1688">
                  <c:v>44005</c:v>
                </c:pt>
                <c:pt idx="1689">
                  <c:v>44006</c:v>
                </c:pt>
                <c:pt idx="1690">
                  <c:v>44007</c:v>
                </c:pt>
                <c:pt idx="1691">
                  <c:v>44008</c:v>
                </c:pt>
                <c:pt idx="1692">
                  <c:v>44011</c:v>
                </c:pt>
                <c:pt idx="1693">
                  <c:v>44012</c:v>
                </c:pt>
                <c:pt idx="1694">
                  <c:v>44013</c:v>
                </c:pt>
                <c:pt idx="1695">
                  <c:v>44014</c:v>
                </c:pt>
                <c:pt idx="1696">
                  <c:v>44015</c:v>
                </c:pt>
                <c:pt idx="1697">
                  <c:v>44018</c:v>
                </c:pt>
                <c:pt idx="1698">
                  <c:v>44019</c:v>
                </c:pt>
                <c:pt idx="1699">
                  <c:v>44020</c:v>
                </c:pt>
                <c:pt idx="1700">
                  <c:v>44021</c:v>
                </c:pt>
                <c:pt idx="1701">
                  <c:v>44022</c:v>
                </c:pt>
                <c:pt idx="1702">
                  <c:v>44025</c:v>
                </c:pt>
                <c:pt idx="1703">
                  <c:v>44026</c:v>
                </c:pt>
                <c:pt idx="1704">
                  <c:v>44027</c:v>
                </c:pt>
                <c:pt idx="1705">
                  <c:v>44028</c:v>
                </c:pt>
                <c:pt idx="1706">
                  <c:v>44029</c:v>
                </c:pt>
                <c:pt idx="1707">
                  <c:v>44032</c:v>
                </c:pt>
                <c:pt idx="1708">
                  <c:v>44033</c:v>
                </c:pt>
                <c:pt idx="1709">
                  <c:v>44034</c:v>
                </c:pt>
                <c:pt idx="1710">
                  <c:v>44035</c:v>
                </c:pt>
                <c:pt idx="1711">
                  <c:v>44036</c:v>
                </c:pt>
                <c:pt idx="1712">
                  <c:v>44039</c:v>
                </c:pt>
                <c:pt idx="1713">
                  <c:v>44040</c:v>
                </c:pt>
                <c:pt idx="1714">
                  <c:v>44041</c:v>
                </c:pt>
                <c:pt idx="1715">
                  <c:v>44042</c:v>
                </c:pt>
                <c:pt idx="1716">
                  <c:v>44043</c:v>
                </c:pt>
                <c:pt idx="1717">
                  <c:v>44046</c:v>
                </c:pt>
                <c:pt idx="1718">
                  <c:v>44047</c:v>
                </c:pt>
                <c:pt idx="1719">
                  <c:v>44048</c:v>
                </c:pt>
                <c:pt idx="1720">
                  <c:v>44049</c:v>
                </c:pt>
                <c:pt idx="1721">
                  <c:v>44050</c:v>
                </c:pt>
                <c:pt idx="1722">
                  <c:v>44053</c:v>
                </c:pt>
                <c:pt idx="1723">
                  <c:v>44054</c:v>
                </c:pt>
                <c:pt idx="1724">
                  <c:v>44055</c:v>
                </c:pt>
                <c:pt idx="1725">
                  <c:v>44056</c:v>
                </c:pt>
                <c:pt idx="1726">
                  <c:v>44057</c:v>
                </c:pt>
                <c:pt idx="1727">
                  <c:v>44060</c:v>
                </c:pt>
                <c:pt idx="1728">
                  <c:v>44061</c:v>
                </c:pt>
                <c:pt idx="1729">
                  <c:v>44062</c:v>
                </c:pt>
                <c:pt idx="1730">
                  <c:v>44063</c:v>
                </c:pt>
                <c:pt idx="1731">
                  <c:v>44064</c:v>
                </c:pt>
                <c:pt idx="1732">
                  <c:v>44067</c:v>
                </c:pt>
                <c:pt idx="1733">
                  <c:v>44068</c:v>
                </c:pt>
                <c:pt idx="1734">
                  <c:v>44069</c:v>
                </c:pt>
                <c:pt idx="1735">
                  <c:v>44070</c:v>
                </c:pt>
                <c:pt idx="1736">
                  <c:v>44071</c:v>
                </c:pt>
                <c:pt idx="1737">
                  <c:v>44074</c:v>
                </c:pt>
                <c:pt idx="1738">
                  <c:v>44075</c:v>
                </c:pt>
                <c:pt idx="1739">
                  <c:v>44076</c:v>
                </c:pt>
                <c:pt idx="1740">
                  <c:v>44077</c:v>
                </c:pt>
                <c:pt idx="1741">
                  <c:v>44078</c:v>
                </c:pt>
                <c:pt idx="1742">
                  <c:v>44081</c:v>
                </c:pt>
                <c:pt idx="1743">
                  <c:v>44082</c:v>
                </c:pt>
                <c:pt idx="1744">
                  <c:v>44083</c:v>
                </c:pt>
                <c:pt idx="1745">
                  <c:v>44084</c:v>
                </c:pt>
                <c:pt idx="1746">
                  <c:v>44085</c:v>
                </c:pt>
                <c:pt idx="1747">
                  <c:v>44088</c:v>
                </c:pt>
                <c:pt idx="1748">
                  <c:v>44089</c:v>
                </c:pt>
                <c:pt idx="1749">
                  <c:v>44090</c:v>
                </c:pt>
                <c:pt idx="1750">
                  <c:v>44091</c:v>
                </c:pt>
                <c:pt idx="1751">
                  <c:v>44092</c:v>
                </c:pt>
                <c:pt idx="1752">
                  <c:v>44095</c:v>
                </c:pt>
                <c:pt idx="1753">
                  <c:v>44096</c:v>
                </c:pt>
                <c:pt idx="1754">
                  <c:v>44097</c:v>
                </c:pt>
                <c:pt idx="1755">
                  <c:v>44098</c:v>
                </c:pt>
                <c:pt idx="1756">
                  <c:v>44099</c:v>
                </c:pt>
                <c:pt idx="1757">
                  <c:v>44102</c:v>
                </c:pt>
                <c:pt idx="1758">
                  <c:v>44103</c:v>
                </c:pt>
                <c:pt idx="1759">
                  <c:v>44104</c:v>
                </c:pt>
                <c:pt idx="1760">
                  <c:v>44105</c:v>
                </c:pt>
                <c:pt idx="1761">
                  <c:v>44106</c:v>
                </c:pt>
                <c:pt idx="1762">
                  <c:v>44109</c:v>
                </c:pt>
                <c:pt idx="1763">
                  <c:v>44110</c:v>
                </c:pt>
                <c:pt idx="1764">
                  <c:v>44111</c:v>
                </c:pt>
                <c:pt idx="1765">
                  <c:v>44112</c:v>
                </c:pt>
                <c:pt idx="1766">
                  <c:v>44113</c:v>
                </c:pt>
                <c:pt idx="1767">
                  <c:v>44116</c:v>
                </c:pt>
                <c:pt idx="1768">
                  <c:v>44117</c:v>
                </c:pt>
                <c:pt idx="1769">
                  <c:v>44118</c:v>
                </c:pt>
                <c:pt idx="1770">
                  <c:v>44119</c:v>
                </c:pt>
                <c:pt idx="1771">
                  <c:v>44120</c:v>
                </c:pt>
                <c:pt idx="1772">
                  <c:v>44123</c:v>
                </c:pt>
                <c:pt idx="1773">
                  <c:v>44124</c:v>
                </c:pt>
                <c:pt idx="1774">
                  <c:v>44125</c:v>
                </c:pt>
                <c:pt idx="1775">
                  <c:v>44126</c:v>
                </c:pt>
                <c:pt idx="1776">
                  <c:v>44127</c:v>
                </c:pt>
                <c:pt idx="1777">
                  <c:v>44130</c:v>
                </c:pt>
                <c:pt idx="1778">
                  <c:v>44131</c:v>
                </c:pt>
                <c:pt idx="1779">
                  <c:v>44132</c:v>
                </c:pt>
                <c:pt idx="1780">
                  <c:v>44133</c:v>
                </c:pt>
                <c:pt idx="1781">
                  <c:v>44134</c:v>
                </c:pt>
                <c:pt idx="1782">
                  <c:v>44137</c:v>
                </c:pt>
                <c:pt idx="1783">
                  <c:v>44138</c:v>
                </c:pt>
                <c:pt idx="1784">
                  <c:v>44139</c:v>
                </c:pt>
                <c:pt idx="1785">
                  <c:v>44140</c:v>
                </c:pt>
                <c:pt idx="1786">
                  <c:v>44141</c:v>
                </c:pt>
                <c:pt idx="1787">
                  <c:v>44144</c:v>
                </c:pt>
                <c:pt idx="1788">
                  <c:v>44145</c:v>
                </c:pt>
                <c:pt idx="1789">
                  <c:v>44146</c:v>
                </c:pt>
                <c:pt idx="1790">
                  <c:v>44147</c:v>
                </c:pt>
                <c:pt idx="1791">
                  <c:v>44148</c:v>
                </c:pt>
                <c:pt idx="1792">
                  <c:v>44151</c:v>
                </c:pt>
                <c:pt idx="1793">
                  <c:v>44152</c:v>
                </c:pt>
                <c:pt idx="1794">
                  <c:v>44153</c:v>
                </c:pt>
                <c:pt idx="1795">
                  <c:v>44154</c:v>
                </c:pt>
                <c:pt idx="1796">
                  <c:v>44155</c:v>
                </c:pt>
                <c:pt idx="1797">
                  <c:v>44158</c:v>
                </c:pt>
                <c:pt idx="1798">
                  <c:v>44159</c:v>
                </c:pt>
                <c:pt idx="1799">
                  <c:v>44160</c:v>
                </c:pt>
                <c:pt idx="1800">
                  <c:v>44161</c:v>
                </c:pt>
                <c:pt idx="1801">
                  <c:v>44162</c:v>
                </c:pt>
                <c:pt idx="1802">
                  <c:v>44165</c:v>
                </c:pt>
                <c:pt idx="1803">
                  <c:v>44166</c:v>
                </c:pt>
                <c:pt idx="1804">
                  <c:v>44167</c:v>
                </c:pt>
                <c:pt idx="1805">
                  <c:v>44168</c:v>
                </c:pt>
                <c:pt idx="1806">
                  <c:v>44169</c:v>
                </c:pt>
                <c:pt idx="1807">
                  <c:v>44172</c:v>
                </c:pt>
                <c:pt idx="1808">
                  <c:v>44173</c:v>
                </c:pt>
                <c:pt idx="1809">
                  <c:v>44174</c:v>
                </c:pt>
                <c:pt idx="1810">
                  <c:v>44175</c:v>
                </c:pt>
                <c:pt idx="1811">
                  <c:v>44176</c:v>
                </c:pt>
                <c:pt idx="1812">
                  <c:v>44179</c:v>
                </c:pt>
                <c:pt idx="1813">
                  <c:v>44180</c:v>
                </c:pt>
                <c:pt idx="1814">
                  <c:v>44181</c:v>
                </c:pt>
                <c:pt idx="1815">
                  <c:v>44182</c:v>
                </c:pt>
                <c:pt idx="1816">
                  <c:v>44183</c:v>
                </c:pt>
                <c:pt idx="1817">
                  <c:v>44186</c:v>
                </c:pt>
                <c:pt idx="1818">
                  <c:v>44187</c:v>
                </c:pt>
                <c:pt idx="1819">
                  <c:v>44188</c:v>
                </c:pt>
                <c:pt idx="1820">
                  <c:v>44189</c:v>
                </c:pt>
                <c:pt idx="1821">
                  <c:v>44190</c:v>
                </c:pt>
                <c:pt idx="1822">
                  <c:v>44193</c:v>
                </c:pt>
                <c:pt idx="1823">
                  <c:v>44194</c:v>
                </c:pt>
                <c:pt idx="1824">
                  <c:v>44195</c:v>
                </c:pt>
                <c:pt idx="1825">
                  <c:v>44196</c:v>
                </c:pt>
                <c:pt idx="1826">
                  <c:v>44197</c:v>
                </c:pt>
                <c:pt idx="1827">
                  <c:v>44200</c:v>
                </c:pt>
                <c:pt idx="1828">
                  <c:v>44201</c:v>
                </c:pt>
                <c:pt idx="1829">
                  <c:v>44202</c:v>
                </c:pt>
                <c:pt idx="1830">
                  <c:v>44203</c:v>
                </c:pt>
                <c:pt idx="1831">
                  <c:v>44204</c:v>
                </c:pt>
                <c:pt idx="1832">
                  <c:v>44207</c:v>
                </c:pt>
                <c:pt idx="1833">
                  <c:v>44208</c:v>
                </c:pt>
                <c:pt idx="1834">
                  <c:v>44209</c:v>
                </c:pt>
                <c:pt idx="1835">
                  <c:v>44210</c:v>
                </c:pt>
                <c:pt idx="1836">
                  <c:v>44211</c:v>
                </c:pt>
                <c:pt idx="1837">
                  <c:v>44214</c:v>
                </c:pt>
                <c:pt idx="1838">
                  <c:v>44215</c:v>
                </c:pt>
                <c:pt idx="1839">
                  <c:v>44216</c:v>
                </c:pt>
                <c:pt idx="1840">
                  <c:v>44217</c:v>
                </c:pt>
                <c:pt idx="1841">
                  <c:v>44218</c:v>
                </c:pt>
                <c:pt idx="1842">
                  <c:v>44221</c:v>
                </c:pt>
                <c:pt idx="1843">
                  <c:v>44222</c:v>
                </c:pt>
                <c:pt idx="1844">
                  <c:v>44223</c:v>
                </c:pt>
                <c:pt idx="1845">
                  <c:v>44224</c:v>
                </c:pt>
                <c:pt idx="1846">
                  <c:v>44225</c:v>
                </c:pt>
                <c:pt idx="1847">
                  <c:v>44228</c:v>
                </c:pt>
                <c:pt idx="1848">
                  <c:v>44229</c:v>
                </c:pt>
                <c:pt idx="1849">
                  <c:v>44230</c:v>
                </c:pt>
                <c:pt idx="1850">
                  <c:v>44231</c:v>
                </c:pt>
                <c:pt idx="1851">
                  <c:v>44232</c:v>
                </c:pt>
                <c:pt idx="1852">
                  <c:v>44235</c:v>
                </c:pt>
                <c:pt idx="1853">
                  <c:v>44236</c:v>
                </c:pt>
                <c:pt idx="1854">
                  <c:v>44237</c:v>
                </c:pt>
                <c:pt idx="1855">
                  <c:v>44238</c:v>
                </c:pt>
                <c:pt idx="1856">
                  <c:v>44239</c:v>
                </c:pt>
                <c:pt idx="1857">
                  <c:v>44242</c:v>
                </c:pt>
                <c:pt idx="1858">
                  <c:v>44243</c:v>
                </c:pt>
                <c:pt idx="1859">
                  <c:v>44244</c:v>
                </c:pt>
                <c:pt idx="1860">
                  <c:v>44245</c:v>
                </c:pt>
                <c:pt idx="1861">
                  <c:v>44246</c:v>
                </c:pt>
                <c:pt idx="1862">
                  <c:v>44249</c:v>
                </c:pt>
                <c:pt idx="1863">
                  <c:v>44250</c:v>
                </c:pt>
                <c:pt idx="1864">
                  <c:v>44251</c:v>
                </c:pt>
                <c:pt idx="1865">
                  <c:v>44252</c:v>
                </c:pt>
                <c:pt idx="1866">
                  <c:v>44253</c:v>
                </c:pt>
                <c:pt idx="1867">
                  <c:v>44256</c:v>
                </c:pt>
                <c:pt idx="1868">
                  <c:v>44257</c:v>
                </c:pt>
                <c:pt idx="1869">
                  <c:v>44258</c:v>
                </c:pt>
                <c:pt idx="1870">
                  <c:v>44259</c:v>
                </c:pt>
                <c:pt idx="1871">
                  <c:v>44260</c:v>
                </c:pt>
                <c:pt idx="1872">
                  <c:v>44263</c:v>
                </c:pt>
                <c:pt idx="1873">
                  <c:v>44264</c:v>
                </c:pt>
                <c:pt idx="1874">
                  <c:v>44265</c:v>
                </c:pt>
                <c:pt idx="1875">
                  <c:v>44266</c:v>
                </c:pt>
                <c:pt idx="1876">
                  <c:v>44267</c:v>
                </c:pt>
                <c:pt idx="1877">
                  <c:v>44270</c:v>
                </c:pt>
                <c:pt idx="1878">
                  <c:v>44271</c:v>
                </c:pt>
                <c:pt idx="1879">
                  <c:v>44272</c:v>
                </c:pt>
                <c:pt idx="1880">
                  <c:v>44273</c:v>
                </c:pt>
                <c:pt idx="1881">
                  <c:v>44274</c:v>
                </c:pt>
                <c:pt idx="1882">
                  <c:v>44277</c:v>
                </c:pt>
                <c:pt idx="1883">
                  <c:v>44278</c:v>
                </c:pt>
                <c:pt idx="1884">
                  <c:v>44279</c:v>
                </c:pt>
                <c:pt idx="1885">
                  <c:v>44280</c:v>
                </c:pt>
                <c:pt idx="1886">
                  <c:v>44281</c:v>
                </c:pt>
                <c:pt idx="1887">
                  <c:v>44284</c:v>
                </c:pt>
                <c:pt idx="1888">
                  <c:v>44285</c:v>
                </c:pt>
                <c:pt idx="1889">
                  <c:v>44286</c:v>
                </c:pt>
                <c:pt idx="1890">
                  <c:v>44287</c:v>
                </c:pt>
                <c:pt idx="1891">
                  <c:v>44288</c:v>
                </c:pt>
                <c:pt idx="1892">
                  <c:v>44291</c:v>
                </c:pt>
                <c:pt idx="1893">
                  <c:v>44292</c:v>
                </c:pt>
                <c:pt idx="1894">
                  <c:v>44293</c:v>
                </c:pt>
                <c:pt idx="1895">
                  <c:v>44294</c:v>
                </c:pt>
                <c:pt idx="1896">
                  <c:v>44295</c:v>
                </c:pt>
                <c:pt idx="1897">
                  <c:v>44298</c:v>
                </c:pt>
                <c:pt idx="1898">
                  <c:v>44299</c:v>
                </c:pt>
                <c:pt idx="1899">
                  <c:v>44300</c:v>
                </c:pt>
                <c:pt idx="1900">
                  <c:v>44301</c:v>
                </c:pt>
                <c:pt idx="1901">
                  <c:v>44302</c:v>
                </c:pt>
                <c:pt idx="1902">
                  <c:v>44305</c:v>
                </c:pt>
                <c:pt idx="1903">
                  <c:v>44306</c:v>
                </c:pt>
                <c:pt idx="1904">
                  <c:v>44307</c:v>
                </c:pt>
                <c:pt idx="1905">
                  <c:v>44308</c:v>
                </c:pt>
                <c:pt idx="1906">
                  <c:v>44309</c:v>
                </c:pt>
                <c:pt idx="1907">
                  <c:v>44312</c:v>
                </c:pt>
                <c:pt idx="1908">
                  <c:v>44313</c:v>
                </c:pt>
                <c:pt idx="1909">
                  <c:v>44314</c:v>
                </c:pt>
                <c:pt idx="1910">
                  <c:v>44315</c:v>
                </c:pt>
                <c:pt idx="1911">
                  <c:v>44316</c:v>
                </c:pt>
                <c:pt idx="1912">
                  <c:v>44319</c:v>
                </c:pt>
                <c:pt idx="1913">
                  <c:v>44320</c:v>
                </c:pt>
                <c:pt idx="1914">
                  <c:v>44321</c:v>
                </c:pt>
                <c:pt idx="1915">
                  <c:v>44322</c:v>
                </c:pt>
                <c:pt idx="1916">
                  <c:v>44323</c:v>
                </c:pt>
                <c:pt idx="1917">
                  <c:v>44326</c:v>
                </c:pt>
                <c:pt idx="1918">
                  <c:v>44327</c:v>
                </c:pt>
                <c:pt idx="1919">
                  <c:v>44328</c:v>
                </c:pt>
                <c:pt idx="1920">
                  <c:v>44329</c:v>
                </c:pt>
                <c:pt idx="1921">
                  <c:v>44330</c:v>
                </c:pt>
                <c:pt idx="1922">
                  <c:v>44333</c:v>
                </c:pt>
                <c:pt idx="1923">
                  <c:v>44334</c:v>
                </c:pt>
                <c:pt idx="1924">
                  <c:v>44335</c:v>
                </c:pt>
                <c:pt idx="1925">
                  <c:v>44336</c:v>
                </c:pt>
                <c:pt idx="1926">
                  <c:v>44337</c:v>
                </c:pt>
                <c:pt idx="1927">
                  <c:v>44340</c:v>
                </c:pt>
                <c:pt idx="1928">
                  <c:v>44341</c:v>
                </c:pt>
                <c:pt idx="1929">
                  <c:v>44342</c:v>
                </c:pt>
                <c:pt idx="1930">
                  <c:v>44343</c:v>
                </c:pt>
                <c:pt idx="1931">
                  <c:v>44344</c:v>
                </c:pt>
                <c:pt idx="1932">
                  <c:v>44347</c:v>
                </c:pt>
                <c:pt idx="1933">
                  <c:v>44348</c:v>
                </c:pt>
                <c:pt idx="1934">
                  <c:v>44349</c:v>
                </c:pt>
                <c:pt idx="1935">
                  <c:v>44350</c:v>
                </c:pt>
                <c:pt idx="1936">
                  <c:v>44351</c:v>
                </c:pt>
                <c:pt idx="1937">
                  <c:v>44354</c:v>
                </c:pt>
                <c:pt idx="1938">
                  <c:v>44355</c:v>
                </c:pt>
                <c:pt idx="1939">
                  <c:v>44356</c:v>
                </c:pt>
                <c:pt idx="1940">
                  <c:v>44357</c:v>
                </c:pt>
                <c:pt idx="1941">
                  <c:v>44358</c:v>
                </c:pt>
                <c:pt idx="1942">
                  <c:v>44361</c:v>
                </c:pt>
                <c:pt idx="1943">
                  <c:v>44362</c:v>
                </c:pt>
                <c:pt idx="1944">
                  <c:v>44363</c:v>
                </c:pt>
                <c:pt idx="1945">
                  <c:v>44364</c:v>
                </c:pt>
                <c:pt idx="1946">
                  <c:v>44365</c:v>
                </c:pt>
                <c:pt idx="1947">
                  <c:v>44368</c:v>
                </c:pt>
                <c:pt idx="1948">
                  <c:v>44369</c:v>
                </c:pt>
                <c:pt idx="1949">
                  <c:v>44370</c:v>
                </c:pt>
                <c:pt idx="1950">
                  <c:v>44371</c:v>
                </c:pt>
                <c:pt idx="1951">
                  <c:v>44372</c:v>
                </c:pt>
                <c:pt idx="1952">
                  <c:v>44375</c:v>
                </c:pt>
                <c:pt idx="1953">
                  <c:v>44376</c:v>
                </c:pt>
                <c:pt idx="1954">
                  <c:v>44377</c:v>
                </c:pt>
                <c:pt idx="1955">
                  <c:v>44378</c:v>
                </c:pt>
                <c:pt idx="1956">
                  <c:v>44379</c:v>
                </c:pt>
                <c:pt idx="1957">
                  <c:v>44382</c:v>
                </c:pt>
                <c:pt idx="1958">
                  <c:v>44383</c:v>
                </c:pt>
                <c:pt idx="1959">
                  <c:v>44384</c:v>
                </c:pt>
                <c:pt idx="1960">
                  <c:v>44385</c:v>
                </c:pt>
                <c:pt idx="1961">
                  <c:v>44386</c:v>
                </c:pt>
                <c:pt idx="1962">
                  <c:v>44389</c:v>
                </c:pt>
                <c:pt idx="1963">
                  <c:v>44390</c:v>
                </c:pt>
                <c:pt idx="1964">
                  <c:v>44391</c:v>
                </c:pt>
                <c:pt idx="1965">
                  <c:v>44392</c:v>
                </c:pt>
                <c:pt idx="1966">
                  <c:v>44393</c:v>
                </c:pt>
                <c:pt idx="1967">
                  <c:v>44396</c:v>
                </c:pt>
                <c:pt idx="1968">
                  <c:v>44397</c:v>
                </c:pt>
                <c:pt idx="1969">
                  <c:v>44398</c:v>
                </c:pt>
                <c:pt idx="1970">
                  <c:v>44399</c:v>
                </c:pt>
                <c:pt idx="1971">
                  <c:v>44400</c:v>
                </c:pt>
                <c:pt idx="1972">
                  <c:v>44403</c:v>
                </c:pt>
                <c:pt idx="1973">
                  <c:v>44404</c:v>
                </c:pt>
                <c:pt idx="1974">
                  <c:v>44405</c:v>
                </c:pt>
                <c:pt idx="1975">
                  <c:v>44406</c:v>
                </c:pt>
                <c:pt idx="1976">
                  <c:v>44407</c:v>
                </c:pt>
                <c:pt idx="1977">
                  <c:v>44410</c:v>
                </c:pt>
                <c:pt idx="1978">
                  <c:v>44411</c:v>
                </c:pt>
                <c:pt idx="1979">
                  <c:v>44412</c:v>
                </c:pt>
                <c:pt idx="1980">
                  <c:v>44413</c:v>
                </c:pt>
                <c:pt idx="1981">
                  <c:v>44414</c:v>
                </c:pt>
                <c:pt idx="1982">
                  <c:v>44417</c:v>
                </c:pt>
                <c:pt idx="1983">
                  <c:v>44418</c:v>
                </c:pt>
                <c:pt idx="1984">
                  <c:v>44419</c:v>
                </c:pt>
                <c:pt idx="1985">
                  <c:v>44420</c:v>
                </c:pt>
                <c:pt idx="1986">
                  <c:v>44421</c:v>
                </c:pt>
                <c:pt idx="1987">
                  <c:v>44424</c:v>
                </c:pt>
                <c:pt idx="1988">
                  <c:v>44425</c:v>
                </c:pt>
                <c:pt idx="1989">
                  <c:v>44426</c:v>
                </c:pt>
                <c:pt idx="1990">
                  <c:v>44427</c:v>
                </c:pt>
                <c:pt idx="1991">
                  <c:v>44428</c:v>
                </c:pt>
                <c:pt idx="1992">
                  <c:v>44431</c:v>
                </c:pt>
                <c:pt idx="1993">
                  <c:v>44432</c:v>
                </c:pt>
                <c:pt idx="1994">
                  <c:v>44433</c:v>
                </c:pt>
                <c:pt idx="1995">
                  <c:v>44434</c:v>
                </c:pt>
                <c:pt idx="1996">
                  <c:v>44435</c:v>
                </c:pt>
                <c:pt idx="1997">
                  <c:v>44438</c:v>
                </c:pt>
                <c:pt idx="1998">
                  <c:v>44439</c:v>
                </c:pt>
                <c:pt idx="1999">
                  <c:v>44440</c:v>
                </c:pt>
                <c:pt idx="2000">
                  <c:v>44441</c:v>
                </c:pt>
                <c:pt idx="2001">
                  <c:v>44442</c:v>
                </c:pt>
                <c:pt idx="2002">
                  <c:v>44445</c:v>
                </c:pt>
                <c:pt idx="2003">
                  <c:v>44446</c:v>
                </c:pt>
                <c:pt idx="2004">
                  <c:v>44447</c:v>
                </c:pt>
                <c:pt idx="2005">
                  <c:v>44448</c:v>
                </c:pt>
                <c:pt idx="2006">
                  <c:v>44449</c:v>
                </c:pt>
                <c:pt idx="2007">
                  <c:v>44452</c:v>
                </c:pt>
                <c:pt idx="2008">
                  <c:v>44453</c:v>
                </c:pt>
                <c:pt idx="2009">
                  <c:v>44454</c:v>
                </c:pt>
                <c:pt idx="2010">
                  <c:v>44455</c:v>
                </c:pt>
                <c:pt idx="2011">
                  <c:v>44456</c:v>
                </c:pt>
                <c:pt idx="2012">
                  <c:v>44459</c:v>
                </c:pt>
                <c:pt idx="2013">
                  <c:v>44460</c:v>
                </c:pt>
                <c:pt idx="2014">
                  <c:v>44461</c:v>
                </c:pt>
                <c:pt idx="2015">
                  <c:v>44462</c:v>
                </c:pt>
                <c:pt idx="2016">
                  <c:v>44463</c:v>
                </c:pt>
                <c:pt idx="2017">
                  <c:v>44466</c:v>
                </c:pt>
                <c:pt idx="2018">
                  <c:v>44467</c:v>
                </c:pt>
                <c:pt idx="2019">
                  <c:v>44468</c:v>
                </c:pt>
                <c:pt idx="2020">
                  <c:v>44469</c:v>
                </c:pt>
                <c:pt idx="2021">
                  <c:v>44470</c:v>
                </c:pt>
                <c:pt idx="2022">
                  <c:v>44473</c:v>
                </c:pt>
                <c:pt idx="2023">
                  <c:v>44474</c:v>
                </c:pt>
                <c:pt idx="2024">
                  <c:v>44475</c:v>
                </c:pt>
                <c:pt idx="2025">
                  <c:v>44476</c:v>
                </c:pt>
                <c:pt idx="2026">
                  <c:v>44477</c:v>
                </c:pt>
                <c:pt idx="2027">
                  <c:v>44480</c:v>
                </c:pt>
                <c:pt idx="2028">
                  <c:v>44481</c:v>
                </c:pt>
                <c:pt idx="2029">
                  <c:v>44482</c:v>
                </c:pt>
                <c:pt idx="2030">
                  <c:v>44483</c:v>
                </c:pt>
                <c:pt idx="2031">
                  <c:v>44484</c:v>
                </c:pt>
                <c:pt idx="2032">
                  <c:v>44487</c:v>
                </c:pt>
                <c:pt idx="2033">
                  <c:v>44488</c:v>
                </c:pt>
                <c:pt idx="2034">
                  <c:v>44489</c:v>
                </c:pt>
                <c:pt idx="2035">
                  <c:v>44490</c:v>
                </c:pt>
                <c:pt idx="2036">
                  <c:v>44491</c:v>
                </c:pt>
                <c:pt idx="2037">
                  <c:v>44494</c:v>
                </c:pt>
                <c:pt idx="2038">
                  <c:v>44495</c:v>
                </c:pt>
                <c:pt idx="2039">
                  <c:v>44496</c:v>
                </c:pt>
                <c:pt idx="2040">
                  <c:v>44497</c:v>
                </c:pt>
                <c:pt idx="2041">
                  <c:v>44498</c:v>
                </c:pt>
                <c:pt idx="2042">
                  <c:v>44501</c:v>
                </c:pt>
                <c:pt idx="2043">
                  <c:v>44502</c:v>
                </c:pt>
                <c:pt idx="2044">
                  <c:v>44503</c:v>
                </c:pt>
                <c:pt idx="2045">
                  <c:v>44504</c:v>
                </c:pt>
                <c:pt idx="2046">
                  <c:v>44505</c:v>
                </c:pt>
                <c:pt idx="2047">
                  <c:v>44508</c:v>
                </c:pt>
                <c:pt idx="2048">
                  <c:v>44509</c:v>
                </c:pt>
                <c:pt idx="2049">
                  <c:v>44510</c:v>
                </c:pt>
                <c:pt idx="2050">
                  <c:v>44511</c:v>
                </c:pt>
                <c:pt idx="2051">
                  <c:v>44512</c:v>
                </c:pt>
                <c:pt idx="2052">
                  <c:v>44515</c:v>
                </c:pt>
                <c:pt idx="2053">
                  <c:v>44516</c:v>
                </c:pt>
                <c:pt idx="2054">
                  <c:v>44517</c:v>
                </c:pt>
                <c:pt idx="2055">
                  <c:v>44518</c:v>
                </c:pt>
                <c:pt idx="2056">
                  <c:v>44519</c:v>
                </c:pt>
                <c:pt idx="2057">
                  <c:v>44522</c:v>
                </c:pt>
                <c:pt idx="2058">
                  <c:v>44523</c:v>
                </c:pt>
                <c:pt idx="2059">
                  <c:v>44524</c:v>
                </c:pt>
                <c:pt idx="2060">
                  <c:v>44525</c:v>
                </c:pt>
                <c:pt idx="2061">
                  <c:v>44526</c:v>
                </c:pt>
                <c:pt idx="2062">
                  <c:v>44529</c:v>
                </c:pt>
                <c:pt idx="2063">
                  <c:v>44530</c:v>
                </c:pt>
                <c:pt idx="2064">
                  <c:v>44531</c:v>
                </c:pt>
                <c:pt idx="2065">
                  <c:v>44532</c:v>
                </c:pt>
                <c:pt idx="2066">
                  <c:v>44533</c:v>
                </c:pt>
                <c:pt idx="2067">
                  <c:v>44536</c:v>
                </c:pt>
                <c:pt idx="2068">
                  <c:v>44537</c:v>
                </c:pt>
                <c:pt idx="2069">
                  <c:v>44538</c:v>
                </c:pt>
                <c:pt idx="2070">
                  <c:v>44539</c:v>
                </c:pt>
                <c:pt idx="2071">
                  <c:v>44540</c:v>
                </c:pt>
                <c:pt idx="2072">
                  <c:v>44543</c:v>
                </c:pt>
                <c:pt idx="2073">
                  <c:v>44544</c:v>
                </c:pt>
                <c:pt idx="2074">
                  <c:v>44545</c:v>
                </c:pt>
                <c:pt idx="2075">
                  <c:v>44546</c:v>
                </c:pt>
                <c:pt idx="2076">
                  <c:v>44547</c:v>
                </c:pt>
                <c:pt idx="2077">
                  <c:v>44550</c:v>
                </c:pt>
                <c:pt idx="2078">
                  <c:v>44551</c:v>
                </c:pt>
                <c:pt idx="2079">
                  <c:v>44552</c:v>
                </c:pt>
                <c:pt idx="2080">
                  <c:v>44553</c:v>
                </c:pt>
                <c:pt idx="2081">
                  <c:v>44554</c:v>
                </c:pt>
                <c:pt idx="2082">
                  <c:v>44557</c:v>
                </c:pt>
                <c:pt idx="2083">
                  <c:v>44558</c:v>
                </c:pt>
                <c:pt idx="2084">
                  <c:v>44559</c:v>
                </c:pt>
                <c:pt idx="2085">
                  <c:v>44560</c:v>
                </c:pt>
                <c:pt idx="2086">
                  <c:v>44561</c:v>
                </c:pt>
                <c:pt idx="2087">
                  <c:v>44564</c:v>
                </c:pt>
                <c:pt idx="2088">
                  <c:v>44565</c:v>
                </c:pt>
                <c:pt idx="2089">
                  <c:v>44566</c:v>
                </c:pt>
                <c:pt idx="2090">
                  <c:v>44567</c:v>
                </c:pt>
                <c:pt idx="2091">
                  <c:v>44568</c:v>
                </c:pt>
                <c:pt idx="2092">
                  <c:v>44571</c:v>
                </c:pt>
                <c:pt idx="2093">
                  <c:v>44572</c:v>
                </c:pt>
                <c:pt idx="2094">
                  <c:v>44573</c:v>
                </c:pt>
                <c:pt idx="2095">
                  <c:v>44574</c:v>
                </c:pt>
                <c:pt idx="2096">
                  <c:v>44575</c:v>
                </c:pt>
                <c:pt idx="2097">
                  <c:v>44578</c:v>
                </c:pt>
                <c:pt idx="2098">
                  <c:v>44579</c:v>
                </c:pt>
                <c:pt idx="2099">
                  <c:v>44580</c:v>
                </c:pt>
                <c:pt idx="2100">
                  <c:v>44581</c:v>
                </c:pt>
                <c:pt idx="2101">
                  <c:v>44582</c:v>
                </c:pt>
                <c:pt idx="2102">
                  <c:v>44585</c:v>
                </c:pt>
                <c:pt idx="2103">
                  <c:v>44586</c:v>
                </c:pt>
                <c:pt idx="2104">
                  <c:v>44587</c:v>
                </c:pt>
                <c:pt idx="2105">
                  <c:v>44588</c:v>
                </c:pt>
                <c:pt idx="2106">
                  <c:v>44589</c:v>
                </c:pt>
                <c:pt idx="2107">
                  <c:v>44592</c:v>
                </c:pt>
                <c:pt idx="2108">
                  <c:v>44593</c:v>
                </c:pt>
                <c:pt idx="2109">
                  <c:v>44594</c:v>
                </c:pt>
                <c:pt idx="2110">
                  <c:v>44595</c:v>
                </c:pt>
                <c:pt idx="2111">
                  <c:v>44596</c:v>
                </c:pt>
                <c:pt idx="2112">
                  <c:v>44599</c:v>
                </c:pt>
                <c:pt idx="2113">
                  <c:v>44600</c:v>
                </c:pt>
                <c:pt idx="2114">
                  <c:v>44601</c:v>
                </c:pt>
                <c:pt idx="2115">
                  <c:v>44602</c:v>
                </c:pt>
                <c:pt idx="2116">
                  <c:v>44603</c:v>
                </c:pt>
                <c:pt idx="2117">
                  <c:v>44606</c:v>
                </c:pt>
                <c:pt idx="2118">
                  <c:v>44607</c:v>
                </c:pt>
                <c:pt idx="2119">
                  <c:v>44608</c:v>
                </c:pt>
                <c:pt idx="2120">
                  <c:v>44609</c:v>
                </c:pt>
                <c:pt idx="2121">
                  <c:v>44610</c:v>
                </c:pt>
                <c:pt idx="2122">
                  <c:v>44613</c:v>
                </c:pt>
                <c:pt idx="2123">
                  <c:v>44614</c:v>
                </c:pt>
                <c:pt idx="2124">
                  <c:v>44615</c:v>
                </c:pt>
                <c:pt idx="2125">
                  <c:v>44616</c:v>
                </c:pt>
                <c:pt idx="2126">
                  <c:v>44617</c:v>
                </c:pt>
                <c:pt idx="2127">
                  <c:v>44620</c:v>
                </c:pt>
                <c:pt idx="2128">
                  <c:v>44621</c:v>
                </c:pt>
                <c:pt idx="2129">
                  <c:v>44622</c:v>
                </c:pt>
                <c:pt idx="2130">
                  <c:v>44623</c:v>
                </c:pt>
                <c:pt idx="2131">
                  <c:v>44624</c:v>
                </c:pt>
                <c:pt idx="2132">
                  <c:v>44627</c:v>
                </c:pt>
                <c:pt idx="2133">
                  <c:v>44628</c:v>
                </c:pt>
                <c:pt idx="2134">
                  <c:v>44629</c:v>
                </c:pt>
                <c:pt idx="2135">
                  <c:v>44630</c:v>
                </c:pt>
                <c:pt idx="2136">
                  <c:v>44631</c:v>
                </c:pt>
                <c:pt idx="2137">
                  <c:v>44634</c:v>
                </c:pt>
                <c:pt idx="2138">
                  <c:v>44635</c:v>
                </c:pt>
                <c:pt idx="2139">
                  <c:v>44636</c:v>
                </c:pt>
                <c:pt idx="2140">
                  <c:v>44637</c:v>
                </c:pt>
                <c:pt idx="2141">
                  <c:v>44638</c:v>
                </c:pt>
                <c:pt idx="2142">
                  <c:v>44641</c:v>
                </c:pt>
                <c:pt idx="2143">
                  <c:v>44642</c:v>
                </c:pt>
                <c:pt idx="2144">
                  <c:v>44643</c:v>
                </c:pt>
                <c:pt idx="2145">
                  <c:v>44644</c:v>
                </c:pt>
                <c:pt idx="2146">
                  <c:v>44645</c:v>
                </c:pt>
                <c:pt idx="2147">
                  <c:v>44648</c:v>
                </c:pt>
                <c:pt idx="2148">
                  <c:v>44649</c:v>
                </c:pt>
                <c:pt idx="2149">
                  <c:v>44650</c:v>
                </c:pt>
                <c:pt idx="2150">
                  <c:v>44651</c:v>
                </c:pt>
                <c:pt idx="2151">
                  <c:v>44652</c:v>
                </c:pt>
                <c:pt idx="2152">
                  <c:v>44655</c:v>
                </c:pt>
                <c:pt idx="2153">
                  <c:v>44656</c:v>
                </c:pt>
                <c:pt idx="2154">
                  <c:v>44657</c:v>
                </c:pt>
                <c:pt idx="2155">
                  <c:v>44658</c:v>
                </c:pt>
                <c:pt idx="2156">
                  <c:v>44659</c:v>
                </c:pt>
                <c:pt idx="2157">
                  <c:v>44662</c:v>
                </c:pt>
                <c:pt idx="2158">
                  <c:v>44663</c:v>
                </c:pt>
                <c:pt idx="2159">
                  <c:v>44664</c:v>
                </c:pt>
                <c:pt idx="2160">
                  <c:v>44665</c:v>
                </c:pt>
                <c:pt idx="2161">
                  <c:v>44666</c:v>
                </c:pt>
                <c:pt idx="2162">
                  <c:v>44669</c:v>
                </c:pt>
                <c:pt idx="2163">
                  <c:v>44670</c:v>
                </c:pt>
                <c:pt idx="2164">
                  <c:v>44671</c:v>
                </c:pt>
                <c:pt idx="2165">
                  <c:v>44672</c:v>
                </c:pt>
                <c:pt idx="2166">
                  <c:v>44673</c:v>
                </c:pt>
                <c:pt idx="2167">
                  <c:v>44676</c:v>
                </c:pt>
                <c:pt idx="2168">
                  <c:v>44677</c:v>
                </c:pt>
                <c:pt idx="2169">
                  <c:v>44678</c:v>
                </c:pt>
                <c:pt idx="2170">
                  <c:v>44679</c:v>
                </c:pt>
                <c:pt idx="2171">
                  <c:v>44680</c:v>
                </c:pt>
                <c:pt idx="2172">
                  <c:v>44683</c:v>
                </c:pt>
                <c:pt idx="2173">
                  <c:v>44684</c:v>
                </c:pt>
                <c:pt idx="2174">
                  <c:v>44685</c:v>
                </c:pt>
                <c:pt idx="2175">
                  <c:v>44686</c:v>
                </c:pt>
                <c:pt idx="2176">
                  <c:v>44687</c:v>
                </c:pt>
                <c:pt idx="2177">
                  <c:v>44690</c:v>
                </c:pt>
                <c:pt idx="2178">
                  <c:v>44691</c:v>
                </c:pt>
                <c:pt idx="2179">
                  <c:v>44692</c:v>
                </c:pt>
                <c:pt idx="2180">
                  <c:v>44693</c:v>
                </c:pt>
                <c:pt idx="2181">
                  <c:v>44694</c:v>
                </c:pt>
                <c:pt idx="2182">
                  <c:v>44697</c:v>
                </c:pt>
                <c:pt idx="2183">
                  <c:v>44698</c:v>
                </c:pt>
                <c:pt idx="2184">
                  <c:v>44699</c:v>
                </c:pt>
                <c:pt idx="2185">
                  <c:v>44700</c:v>
                </c:pt>
                <c:pt idx="2186">
                  <c:v>44701</c:v>
                </c:pt>
                <c:pt idx="2187">
                  <c:v>44704</c:v>
                </c:pt>
                <c:pt idx="2188">
                  <c:v>44705</c:v>
                </c:pt>
                <c:pt idx="2189">
                  <c:v>44706</c:v>
                </c:pt>
                <c:pt idx="2190">
                  <c:v>44707</c:v>
                </c:pt>
                <c:pt idx="2191">
                  <c:v>44708</c:v>
                </c:pt>
                <c:pt idx="2192">
                  <c:v>44711</c:v>
                </c:pt>
                <c:pt idx="2193">
                  <c:v>44712</c:v>
                </c:pt>
                <c:pt idx="2194">
                  <c:v>44713</c:v>
                </c:pt>
                <c:pt idx="2195">
                  <c:v>44714</c:v>
                </c:pt>
                <c:pt idx="2196">
                  <c:v>44715</c:v>
                </c:pt>
                <c:pt idx="2197">
                  <c:v>44718</c:v>
                </c:pt>
                <c:pt idx="2198">
                  <c:v>44719</c:v>
                </c:pt>
                <c:pt idx="2199">
                  <c:v>44720</c:v>
                </c:pt>
                <c:pt idx="2200">
                  <c:v>44721</c:v>
                </c:pt>
                <c:pt idx="2201">
                  <c:v>44722</c:v>
                </c:pt>
                <c:pt idx="2202">
                  <c:v>44725</c:v>
                </c:pt>
                <c:pt idx="2203">
                  <c:v>44726</c:v>
                </c:pt>
                <c:pt idx="2204">
                  <c:v>44727</c:v>
                </c:pt>
                <c:pt idx="2205">
                  <c:v>44728</c:v>
                </c:pt>
                <c:pt idx="2206">
                  <c:v>44729</c:v>
                </c:pt>
                <c:pt idx="2207">
                  <c:v>44732</c:v>
                </c:pt>
                <c:pt idx="2208">
                  <c:v>44733</c:v>
                </c:pt>
                <c:pt idx="2209">
                  <c:v>44734</c:v>
                </c:pt>
                <c:pt idx="2210">
                  <c:v>44735</c:v>
                </c:pt>
                <c:pt idx="2211">
                  <c:v>44736</c:v>
                </c:pt>
                <c:pt idx="2212">
                  <c:v>44739</c:v>
                </c:pt>
                <c:pt idx="2213">
                  <c:v>44740</c:v>
                </c:pt>
                <c:pt idx="2214">
                  <c:v>44741</c:v>
                </c:pt>
                <c:pt idx="2215">
                  <c:v>44742</c:v>
                </c:pt>
                <c:pt idx="2216">
                  <c:v>44743</c:v>
                </c:pt>
                <c:pt idx="2217">
                  <c:v>44746</c:v>
                </c:pt>
                <c:pt idx="2218">
                  <c:v>44747</c:v>
                </c:pt>
                <c:pt idx="2219">
                  <c:v>44748</c:v>
                </c:pt>
                <c:pt idx="2220">
                  <c:v>44749</c:v>
                </c:pt>
                <c:pt idx="2221">
                  <c:v>44750</c:v>
                </c:pt>
                <c:pt idx="2222">
                  <c:v>44753</c:v>
                </c:pt>
                <c:pt idx="2223">
                  <c:v>44754</c:v>
                </c:pt>
                <c:pt idx="2224">
                  <c:v>44755</c:v>
                </c:pt>
                <c:pt idx="2225">
                  <c:v>44756</c:v>
                </c:pt>
                <c:pt idx="2226">
                  <c:v>44757</c:v>
                </c:pt>
                <c:pt idx="2227">
                  <c:v>44760</c:v>
                </c:pt>
                <c:pt idx="2228">
                  <c:v>44761</c:v>
                </c:pt>
                <c:pt idx="2229">
                  <c:v>44762</c:v>
                </c:pt>
                <c:pt idx="2230">
                  <c:v>44763</c:v>
                </c:pt>
                <c:pt idx="2231">
                  <c:v>44764</c:v>
                </c:pt>
                <c:pt idx="2232">
                  <c:v>44767</c:v>
                </c:pt>
                <c:pt idx="2233">
                  <c:v>44768</c:v>
                </c:pt>
                <c:pt idx="2234">
                  <c:v>44769</c:v>
                </c:pt>
                <c:pt idx="2235">
                  <c:v>44770</c:v>
                </c:pt>
                <c:pt idx="2236">
                  <c:v>44771</c:v>
                </c:pt>
                <c:pt idx="2237">
                  <c:v>44774</c:v>
                </c:pt>
                <c:pt idx="2238">
                  <c:v>44775</c:v>
                </c:pt>
                <c:pt idx="2239">
                  <c:v>44776</c:v>
                </c:pt>
                <c:pt idx="2240">
                  <c:v>44777</c:v>
                </c:pt>
                <c:pt idx="2241">
                  <c:v>44778</c:v>
                </c:pt>
                <c:pt idx="2242">
                  <c:v>44781</c:v>
                </c:pt>
                <c:pt idx="2243">
                  <c:v>44782</c:v>
                </c:pt>
                <c:pt idx="2244">
                  <c:v>44783</c:v>
                </c:pt>
                <c:pt idx="2245">
                  <c:v>44784</c:v>
                </c:pt>
                <c:pt idx="2246">
                  <c:v>44785</c:v>
                </c:pt>
                <c:pt idx="2247">
                  <c:v>44788</c:v>
                </c:pt>
                <c:pt idx="2248">
                  <c:v>44789</c:v>
                </c:pt>
                <c:pt idx="2249">
                  <c:v>44790</c:v>
                </c:pt>
                <c:pt idx="2250">
                  <c:v>44791</c:v>
                </c:pt>
                <c:pt idx="2251">
                  <c:v>44792</c:v>
                </c:pt>
                <c:pt idx="2252">
                  <c:v>44795</c:v>
                </c:pt>
                <c:pt idx="2253">
                  <c:v>44796</c:v>
                </c:pt>
                <c:pt idx="2254">
                  <c:v>44797</c:v>
                </c:pt>
                <c:pt idx="2255">
                  <c:v>44798</c:v>
                </c:pt>
                <c:pt idx="2256">
                  <c:v>44799</c:v>
                </c:pt>
                <c:pt idx="2257">
                  <c:v>44802</c:v>
                </c:pt>
                <c:pt idx="2258">
                  <c:v>44803</c:v>
                </c:pt>
                <c:pt idx="2259">
                  <c:v>44804</c:v>
                </c:pt>
                <c:pt idx="2260">
                  <c:v>44805</c:v>
                </c:pt>
                <c:pt idx="2261">
                  <c:v>44806</c:v>
                </c:pt>
                <c:pt idx="2262">
                  <c:v>44809</c:v>
                </c:pt>
                <c:pt idx="2263">
                  <c:v>44810</c:v>
                </c:pt>
                <c:pt idx="2264">
                  <c:v>44811</c:v>
                </c:pt>
                <c:pt idx="2265">
                  <c:v>44812</c:v>
                </c:pt>
                <c:pt idx="2266">
                  <c:v>44813</c:v>
                </c:pt>
                <c:pt idx="2267">
                  <c:v>44816</c:v>
                </c:pt>
                <c:pt idx="2268">
                  <c:v>44817</c:v>
                </c:pt>
                <c:pt idx="2269">
                  <c:v>44818</c:v>
                </c:pt>
                <c:pt idx="2270">
                  <c:v>44819</c:v>
                </c:pt>
                <c:pt idx="2271">
                  <c:v>44820</c:v>
                </c:pt>
                <c:pt idx="2272">
                  <c:v>44823</c:v>
                </c:pt>
                <c:pt idx="2273">
                  <c:v>44824</c:v>
                </c:pt>
                <c:pt idx="2274">
                  <c:v>44825</c:v>
                </c:pt>
                <c:pt idx="2275">
                  <c:v>44826</c:v>
                </c:pt>
                <c:pt idx="2276">
                  <c:v>44827</c:v>
                </c:pt>
                <c:pt idx="2277">
                  <c:v>44830</c:v>
                </c:pt>
                <c:pt idx="2278">
                  <c:v>44831</c:v>
                </c:pt>
                <c:pt idx="2279">
                  <c:v>44832</c:v>
                </c:pt>
                <c:pt idx="2280">
                  <c:v>44833</c:v>
                </c:pt>
                <c:pt idx="2281">
                  <c:v>44834</c:v>
                </c:pt>
                <c:pt idx="2282">
                  <c:v>44837</c:v>
                </c:pt>
                <c:pt idx="2283">
                  <c:v>44838</c:v>
                </c:pt>
                <c:pt idx="2284">
                  <c:v>44839</c:v>
                </c:pt>
                <c:pt idx="2285">
                  <c:v>44840</c:v>
                </c:pt>
                <c:pt idx="2286">
                  <c:v>44841</c:v>
                </c:pt>
                <c:pt idx="2287">
                  <c:v>44844</c:v>
                </c:pt>
                <c:pt idx="2288">
                  <c:v>44845</c:v>
                </c:pt>
                <c:pt idx="2289">
                  <c:v>44846</c:v>
                </c:pt>
                <c:pt idx="2290">
                  <c:v>44847</c:v>
                </c:pt>
                <c:pt idx="2291">
                  <c:v>44848</c:v>
                </c:pt>
                <c:pt idx="2292">
                  <c:v>44851</c:v>
                </c:pt>
                <c:pt idx="2293">
                  <c:v>44852</c:v>
                </c:pt>
                <c:pt idx="2294">
                  <c:v>44853</c:v>
                </c:pt>
                <c:pt idx="2295">
                  <c:v>44854</c:v>
                </c:pt>
                <c:pt idx="2296">
                  <c:v>44855</c:v>
                </c:pt>
                <c:pt idx="2297">
                  <c:v>44858</c:v>
                </c:pt>
                <c:pt idx="2298">
                  <c:v>44859</c:v>
                </c:pt>
                <c:pt idx="2299">
                  <c:v>44860</c:v>
                </c:pt>
                <c:pt idx="2300">
                  <c:v>44861</c:v>
                </c:pt>
                <c:pt idx="2301">
                  <c:v>44862</c:v>
                </c:pt>
                <c:pt idx="2302">
                  <c:v>44865</c:v>
                </c:pt>
                <c:pt idx="2303">
                  <c:v>44866</c:v>
                </c:pt>
                <c:pt idx="2304">
                  <c:v>44867</c:v>
                </c:pt>
                <c:pt idx="2305">
                  <c:v>44868</c:v>
                </c:pt>
                <c:pt idx="2306">
                  <c:v>44869</c:v>
                </c:pt>
                <c:pt idx="2307">
                  <c:v>44872</c:v>
                </c:pt>
                <c:pt idx="2308">
                  <c:v>44873</c:v>
                </c:pt>
                <c:pt idx="2309">
                  <c:v>44874</c:v>
                </c:pt>
                <c:pt idx="2310">
                  <c:v>44875</c:v>
                </c:pt>
                <c:pt idx="2311">
                  <c:v>44876</c:v>
                </c:pt>
                <c:pt idx="2312">
                  <c:v>44879</c:v>
                </c:pt>
                <c:pt idx="2313">
                  <c:v>44880</c:v>
                </c:pt>
                <c:pt idx="2314">
                  <c:v>44881</c:v>
                </c:pt>
                <c:pt idx="2315">
                  <c:v>44882</c:v>
                </c:pt>
                <c:pt idx="2316">
                  <c:v>44883</c:v>
                </c:pt>
                <c:pt idx="2317">
                  <c:v>44886</c:v>
                </c:pt>
                <c:pt idx="2318">
                  <c:v>44887</c:v>
                </c:pt>
                <c:pt idx="2319">
                  <c:v>44888</c:v>
                </c:pt>
                <c:pt idx="2320">
                  <c:v>44889</c:v>
                </c:pt>
                <c:pt idx="2321">
                  <c:v>44890</c:v>
                </c:pt>
                <c:pt idx="2322">
                  <c:v>44893</c:v>
                </c:pt>
                <c:pt idx="2323">
                  <c:v>44894</c:v>
                </c:pt>
                <c:pt idx="2324">
                  <c:v>44895</c:v>
                </c:pt>
                <c:pt idx="2325">
                  <c:v>44896</c:v>
                </c:pt>
                <c:pt idx="2326">
                  <c:v>44897</c:v>
                </c:pt>
                <c:pt idx="2327">
                  <c:v>44900</c:v>
                </c:pt>
                <c:pt idx="2328">
                  <c:v>44901</c:v>
                </c:pt>
                <c:pt idx="2329">
                  <c:v>44902</c:v>
                </c:pt>
                <c:pt idx="2330">
                  <c:v>44903</c:v>
                </c:pt>
                <c:pt idx="2331">
                  <c:v>44904</c:v>
                </c:pt>
                <c:pt idx="2332">
                  <c:v>44907</c:v>
                </c:pt>
                <c:pt idx="2333">
                  <c:v>44908</c:v>
                </c:pt>
                <c:pt idx="2334">
                  <c:v>44909</c:v>
                </c:pt>
                <c:pt idx="2335">
                  <c:v>44910</c:v>
                </c:pt>
                <c:pt idx="2336">
                  <c:v>44911</c:v>
                </c:pt>
                <c:pt idx="2337">
                  <c:v>44914</c:v>
                </c:pt>
                <c:pt idx="2338">
                  <c:v>44915</c:v>
                </c:pt>
                <c:pt idx="2339">
                  <c:v>44916</c:v>
                </c:pt>
                <c:pt idx="2340">
                  <c:v>44917</c:v>
                </c:pt>
                <c:pt idx="2341">
                  <c:v>44918</c:v>
                </c:pt>
                <c:pt idx="2342">
                  <c:v>44921</c:v>
                </c:pt>
                <c:pt idx="2343">
                  <c:v>44922</c:v>
                </c:pt>
                <c:pt idx="2344">
                  <c:v>44923</c:v>
                </c:pt>
                <c:pt idx="2345">
                  <c:v>44924</c:v>
                </c:pt>
                <c:pt idx="2346">
                  <c:v>44925</c:v>
                </c:pt>
                <c:pt idx="2347">
                  <c:v>44928</c:v>
                </c:pt>
                <c:pt idx="2348">
                  <c:v>44929</c:v>
                </c:pt>
                <c:pt idx="2349">
                  <c:v>44930</c:v>
                </c:pt>
                <c:pt idx="2350">
                  <c:v>44931</c:v>
                </c:pt>
                <c:pt idx="2351">
                  <c:v>44932</c:v>
                </c:pt>
                <c:pt idx="2352">
                  <c:v>44935</c:v>
                </c:pt>
                <c:pt idx="2353">
                  <c:v>44936</c:v>
                </c:pt>
                <c:pt idx="2354">
                  <c:v>44937</c:v>
                </c:pt>
                <c:pt idx="2355">
                  <c:v>44938</c:v>
                </c:pt>
                <c:pt idx="2356">
                  <c:v>44939</c:v>
                </c:pt>
                <c:pt idx="2357">
                  <c:v>44942</c:v>
                </c:pt>
                <c:pt idx="2358">
                  <c:v>44943</c:v>
                </c:pt>
                <c:pt idx="2359">
                  <c:v>44944</c:v>
                </c:pt>
                <c:pt idx="2360">
                  <c:v>44945</c:v>
                </c:pt>
                <c:pt idx="2361">
                  <c:v>44946</c:v>
                </c:pt>
                <c:pt idx="2362">
                  <c:v>44949</c:v>
                </c:pt>
                <c:pt idx="2363">
                  <c:v>44950</c:v>
                </c:pt>
                <c:pt idx="2364">
                  <c:v>44951</c:v>
                </c:pt>
                <c:pt idx="2365">
                  <c:v>44952</c:v>
                </c:pt>
                <c:pt idx="2366">
                  <c:v>44953</c:v>
                </c:pt>
                <c:pt idx="2367">
                  <c:v>44956</c:v>
                </c:pt>
                <c:pt idx="2368">
                  <c:v>44957</c:v>
                </c:pt>
                <c:pt idx="2369">
                  <c:v>44958</c:v>
                </c:pt>
                <c:pt idx="2370">
                  <c:v>44959</c:v>
                </c:pt>
                <c:pt idx="2371">
                  <c:v>44960</c:v>
                </c:pt>
                <c:pt idx="2372">
                  <c:v>44963</c:v>
                </c:pt>
                <c:pt idx="2373">
                  <c:v>44964</c:v>
                </c:pt>
                <c:pt idx="2374">
                  <c:v>44965</c:v>
                </c:pt>
                <c:pt idx="2375">
                  <c:v>44966</c:v>
                </c:pt>
                <c:pt idx="2376">
                  <c:v>44967</c:v>
                </c:pt>
                <c:pt idx="2377">
                  <c:v>44970</c:v>
                </c:pt>
                <c:pt idx="2378">
                  <c:v>44971</c:v>
                </c:pt>
                <c:pt idx="2379">
                  <c:v>44972</c:v>
                </c:pt>
                <c:pt idx="2380">
                  <c:v>44973</c:v>
                </c:pt>
                <c:pt idx="2381">
                  <c:v>44974</c:v>
                </c:pt>
                <c:pt idx="2382">
                  <c:v>44977</c:v>
                </c:pt>
                <c:pt idx="2383">
                  <c:v>44978</c:v>
                </c:pt>
                <c:pt idx="2384">
                  <c:v>44979</c:v>
                </c:pt>
                <c:pt idx="2385">
                  <c:v>44980</c:v>
                </c:pt>
                <c:pt idx="2386">
                  <c:v>44981</c:v>
                </c:pt>
                <c:pt idx="2387">
                  <c:v>44984</c:v>
                </c:pt>
                <c:pt idx="2388">
                  <c:v>44985</c:v>
                </c:pt>
                <c:pt idx="2389">
                  <c:v>44986</c:v>
                </c:pt>
                <c:pt idx="2390">
                  <c:v>44987</c:v>
                </c:pt>
                <c:pt idx="2391">
                  <c:v>44988</c:v>
                </c:pt>
                <c:pt idx="2392">
                  <c:v>44991</c:v>
                </c:pt>
                <c:pt idx="2393">
                  <c:v>44992</c:v>
                </c:pt>
                <c:pt idx="2394">
                  <c:v>44993</c:v>
                </c:pt>
                <c:pt idx="2395">
                  <c:v>44994</c:v>
                </c:pt>
                <c:pt idx="2396">
                  <c:v>44995</c:v>
                </c:pt>
                <c:pt idx="2397">
                  <c:v>44998</c:v>
                </c:pt>
                <c:pt idx="2398">
                  <c:v>44999</c:v>
                </c:pt>
                <c:pt idx="2399">
                  <c:v>45000</c:v>
                </c:pt>
                <c:pt idx="2400">
                  <c:v>45001</c:v>
                </c:pt>
                <c:pt idx="2401">
                  <c:v>45002</c:v>
                </c:pt>
                <c:pt idx="2402">
                  <c:v>45005</c:v>
                </c:pt>
                <c:pt idx="2403">
                  <c:v>45006</c:v>
                </c:pt>
                <c:pt idx="2404">
                  <c:v>45007</c:v>
                </c:pt>
                <c:pt idx="2405">
                  <c:v>45008</c:v>
                </c:pt>
                <c:pt idx="2406">
                  <c:v>45009</c:v>
                </c:pt>
                <c:pt idx="2407">
                  <c:v>45012</c:v>
                </c:pt>
                <c:pt idx="2408">
                  <c:v>45013</c:v>
                </c:pt>
                <c:pt idx="2409">
                  <c:v>45014</c:v>
                </c:pt>
                <c:pt idx="2410">
                  <c:v>45015</c:v>
                </c:pt>
                <c:pt idx="2411">
                  <c:v>45016</c:v>
                </c:pt>
                <c:pt idx="2412">
                  <c:v>45019</c:v>
                </c:pt>
                <c:pt idx="2413">
                  <c:v>45020</c:v>
                </c:pt>
                <c:pt idx="2414">
                  <c:v>45021</c:v>
                </c:pt>
                <c:pt idx="2415">
                  <c:v>45022</c:v>
                </c:pt>
                <c:pt idx="2416">
                  <c:v>45023</c:v>
                </c:pt>
                <c:pt idx="2417">
                  <c:v>45026</c:v>
                </c:pt>
                <c:pt idx="2418">
                  <c:v>45027</c:v>
                </c:pt>
                <c:pt idx="2419">
                  <c:v>45028</c:v>
                </c:pt>
                <c:pt idx="2420">
                  <c:v>45029</c:v>
                </c:pt>
                <c:pt idx="2421">
                  <c:v>45030</c:v>
                </c:pt>
                <c:pt idx="2422">
                  <c:v>45033</c:v>
                </c:pt>
                <c:pt idx="2423">
                  <c:v>45034</c:v>
                </c:pt>
                <c:pt idx="2424">
                  <c:v>45035</c:v>
                </c:pt>
                <c:pt idx="2425">
                  <c:v>45036</c:v>
                </c:pt>
                <c:pt idx="2426">
                  <c:v>45037</c:v>
                </c:pt>
                <c:pt idx="2427">
                  <c:v>45040</c:v>
                </c:pt>
                <c:pt idx="2428">
                  <c:v>45041</c:v>
                </c:pt>
                <c:pt idx="2429">
                  <c:v>45042</c:v>
                </c:pt>
                <c:pt idx="2430">
                  <c:v>45043</c:v>
                </c:pt>
                <c:pt idx="2431">
                  <c:v>45044</c:v>
                </c:pt>
                <c:pt idx="2432">
                  <c:v>45047</c:v>
                </c:pt>
                <c:pt idx="2433">
                  <c:v>45048</c:v>
                </c:pt>
                <c:pt idx="2434">
                  <c:v>45049</c:v>
                </c:pt>
                <c:pt idx="2435">
                  <c:v>45050</c:v>
                </c:pt>
                <c:pt idx="2436">
                  <c:v>45051</c:v>
                </c:pt>
                <c:pt idx="2437">
                  <c:v>45054</c:v>
                </c:pt>
                <c:pt idx="2438">
                  <c:v>45055</c:v>
                </c:pt>
                <c:pt idx="2439">
                  <c:v>45056</c:v>
                </c:pt>
                <c:pt idx="2440">
                  <c:v>45057</c:v>
                </c:pt>
                <c:pt idx="2441">
                  <c:v>45058</c:v>
                </c:pt>
                <c:pt idx="2442">
                  <c:v>45061</c:v>
                </c:pt>
                <c:pt idx="2443">
                  <c:v>45062</c:v>
                </c:pt>
                <c:pt idx="2444">
                  <c:v>45063</c:v>
                </c:pt>
                <c:pt idx="2445">
                  <c:v>45064</c:v>
                </c:pt>
                <c:pt idx="2446">
                  <c:v>45065</c:v>
                </c:pt>
                <c:pt idx="2447">
                  <c:v>45068</c:v>
                </c:pt>
                <c:pt idx="2448">
                  <c:v>45069</c:v>
                </c:pt>
                <c:pt idx="2449">
                  <c:v>45070</c:v>
                </c:pt>
                <c:pt idx="2450">
                  <c:v>45071</c:v>
                </c:pt>
                <c:pt idx="2451">
                  <c:v>45072</c:v>
                </c:pt>
                <c:pt idx="2452">
                  <c:v>45075</c:v>
                </c:pt>
                <c:pt idx="2453">
                  <c:v>45076</c:v>
                </c:pt>
                <c:pt idx="2454">
                  <c:v>45077</c:v>
                </c:pt>
                <c:pt idx="2455">
                  <c:v>45078</c:v>
                </c:pt>
                <c:pt idx="2456">
                  <c:v>45079</c:v>
                </c:pt>
                <c:pt idx="2457">
                  <c:v>45082</c:v>
                </c:pt>
                <c:pt idx="2458">
                  <c:v>45083</c:v>
                </c:pt>
                <c:pt idx="2459">
                  <c:v>45084</c:v>
                </c:pt>
                <c:pt idx="2460">
                  <c:v>45085</c:v>
                </c:pt>
                <c:pt idx="2461">
                  <c:v>45086</c:v>
                </c:pt>
                <c:pt idx="2462">
                  <c:v>45089</c:v>
                </c:pt>
                <c:pt idx="2463">
                  <c:v>45090</c:v>
                </c:pt>
                <c:pt idx="2464">
                  <c:v>45091</c:v>
                </c:pt>
                <c:pt idx="2465">
                  <c:v>45092</c:v>
                </c:pt>
                <c:pt idx="2466">
                  <c:v>45093</c:v>
                </c:pt>
                <c:pt idx="2467">
                  <c:v>45096</c:v>
                </c:pt>
                <c:pt idx="2468">
                  <c:v>45097</c:v>
                </c:pt>
                <c:pt idx="2469">
                  <c:v>45098</c:v>
                </c:pt>
                <c:pt idx="2470">
                  <c:v>45099</c:v>
                </c:pt>
                <c:pt idx="2471">
                  <c:v>45100</c:v>
                </c:pt>
                <c:pt idx="2472">
                  <c:v>45103</c:v>
                </c:pt>
                <c:pt idx="2473">
                  <c:v>45104</c:v>
                </c:pt>
                <c:pt idx="2474">
                  <c:v>45105</c:v>
                </c:pt>
                <c:pt idx="2475">
                  <c:v>45106</c:v>
                </c:pt>
                <c:pt idx="2476">
                  <c:v>45107</c:v>
                </c:pt>
                <c:pt idx="2477">
                  <c:v>45110</c:v>
                </c:pt>
                <c:pt idx="2478">
                  <c:v>45111</c:v>
                </c:pt>
                <c:pt idx="2479">
                  <c:v>45112</c:v>
                </c:pt>
                <c:pt idx="2480">
                  <c:v>45113</c:v>
                </c:pt>
                <c:pt idx="2481">
                  <c:v>45114</c:v>
                </c:pt>
                <c:pt idx="2482">
                  <c:v>45117</c:v>
                </c:pt>
                <c:pt idx="2483">
                  <c:v>45118</c:v>
                </c:pt>
                <c:pt idx="2484">
                  <c:v>45119</c:v>
                </c:pt>
                <c:pt idx="2485">
                  <c:v>45120</c:v>
                </c:pt>
                <c:pt idx="2486">
                  <c:v>45121</c:v>
                </c:pt>
                <c:pt idx="2487">
                  <c:v>45124</c:v>
                </c:pt>
                <c:pt idx="2488">
                  <c:v>45125</c:v>
                </c:pt>
                <c:pt idx="2489">
                  <c:v>45126</c:v>
                </c:pt>
                <c:pt idx="2490">
                  <c:v>45127</c:v>
                </c:pt>
                <c:pt idx="2491">
                  <c:v>45128</c:v>
                </c:pt>
                <c:pt idx="2492">
                  <c:v>45131</c:v>
                </c:pt>
                <c:pt idx="2493">
                  <c:v>45132</c:v>
                </c:pt>
                <c:pt idx="2494">
                  <c:v>45133</c:v>
                </c:pt>
                <c:pt idx="2495">
                  <c:v>45134</c:v>
                </c:pt>
                <c:pt idx="2496">
                  <c:v>45135</c:v>
                </c:pt>
                <c:pt idx="2497">
                  <c:v>45138</c:v>
                </c:pt>
                <c:pt idx="2498">
                  <c:v>45139</c:v>
                </c:pt>
                <c:pt idx="2499">
                  <c:v>45140</c:v>
                </c:pt>
                <c:pt idx="2500">
                  <c:v>45141</c:v>
                </c:pt>
                <c:pt idx="2501">
                  <c:v>45142</c:v>
                </c:pt>
                <c:pt idx="2502">
                  <c:v>45145</c:v>
                </c:pt>
                <c:pt idx="2503">
                  <c:v>45146</c:v>
                </c:pt>
                <c:pt idx="2504">
                  <c:v>45147</c:v>
                </c:pt>
                <c:pt idx="2505">
                  <c:v>45148</c:v>
                </c:pt>
                <c:pt idx="2506">
                  <c:v>45149</c:v>
                </c:pt>
                <c:pt idx="2507">
                  <c:v>45152</c:v>
                </c:pt>
                <c:pt idx="2508">
                  <c:v>45153</c:v>
                </c:pt>
                <c:pt idx="2509">
                  <c:v>45154</c:v>
                </c:pt>
                <c:pt idx="2510">
                  <c:v>45155</c:v>
                </c:pt>
                <c:pt idx="2511">
                  <c:v>45156</c:v>
                </c:pt>
                <c:pt idx="2512">
                  <c:v>45159</c:v>
                </c:pt>
                <c:pt idx="2513">
                  <c:v>45160</c:v>
                </c:pt>
                <c:pt idx="2514">
                  <c:v>45161</c:v>
                </c:pt>
                <c:pt idx="2515">
                  <c:v>45162</c:v>
                </c:pt>
                <c:pt idx="2516">
                  <c:v>45163</c:v>
                </c:pt>
                <c:pt idx="2517">
                  <c:v>45166</c:v>
                </c:pt>
                <c:pt idx="2518">
                  <c:v>45167</c:v>
                </c:pt>
                <c:pt idx="2519">
                  <c:v>45168</c:v>
                </c:pt>
                <c:pt idx="2520">
                  <c:v>45169</c:v>
                </c:pt>
                <c:pt idx="2521">
                  <c:v>45170</c:v>
                </c:pt>
                <c:pt idx="2522">
                  <c:v>45173</c:v>
                </c:pt>
                <c:pt idx="2523">
                  <c:v>45174</c:v>
                </c:pt>
                <c:pt idx="2524">
                  <c:v>45175</c:v>
                </c:pt>
                <c:pt idx="2525">
                  <c:v>45176</c:v>
                </c:pt>
                <c:pt idx="2526">
                  <c:v>45177</c:v>
                </c:pt>
                <c:pt idx="2527">
                  <c:v>45180</c:v>
                </c:pt>
                <c:pt idx="2528">
                  <c:v>45181</c:v>
                </c:pt>
                <c:pt idx="2529">
                  <c:v>45182</c:v>
                </c:pt>
                <c:pt idx="2530">
                  <c:v>45183</c:v>
                </c:pt>
                <c:pt idx="2531">
                  <c:v>45184</c:v>
                </c:pt>
                <c:pt idx="2532">
                  <c:v>45187</c:v>
                </c:pt>
                <c:pt idx="2533">
                  <c:v>45188</c:v>
                </c:pt>
                <c:pt idx="2534">
                  <c:v>45189</c:v>
                </c:pt>
                <c:pt idx="2535">
                  <c:v>45190</c:v>
                </c:pt>
                <c:pt idx="2536">
                  <c:v>45191</c:v>
                </c:pt>
                <c:pt idx="2537">
                  <c:v>45194</c:v>
                </c:pt>
                <c:pt idx="2538">
                  <c:v>45195</c:v>
                </c:pt>
                <c:pt idx="2539">
                  <c:v>45196</c:v>
                </c:pt>
                <c:pt idx="2540">
                  <c:v>45197</c:v>
                </c:pt>
                <c:pt idx="2541">
                  <c:v>45198</c:v>
                </c:pt>
                <c:pt idx="2542">
                  <c:v>45201</c:v>
                </c:pt>
                <c:pt idx="2543">
                  <c:v>45202</c:v>
                </c:pt>
                <c:pt idx="2544">
                  <c:v>45203</c:v>
                </c:pt>
                <c:pt idx="2545">
                  <c:v>45204</c:v>
                </c:pt>
                <c:pt idx="2546">
                  <c:v>45205</c:v>
                </c:pt>
                <c:pt idx="2547">
                  <c:v>45208</c:v>
                </c:pt>
                <c:pt idx="2548">
                  <c:v>45209</c:v>
                </c:pt>
                <c:pt idx="2549">
                  <c:v>45210</c:v>
                </c:pt>
                <c:pt idx="2550">
                  <c:v>45211</c:v>
                </c:pt>
                <c:pt idx="2551">
                  <c:v>45212</c:v>
                </c:pt>
                <c:pt idx="2552">
                  <c:v>45215</c:v>
                </c:pt>
                <c:pt idx="2553">
                  <c:v>45216</c:v>
                </c:pt>
                <c:pt idx="2554">
                  <c:v>45217</c:v>
                </c:pt>
                <c:pt idx="2555">
                  <c:v>45218</c:v>
                </c:pt>
                <c:pt idx="2556">
                  <c:v>45219</c:v>
                </c:pt>
                <c:pt idx="2557">
                  <c:v>45222</c:v>
                </c:pt>
                <c:pt idx="2558">
                  <c:v>45223</c:v>
                </c:pt>
                <c:pt idx="2559">
                  <c:v>45224</c:v>
                </c:pt>
                <c:pt idx="2560">
                  <c:v>45225</c:v>
                </c:pt>
                <c:pt idx="2561">
                  <c:v>45226</c:v>
                </c:pt>
                <c:pt idx="2562">
                  <c:v>45229</c:v>
                </c:pt>
                <c:pt idx="2563">
                  <c:v>45230</c:v>
                </c:pt>
                <c:pt idx="2564">
                  <c:v>45231</c:v>
                </c:pt>
                <c:pt idx="2565">
                  <c:v>45232</c:v>
                </c:pt>
                <c:pt idx="2566">
                  <c:v>45233</c:v>
                </c:pt>
                <c:pt idx="2567">
                  <c:v>45236</c:v>
                </c:pt>
                <c:pt idx="2568">
                  <c:v>45237</c:v>
                </c:pt>
                <c:pt idx="2569">
                  <c:v>45238</c:v>
                </c:pt>
                <c:pt idx="2570">
                  <c:v>45239</c:v>
                </c:pt>
                <c:pt idx="2571">
                  <c:v>45240</c:v>
                </c:pt>
                <c:pt idx="2572">
                  <c:v>45243</c:v>
                </c:pt>
                <c:pt idx="2573">
                  <c:v>45244</c:v>
                </c:pt>
                <c:pt idx="2574">
                  <c:v>45245</c:v>
                </c:pt>
                <c:pt idx="2575">
                  <c:v>45246</c:v>
                </c:pt>
                <c:pt idx="2576">
                  <c:v>45247</c:v>
                </c:pt>
                <c:pt idx="2577">
                  <c:v>45250</c:v>
                </c:pt>
                <c:pt idx="2578">
                  <c:v>45251</c:v>
                </c:pt>
                <c:pt idx="2579">
                  <c:v>45252</c:v>
                </c:pt>
                <c:pt idx="2580">
                  <c:v>45253</c:v>
                </c:pt>
                <c:pt idx="2581">
                  <c:v>45254</c:v>
                </c:pt>
                <c:pt idx="2582">
                  <c:v>45257</c:v>
                </c:pt>
                <c:pt idx="2583">
                  <c:v>45258</c:v>
                </c:pt>
                <c:pt idx="2584">
                  <c:v>45259</c:v>
                </c:pt>
                <c:pt idx="2585">
                  <c:v>45260</c:v>
                </c:pt>
                <c:pt idx="2586">
                  <c:v>45261</c:v>
                </c:pt>
                <c:pt idx="2587">
                  <c:v>45264</c:v>
                </c:pt>
                <c:pt idx="2588">
                  <c:v>45265</c:v>
                </c:pt>
                <c:pt idx="2589">
                  <c:v>45266</c:v>
                </c:pt>
                <c:pt idx="2590">
                  <c:v>45267</c:v>
                </c:pt>
                <c:pt idx="2591">
                  <c:v>45268</c:v>
                </c:pt>
                <c:pt idx="2592">
                  <c:v>45271</c:v>
                </c:pt>
                <c:pt idx="2593">
                  <c:v>45272</c:v>
                </c:pt>
                <c:pt idx="2594">
                  <c:v>45273</c:v>
                </c:pt>
                <c:pt idx="2595">
                  <c:v>45274</c:v>
                </c:pt>
                <c:pt idx="2596">
                  <c:v>45275</c:v>
                </c:pt>
                <c:pt idx="2597">
                  <c:v>45278</c:v>
                </c:pt>
                <c:pt idx="2598">
                  <c:v>45279</c:v>
                </c:pt>
                <c:pt idx="2599">
                  <c:v>45280</c:v>
                </c:pt>
                <c:pt idx="2600">
                  <c:v>45281</c:v>
                </c:pt>
                <c:pt idx="2601">
                  <c:v>45282</c:v>
                </c:pt>
                <c:pt idx="2602">
                  <c:v>45285</c:v>
                </c:pt>
                <c:pt idx="2603">
                  <c:v>45286</c:v>
                </c:pt>
                <c:pt idx="2604">
                  <c:v>45287</c:v>
                </c:pt>
                <c:pt idx="2605">
                  <c:v>45288</c:v>
                </c:pt>
                <c:pt idx="2606">
                  <c:v>45289</c:v>
                </c:pt>
              </c:numCache>
            </c:numRef>
          </c:cat>
          <c:val>
            <c:numRef>
              <c:f>'[1]Investment Performance'!$P$9:$P$2615</c:f>
              <c:numCache>
                <c:formatCode>0%;\(0%\)</c:formatCode>
                <c:ptCount val="2607"/>
                <c:pt idx="0">
                  <c:v>0</c:v>
                </c:pt>
                <c:pt idx="1">
                  <c:v>6.3680000000000004E-3</c:v>
                </c:pt>
                <c:pt idx="2">
                  <c:v>8.1789999999999988E-3</c:v>
                </c:pt>
                <c:pt idx="3">
                  <c:v>9.4289999999999999E-3</c:v>
                </c:pt>
                <c:pt idx="4">
                  <c:v>5.4359999999999999E-3</c:v>
                </c:pt>
                <c:pt idx="5">
                  <c:v>2.1199999999999999E-3</c:v>
                </c:pt>
                <c:pt idx="6">
                  <c:v>1.7373E-2</c:v>
                </c:pt>
                <c:pt idx="7">
                  <c:v>2.1336000000000001E-2</c:v>
                </c:pt>
                <c:pt idx="8">
                  <c:v>2.0156E-2</c:v>
                </c:pt>
                <c:pt idx="9">
                  <c:v>2.3795E-2</c:v>
                </c:pt>
                <c:pt idx="10">
                  <c:v>1.8561000000000001E-2</c:v>
                </c:pt>
                <c:pt idx="11">
                  <c:v>1.7144E-2</c:v>
                </c:pt>
                <c:pt idx="12">
                  <c:v>1.9658999999999999E-2</c:v>
                </c:pt>
                <c:pt idx="13">
                  <c:v>1.4449E-2</c:v>
                </c:pt>
                <c:pt idx="14">
                  <c:v>1.4785E-2</c:v>
                </c:pt>
                <c:pt idx="15">
                  <c:v>4.2880000000000001E-3</c:v>
                </c:pt>
                <c:pt idx="16">
                  <c:v>-1.3101E-2</c:v>
                </c:pt>
                <c:pt idx="17">
                  <c:v>-2.4114E-2</c:v>
                </c:pt>
                <c:pt idx="18">
                  <c:v>-1.2322999999999999E-2</c:v>
                </c:pt>
                <c:pt idx="19">
                  <c:v>-1.3859999999999999E-2</c:v>
                </c:pt>
                <c:pt idx="20">
                  <c:v>-1.3011999999999999E-2</c:v>
                </c:pt>
                <c:pt idx="21">
                  <c:v>-1.4736000000000001E-2</c:v>
                </c:pt>
                <c:pt idx="22">
                  <c:v>-2.2035999999999997E-2</c:v>
                </c:pt>
                <c:pt idx="23">
                  <c:v>-2.3165000000000002E-2</c:v>
                </c:pt>
                <c:pt idx="24">
                  <c:v>-2.1625999999999999E-2</c:v>
                </c:pt>
                <c:pt idx="25">
                  <c:v>-7.2579999999999997E-3</c:v>
                </c:pt>
                <c:pt idx="26">
                  <c:v>-2.529E-3</c:v>
                </c:pt>
                <c:pt idx="27">
                  <c:v>3.3799999999999998E-4</c:v>
                </c:pt>
                <c:pt idx="28">
                  <c:v>1.0872999999999999E-2</c:v>
                </c:pt>
                <c:pt idx="29">
                  <c:v>1.0954999999999999E-2</c:v>
                </c:pt>
                <c:pt idx="30">
                  <c:v>7.8239999999999994E-3</c:v>
                </c:pt>
                <c:pt idx="31">
                  <c:v>1.2931E-2</c:v>
                </c:pt>
                <c:pt idx="32">
                  <c:v>2.1362000000000003E-2</c:v>
                </c:pt>
                <c:pt idx="33">
                  <c:v>2.7483E-2</c:v>
                </c:pt>
                <c:pt idx="34">
                  <c:v>2.8073000000000001E-2</c:v>
                </c:pt>
                <c:pt idx="35">
                  <c:v>2.9426000000000001E-2</c:v>
                </c:pt>
                <c:pt idx="36">
                  <c:v>3.5215000000000003E-2</c:v>
                </c:pt>
                <c:pt idx="37">
                  <c:v>4.0145999999999994E-2</c:v>
                </c:pt>
                <c:pt idx="38">
                  <c:v>3.9427999999999998E-2</c:v>
                </c:pt>
                <c:pt idx="39">
                  <c:v>3.6124000000000003E-2</c:v>
                </c:pt>
                <c:pt idx="40">
                  <c:v>3.9354E-2</c:v>
                </c:pt>
                <c:pt idx="41">
                  <c:v>5.2122000000000002E-2</c:v>
                </c:pt>
                <c:pt idx="42">
                  <c:v>3.0032999999999997E-2</c:v>
                </c:pt>
                <c:pt idx="43">
                  <c:v>5.0418000000000004E-2</c:v>
                </c:pt>
                <c:pt idx="44">
                  <c:v>4.5508E-2</c:v>
                </c:pt>
                <c:pt idx="45">
                  <c:v>4.9119999999999997E-2</c:v>
                </c:pt>
                <c:pt idx="46">
                  <c:v>4.2053E-2</c:v>
                </c:pt>
                <c:pt idx="47">
                  <c:v>3.5240999999999995E-2</c:v>
                </c:pt>
                <c:pt idx="48">
                  <c:v>3.7145000000000004E-2</c:v>
                </c:pt>
                <c:pt idx="49">
                  <c:v>2.8173E-2</c:v>
                </c:pt>
                <c:pt idx="50">
                  <c:v>1.9327E-2</c:v>
                </c:pt>
                <c:pt idx="51">
                  <c:v>1.5466000000000001E-2</c:v>
                </c:pt>
                <c:pt idx="52">
                  <c:v>2.6326000000000002E-2</c:v>
                </c:pt>
                <c:pt idx="53">
                  <c:v>2.9905000000000001E-2</c:v>
                </c:pt>
                <c:pt idx="54">
                  <c:v>2.9381000000000001E-2</c:v>
                </c:pt>
                <c:pt idx="55">
                  <c:v>2.1726000000000002E-2</c:v>
                </c:pt>
                <c:pt idx="56">
                  <c:v>1.8120000000000001E-2</c:v>
                </c:pt>
                <c:pt idx="57">
                  <c:v>9.2560000000000003E-3</c:v>
                </c:pt>
                <c:pt idx="58">
                  <c:v>1.7680999999999999E-2</c:v>
                </c:pt>
                <c:pt idx="59">
                  <c:v>2.4465000000000001E-2</c:v>
                </c:pt>
                <c:pt idx="60">
                  <c:v>2.1265999999999997E-2</c:v>
                </c:pt>
                <c:pt idx="61">
                  <c:v>1.9977000000000002E-2</c:v>
                </c:pt>
                <c:pt idx="62">
                  <c:v>2.5776E-2</c:v>
                </c:pt>
                <c:pt idx="63">
                  <c:v>3.4213E-2</c:v>
                </c:pt>
                <c:pt idx="64">
                  <c:v>3.5444000000000003E-2</c:v>
                </c:pt>
                <c:pt idx="65">
                  <c:v>3.1224999999999999E-2</c:v>
                </c:pt>
                <c:pt idx="66">
                  <c:v>3.6560999999999996E-2</c:v>
                </c:pt>
                <c:pt idx="67">
                  <c:v>2.5785999999999996E-2</c:v>
                </c:pt>
                <c:pt idx="68">
                  <c:v>1.0120000000000001E-2</c:v>
                </c:pt>
                <c:pt idx="69">
                  <c:v>2.0545000000000001E-2</c:v>
                </c:pt>
                <c:pt idx="70">
                  <c:v>1.9588000000000001E-2</c:v>
                </c:pt>
                <c:pt idx="71">
                  <c:v>3.7919999999999998E-3</c:v>
                </c:pt>
                <c:pt idx="72">
                  <c:v>-8.5789999999999998E-3</c:v>
                </c:pt>
                <c:pt idx="73">
                  <c:v>-1.5426E-2</c:v>
                </c:pt>
                <c:pt idx="74">
                  <c:v>-5.1139999999999996E-3</c:v>
                </c:pt>
                <c:pt idx="75">
                  <c:v>5.117E-3</c:v>
                </c:pt>
                <c:pt idx="76">
                  <c:v>5.117E-3</c:v>
                </c:pt>
                <c:pt idx="77">
                  <c:v>5.117E-3</c:v>
                </c:pt>
                <c:pt idx="78">
                  <c:v>1.6132000000000001E-2</c:v>
                </c:pt>
                <c:pt idx="79">
                  <c:v>1.1223E-2</c:v>
                </c:pt>
                <c:pt idx="80">
                  <c:v>1.1356999999999999E-2</c:v>
                </c:pt>
                <c:pt idx="81">
                  <c:v>4.8079999999999998E-3</c:v>
                </c:pt>
                <c:pt idx="82">
                  <c:v>8.8900000000000003E-4</c:v>
                </c:pt>
                <c:pt idx="83">
                  <c:v>5.3410000000000003E-3</c:v>
                </c:pt>
                <c:pt idx="84">
                  <c:v>1.6850000000000001E-3</c:v>
                </c:pt>
                <c:pt idx="85">
                  <c:v>3.7830000000000003E-3</c:v>
                </c:pt>
                <c:pt idx="86">
                  <c:v>8.8859999999999998E-3</c:v>
                </c:pt>
                <c:pt idx="87">
                  <c:v>8.8859999999999998E-3</c:v>
                </c:pt>
                <c:pt idx="88">
                  <c:v>9.3779999999999992E-3</c:v>
                </c:pt>
                <c:pt idx="89">
                  <c:v>6.2549999999999993E-3</c:v>
                </c:pt>
                <c:pt idx="90">
                  <c:v>1.1738999999999999E-2</c:v>
                </c:pt>
                <c:pt idx="91">
                  <c:v>6.4609999999999997E-3</c:v>
                </c:pt>
                <c:pt idx="92">
                  <c:v>1.2553000000000002E-2</c:v>
                </c:pt>
                <c:pt idx="93">
                  <c:v>1.6198000000000001E-2</c:v>
                </c:pt>
                <c:pt idx="94">
                  <c:v>1.2676E-2</c:v>
                </c:pt>
                <c:pt idx="95">
                  <c:v>-1.0022999999999999E-2</c:v>
                </c:pt>
                <c:pt idx="96">
                  <c:v>-2.3882E-2</c:v>
                </c:pt>
                <c:pt idx="97">
                  <c:v>-2.5054E-2</c:v>
                </c:pt>
                <c:pt idx="98">
                  <c:v>-2.1198999999999999E-2</c:v>
                </c:pt>
                <c:pt idx="99">
                  <c:v>-1.0065999999999999E-2</c:v>
                </c:pt>
                <c:pt idx="100">
                  <c:v>-5.5049999999999995E-3</c:v>
                </c:pt>
                <c:pt idx="101">
                  <c:v>-3.542E-3</c:v>
                </c:pt>
                <c:pt idx="102">
                  <c:v>-3.542E-3</c:v>
                </c:pt>
                <c:pt idx="103">
                  <c:v>5.2070000000000007E-3</c:v>
                </c:pt>
                <c:pt idx="104">
                  <c:v>1.2143999999999999E-2</c:v>
                </c:pt>
                <c:pt idx="105">
                  <c:v>1.3375E-2</c:v>
                </c:pt>
                <c:pt idx="106">
                  <c:v>1.6896000000000001E-2</c:v>
                </c:pt>
                <c:pt idx="107">
                  <c:v>2.1606E-2</c:v>
                </c:pt>
                <c:pt idx="108">
                  <c:v>1.4459E-2</c:v>
                </c:pt>
                <c:pt idx="109">
                  <c:v>1.5851999999999998E-2</c:v>
                </c:pt>
                <c:pt idx="110">
                  <c:v>1.6426E-2</c:v>
                </c:pt>
                <c:pt idx="111">
                  <c:v>3.1511999999999998E-2</c:v>
                </c:pt>
                <c:pt idx="112">
                  <c:v>3.0588000000000001E-2</c:v>
                </c:pt>
                <c:pt idx="113">
                  <c:v>3.0096999999999999E-2</c:v>
                </c:pt>
                <c:pt idx="114">
                  <c:v>2.2921E-2</c:v>
                </c:pt>
                <c:pt idx="115">
                  <c:v>2.5358000000000002E-2</c:v>
                </c:pt>
                <c:pt idx="116">
                  <c:v>5.574E-3</c:v>
                </c:pt>
                <c:pt idx="117">
                  <c:v>-1.2979999999999999E-3</c:v>
                </c:pt>
                <c:pt idx="118">
                  <c:v>-9.0089999999999996E-3</c:v>
                </c:pt>
                <c:pt idx="119">
                  <c:v>-6.1250000000000002E-3</c:v>
                </c:pt>
                <c:pt idx="120">
                  <c:v>-2.3289999999999999E-3</c:v>
                </c:pt>
                <c:pt idx="121">
                  <c:v>4.5119999999999995E-3</c:v>
                </c:pt>
                <c:pt idx="122">
                  <c:v>-2.8739999999999998E-3</c:v>
                </c:pt>
                <c:pt idx="123">
                  <c:v>-1.1022000000000001E-2</c:v>
                </c:pt>
                <c:pt idx="124">
                  <c:v>-1.6337000000000001E-2</c:v>
                </c:pt>
                <c:pt idx="125">
                  <c:v>-4.0600000000000002E-3</c:v>
                </c:pt>
                <c:pt idx="126">
                  <c:v>-1.8559999999999998E-3</c:v>
                </c:pt>
                <c:pt idx="127">
                  <c:v>8.2399999999999997E-4</c:v>
                </c:pt>
                <c:pt idx="128">
                  <c:v>8.2909999999999998E-3</c:v>
                </c:pt>
                <c:pt idx="129">
                  <c:v>1.2739E-2</c:v>
                </c:pt>
                <c:pt idx="130">
                  <c:v>2.1139000000000002E-2</c:v>
                </c:pt>
                <c:pt idx="131">
                  <c:v>2.249E-2</c:v>
                </c:pt>
                <c:pt idx="132">
                  <c:v>1.2433000000000001E-2</c:v>
                </c:pt>
                <c:pt idx="133">
                  <c:v>-2.8449999999999999E-3</c:v>
                </c:pt>
                <c:pt idx="134">
                  <c:v>-8.964999999999999E-3</c:v>
                </c:pt>
                <c:pt idx="135">
                  <c:v>-1.5960000000000002E-2</c:v>
                </c:pt>
                <c:pt idx="136">
                  <c:v>-1.5224E-2</c:v>
                </c:pt>
                <c:pt idx="137">
                  <c:v>-7.175E-3</c:v>
                </c:pt>
                <c:pt idx="138">
                  <c:v>-1.5921000000000001E-2</c:v>
                </c:pt>
                <c:pt idx="139">
                  <c:v>-5.5769999999999995E-3</c:v>
                </c:pt>
                <c:pt idx="140">
                  <c:v>-8.5229999999999993E-3</c:v>
                </c:pt>
                <c:pt idx="141">
                  <c:v>-8.3429999999999997E-3</c:v>
                </c:pt>
                <c:pt idx="142">
                  <c:v>-1.2851999999999999E-2</c:v>
                </c:pt>
                <c:pt idx="143">
                  <c:v>-2.3580000000000003E-3</c:v>
                </c:pt>
                <c:pt idx="144">
                  <c:v>2.4510000000000001E-3</c:v>
                </c:pt>
                <c:pt idx="145">
                  <c:v>3.9000000000000003E-3</c:v>
                </c:pt>
                <c:pt idx="146">
                  <c:v>2.7399999999999999E-4</c:v>
                </c:pt>
                <c:pt idx="147">
                  <c:v>-4.5240000000000002E-3</c:v>
                </c:pt>
                <c:pt idx="148">
                  <c:v>-3.1000000000000001E-5</c:v>
                </c:pt>
                <c:pt idx="149">
                  <c:v>-3.362E-3</c:v>
                </c:pt>
                <c:pt idx="150">
                  <c:v>-1.1918999999999999E-2</c:v>
                </c:pt>
                <c:pt idx="151">
                  <c:v>-1.7845E-2</c:v>
                </c:pt>
                <c:pt idx="152">
                  <c:v>-2.0403999999999999E-2</c:v>
                </c:pt>
                <c:pt idx="153">
                  <c:v>-2.1084000000000002E-2</c:v>
                </c:pt>
                <c:pt idx="154">
                  <c:v>-2.6032000000000003E-2</c:v>
                </c:pt>
                <c:pt idx="155">
                  <c:v>-2.7475999999999997E-2</c:v>
                </c:pt>
                <c:pt idx="156">
                  <c:v>-2.7267E-2</c:v>
                </c:pt>
                <c:pt idx="157">
                  <c:v>-1.3396999999999999E-2</c:v>
                </c:pt>
                <c:pt idx="158">
                  <c:v>-1.3073E-2</c:v>
                </c:pt>
                <c:pt idx="159">
                  <c:v>-8.1729999999999997E-3</c:v>
                </c:pt>
                <c:pt idx="160">
                  <c:v>1.2850000000000001E-3</c:v>
                </c:pt>
                <c:pt idx="161">
                  <c:v>7.9000000000000001E-4</c:v>
                </c:pt>
                <c:pt idx="162">
                  <c:v>9.0019999999999996E-3</c:v>
                </c:pt>
                <c:pt idx="163">
                  <c:v>1.5319000000000001E-2</c:v>
                </c:pt>
                <c:pt idx="164">
                  <c:v>6.672E-3</c:v>
                </c:pt>
                <c:pt idx="165">
                  <c:v>1.2402E-2</c:v>
                </c:pt>
                <c:pt idx="166">
                  <c:v>1.5119E-2</c:v>
                </c:pt>
                <c:pt idx="167">
                  <c:v>1.5119E-2</c:v>
                </c:pt>
                <c:pt idx="168">
                  <c:v>2.2593000000000002E-2</c:v>
                </c:pt>
                <c:pt idx="169">
                  <c:v>2.5036999999999997E-2</c:v>
                </c:pt>
                <c:pt idx="170">
                  <c:v>1.7759E-2</c:v>
                </c:pt>
                <c:pt idx="171">
                  <c:v>1.6150999999999999E-2</c:v>
                </c:pt>
                <c:pt idx="172">
                  <c:v>2.0718999999999998E-2</c:v>
                </c:pt>
                <c:pt idx="173">
                  <c:v>2.1250000000000002E-2</c:v>
                </c:pt>
                <c:pt idx="174">
                  <c:v>2.4011999999999999E-2</c:v>
                </c:pt>
                <c:pt idx="175">
                  <c:v>2.4260999999999998E-2</c:v>
                </c:pt>
                <c:pt idx="176">
                  <c:v>1.9702000000000001E-2</c:v>
                </c:pt>
                <c:pt idx="177">
                  <c:v>9.691E-3</c:v>
                </c:pt>
                <c:pt idx="178">
                  <c:v>1.0883E-2</c:v>
                </c:pt>
                <c:pt idx="179">
                  <c:v>3.8349999999999999E-3</c:v>
                </c:pt>
                <c:pt idx="180">
                  <c:v>5.4900000000000001E-4</c:v>
                </c:pt>
                <c:pt idx="181">
                  <c:v>6.3449999999999999E-3</c:v>
                </c:pt>
                <c:pt idx="182">
                  <c:v>2.3340000000000001E-3</c:v>
                </c:pt>
                <c:pt idx="183">
                  <c:v>-1.2640000000000001E-3</c:v>
                </c:pt>
                <c:pt idx="184">
                  <c:v>-1.9350000000000001E-3</c:v>
                </c:pt>
                <c:pt idx="185">
                  <c:v>7.4250000000000002E-3</c:v>
                </c:pt>
                <c:pt idx="186">
                  <c:v>1.6157999999999999E-2</c:v>
                </c:pt>
                <c:pt idx="187">
                  <c:v>8.822E-3</c:v>
                </c:pt>
                <c:pt idx="188">
                  <c:v>-4.6909999999999999E-3</c:v>
                </c:pt>
                <c:pt idx="189">
                  <c:v>-3.8760000000000001E-3</c:v>
                </c:pt>
                <c:pt idx="190">
                  <c:v>-1.1036999999999998E-2</c:v>
                </c:pt>
                <c:pt idx="191">
                  <c:v>-1.3744000000000001E-2</c:v>
                </c:pt>
                <c:pt idx="192">
                  <c:v>-1.3335E-2</c:v>
                </c:pt>
                <c:pt idx="193">
                  <c:v>-1.3998E-2</c:v>
                </c:pt>
                <c:pt idx="194">
                  <c:v>-2.4274E-2</c:v>
                </c:pt>
                <c:pt idx="195">
                  <c:v>-3.7469000000000002E-2</c:v>
                </c:pt>
                <c:pt idx="196">
                  <c:v>-2.3037999999999999E-2</c:v>
                </c:pt>
                <c:pt idx="197">
                  <c:v>-2.0032999999999999E-2</c:v>
                </c:pt>
                <c:pt idx="198">
                  <c:v>-3.1437E-2</c:v>
                </c:pt>
                <c:pt idx="199">
                  <c:v>-4.2065999999999999E-2</c:v>
                </c:pt>
                <c:pt idx="200">
                  <c:v>-4.9387E-2</c:v>
                </c:pt>
                <c:pt idx="201">
                  <c:v>-6.0282000000000002E-2</c:v>
                </c:pt>
                <c:pt idx="202">
                  <c:v>-6.6546000000000008E-2</c:v>
                </c:pt>
                <c:pt idx="203">
                  <c:v>-5.8472999999999997E-2</c:v>
                </c:pt>
                <c:pt idx="204">
                  <c:v>-7.4070999999999998E-2</c:v>
                </c:pt>
                <c:pt idx="205">
                  <c:v>-7.0260000000000003E-2</c:v>
                </c:pt>
                <c:pt idx="206">
                  <c:v>-5.2440000000000001E-2</c:v>
                </c:pt>
                <c:pt idx="207">
                  <c:v>-5.2546000000000002E-2</c:v>
                </c:pt>
                <c:pt idx="208">
                  <c:v>-3.5274E-2</c:v>
                </c:pt>
                <c:pt idx="209">
                  <c:v>-2.5958000000000002E-2</c:v>
                </c:pt>
                <c:pt idx="210">
                  <c:v>-2.7522000000000001E-2</c:v>
                </c:pt>
                <c:pt idx="211">
                  <c:v>-3.0506000000000002E-2</c:v>
                </c:pt>
                <c:pt idx="212">
                  <c:v>-3.3663999999999999E-2</c:v>
                </c:pt>
                <c:pt idx="213">
                  <c:v>-2.8334000000000002E-2</c:v>
                </c:pt>
                <c:pt idx="214">
                  <c:v>-2.1215999999999999E-2</c:v>
                </c:pt>
                <c:pt idx="215">
                  <c:v>-1.6587000000000001E-2</c:v>
                </c:pt>
                <c:pt idx="216">
                  <c:v>-3.5339999999999998E-3</c:v>
                </c:pt>
                <c:pt idx="217">
                  <c:v>-6.6340000000000001E-3</c:v>
                </c:pt>
                <c:pt idx="218">
                  <c:v>-1.0428999999999999E-2</c:v>
                </c:pt>
                <c:pt idx="219">
                  <c:v>-1.9300000000000001E-3</c:v>
                </c:pt>
                <c:pt idx="220">
                  <c:v>-2.3410000000000002E-3</c:v>
                </c:pt>
                <c:pt idx="221">
                  <c:v>-5.5950000000000001E-3</c:v>
                </c:pt>
                <c:pt idx="222">
                  <c:v>2.8730000000000001E-3</c:v>
                </c:pt>
                <c:pt idx="223">
                  <c:v>5.0889999999999998E-3</c:v>
                </c:pt>
                <c:pt idx="224">
                  <c:v>3.3900000000000002E-3</c:v>
                </c:pt>
                <c:pt idx="225">
                  <c:v>5.3090000000000004E-3</c:v>
                </c:pt>
                <c:pt idx="226">
                  <c:v>6.0950000000000006E-3</c:v>
                </c:pt>
                <c:pt idx="227">
                  <c:v>6.3849999999999992E-3</c:v>
                </c:pt>
                <c:pt idx="228">
                  <c:v>9.6519999999999991E-3</c:v>
                </c:pt>
                <c:pt idx="229">
                  <c:v>3.3789999999999996E-3</c:v>
                </c:pt>
                <c:pt idx="230">
                  <c:v>4.0660000000000002E-3</c:v>
                </c:pt>
                <c:pt idx="231">
                  <c:v>9.6699999999999998E-3</c:v>
                </c:pt>
                <c:pt idx="232">
                  <c:v>1.0857E-2</c:v>
                </c:pt>
                <c:pt idx="233">
                  <c:v>1.8674E-2</c:v>
                </c:pt>
                <c:pt idx="234">
                  <c:v>1.5900000000000001E-2</c:v>
                </c:pt>
                <c:pt idx="235">
                  <c:v>2.2980999999999998E-2</c:v>
                </c:pt>
                <c:pt idx="236">
                  <c:v>2.0541E-2</c:v>
                </c:pt>
                <c:pt idx="237">
                  <c:v>1.2043E-2</c:v>
                </c:pt>
                <c:pt idx="238">
                  <c:v>1.933E-2</c:v>
                </c:pt>
                <c:pt idx="239">
                  <c:v>1.7951999999999999E-2</c:v>
                </c:pt>
                <c:pt idx="240">
                  <c:v>2.0587000000000001E-2</c:v>
                </c:pt>
                <c:pt idx="241">
                  <c:v>3.1049000000000004E-2</c:v>
                </c:pt>
                <c:pt idx="242">
                  <c:v>2.7800999999999999E-2</c:v>
                </c:pt>
                <c:pt idx="243">
                  <c:v>1.2455000000000001E-2</c:v>
                </c:pt>
                <c:pt idx="244">
                  <c:v>1.3951999999999999E-2</c:v>
                </c:pt>
                <c:pt idx="245">
                  <c:v>9.673000000000001E-3</c:v>
                </c:pt>
                <c:pt idx="246">
                  <c:v>-8.7899999999999992E-3</c:v>
                </c:pt>
                <c:pt idx="247">
                  <c:v>-1.8020000000000001E-2</c:v>
                </c:pt>
                <c:pt idx="248">
                  <c:v>-5.5859999999999998E-3</c:v>
                </c:pt>
                <c:pt idx="249">
                  <c:v>-4.4790000000000003E-3</c:v>
                </c:pt>
                <c:pt idx="250">
                  <c:v>1.474E-2</c:v>
                </c:pt>
                <c:pt idx="251">
                  <c:v>2.4815E-2</c:v>
                </c:pt>
                <c:pt idx="252">
                  <c:v>3.1434000000000004E-2</c:v>
                </c:pt>
                <c:pt idx="253">
                  <c:v>3.8057000000000001E-2</c:v>
                </c:pt>
                <c:pt idx="254">
                  <c:v>3.8746999999999997E-2</c:v>
                </c:pt>
                <c:pt idx="255">
                  <c:v>3.8746999999999997E-2</c:v>
                </c:pt>
                <c:pt idx="256">
                  <c:v>3.8746999999999997E-2</c:v>
                </c:pt>
                <c:pt idx="257">
                  <c:v>3.5360000000000003E-2</c:v>
                </c:pt>
                <c:pt idx="258">
                  <c:v>3.1463999999999999E-2</c:v>
                </c:pt>
                <c:pt idx="259">
                  <c:v>3.7599999999999995E-2</c:v>
                </c:pt>
                <c:pt idx="260">
                  <c:v>3.7599999999999995E-2</c:v>
                </c:pt>
                <c:pt idx="261">
                  <c:v>3.5571999999999999E-2</c:v>
                </c:pt>
                <c:pt idx="262">
                  <c:v>2.7168000000000001E-2</c:v>
                </c:pt>
                <c:pt idx="263">
                  <c:v>1.7940000000000001E-2</c:v>
                </c:pt>
                <c:pt idx="264">
                  <c:v>2.2652000000000002E-2</c:v>
                </c:pt>
                <c:pt idx="265">
                  <c:v>3.8093000000000002E-2</c:v>
                </c:pt>
                <c:pt idx="266">
                  <c:v>3.3279999999999997E-2</c:v>
                </c:pt>
                <c:pt idx="267">
                  <c:v>2.8938999999999999E-2</c:v>
                </c:pt>
                <c:pt idx="268">
                  <c:v>3.8056E-2</c:v>
                </c:pt>
                <c:pt idx="269">
                  <c:v>2.4317999999999999E-2</c:v>
                </c:pt>
                <c:pt idx="270">
                  <c:v>2.7231999999999999E-2</c:v>
                </c:pt>
                <c:pt idx="271">
                  <c:v>2.7698E-2</c:v>
                </c:pt>
                <c:pt idx="272">
                  <c:v>3.7035999999999999E-2</c:v>
                </c:pt>
                <c:pt idx="273">
                  <c:v>4.0868000000000002E-2</c:v>
                </c:pt>
                <c:pt idx="274">
                  <c:v>4.9048999999999995E-2</c:v>
                </c:pt>
                <c:pt idx="275">
                  <c:v>5.7253999999999999E-2</c:v>
                </c:pt>
                <c:pt idx="276">
                  <c:v>6.2415999999999999E-2</c:v>
                </c:pt>
                <c:pt idx="277">
                  <c:v>6.3166E-2</c:v>
                </c:pt>
                <c:pt idx="278">
                  <c:v>5.5636999999999999E-2</c:v>
                </c:pt>
                <c:pt idx="279">
                  <c:v>6.0274999999999995E-2</c:v>
                </c:pt>
                <c:pt idx="280">
                  <c:v>5.6214000000000007E-2</c:v>
                </c:pt>
                <c:pt idx="281">
                  <c:v>5.2775999999999997E-2</c:v>
                </c:pt>
                <c:pt idx="282">
                  <c:v>5.5990999999999999E-2</c:v>
                </c:pt>
                <c:pt idx="283">
                  <c:v>6.9856000000000001E-2</c:v>
                </c:pt>
                <c:pt idx="284">
                  <c:v>6.9942000000000004E-2</c:v>
                </c:pt>
                <c:pt idx="285">
                  <c:v>7.8078999999999996E-2</c:v>
                </c:pt>
                <c:pt idx="286">
                  <c:v>7.7475000000000002E-2</c:v>
                </c:pt>
                <c:pt idx="287">
                  <c:v>7.0601999999999998E-2</c:v>
                </c:pt>
                <c:pt idx="288">
                  <c:v>7.5738E-2</c:v>
                </c:pt>
                <c:pt idx="289">
                  <c:v>7.4050000000000005E-2</c:v>
                </c:pt>
                <c:pt idx="290">
                  <c:v>8.5536999999999988E-2</c:v>
                </c:pt>
                <c:pt idx="291">
                  <c:v>8.8013999999999995E-2</c:v>
                </c:pt>
                <c:pt idx="292">
                  <c:v>8.888299999999999E-2</c:v>
                </c:pt>
                <c:pt idx="293">
                  <c:v>9.0592000000000006E-2</c:v>
                </c:pt>
                <c:pt idx="294">
                  <c:v>9.7982E-2</c:v>
                </c:pt>
                <c:pt idx="295">
                  <c:v>0.101343</c:v>
                </c:pt>
                <c:pt idx="296">
                  <c:v>0.106043</c:v>
                </c:pt>
                <c:pt idx="297">
                  <c:v>0.108977</c:v>
                </c:pt>
                <c:pt idx="298">
                  <c:v>0.11116899999999999</c:v>
                </c:pt>
                <c:pt idx="299">
                  <c:v>0.110288</c:v>
                </c:pt>
                <c:pt idx="300">
                  <c:v>0.114443</c:v>
                </c:pt>
                <c:pt idx="301">
                  <c:v>0.11599500000000001</c:v>
                </c:pt>
                <c:pt idx="302">
                  <c:v>0.11445</c:v>
                </c:pt>
                <c:pt idx="303">
                  <c:v>0.107738</c:v>
                </c:pt>
                <c:pt idx="304">
                  <c:v>0.107068</c:v>
                </c:pt>
                <c:pt idx="305">
                  <c:v>0.11877399999999999</c:v>
                </c:pt>
                <c:pt idx="306">
                  <c:v>0.116312</c:v>
                </c:pt>
                <c:pt idx="307">
                  <c:v>0.109517</c:v>
                </c:pt>
                <c:pt idx="308">
                  <c:v>9.3709000000000001E-2</c:v>
                </c:pt>
                <c:pt idx="309">
                  <c:v>9.5412999999999998E-2</c:v>
                </c:pt>
                <c:pt idx="310">
                  <c:v>0.10290300000000001</c:v>
                </c:pt>
                <c:pt idx="311">
                  <c:v>0.106028</c:v>
                </c:pt>
                <c:pt idx="312">
                  <c:v>0.111942</c:v>
                </c:pt>
                <c:pt idx="313">
                  <c:v>0.112068</c:v>
                </c:pt>
                <c:pt idx="314">
                  <c:v>0.12246499999999999</c:v>
                </c:pt>
                <c:pt idx="315">
                  <c:v>0.12792000000000001</c:v>
                </c:pt>
                <c:pt idx="316">
                  <c:v>0.134353</c:v>
                </c:pt>
                <c:pt idx="317">
                  <c:v>0.13523399999999999</c:v>
                </c:pt>
                <c:pt idx="318">
                  <c:v>0.137045</c:v>
                </c:pt>
                <c:pt idx="319">
                  <c:v>0.13207000000000002</c:v>
                </c:pt>
                <c:pt idx="320">
                  <c:v>0.117622</c:v>
                </c:pt>
                <c:pt idx="321">
                  <c:v>0.111281</c:v>
                </c:pt>
                <c:pt idx="322">
                  <c:v>0.11422499999999999</c:v>
                </c:pt>
                <c:pt idx="323">
                  <c:v>0.10661899999999999</c:v>
                </c:pt>
                <c:pt idx="324">
                  <c:v>0.108741</c:v>
                </c:pt>
                <c:pt idx="325">
                  <c:v>0.11867000000000001</c:v>
                </c:pt>
                <c:pt idx="326">
                  <c:v>0.11867000000000001</c:v>
                </c:pt>
                <c:pt idx="327">
                  <c:v>0.11867000000000001</c:v>
                </c:pt>
                <c:pt idx="328">
                  <c:v>0.13503699999999999</c:v>
                </c:pt>
                <c:pt idx="329">
                  <c:v>0.137627</c:v>
                </c:pt>
                <c:pt idx="330">
                  <c:v>0.14865200000000001</c:v>
                </c:pt>
                <c:pt idx="331">
                  <c:v>0.158998</c:v>
                </c:pt>
                <c:pt idx="332">
                  <c:v>0.15606299999999998</c:v>
                </c:pt>
                <c:pt idx="333">
                  <c:v>0.157942</c:v>
                </c:pt>
                <c:pt idx="334">
                  <c:v>0.15889600000000001</c:v>
                </c:pt>
                <c:pt idx="335">
                  <c:v>0.150559</c:v>
                </c:pt>
                <c:pt idx="336">
                  <c:v>0.140316</c:v>
                </c:pt>
                <c:pt idx="337">
                  <c:v>0.14233100000000001</c:v>
                </c:pt>
                <c:pt idx="338">
                  <c:v>0.14940899999999999</c:v>
                </c:pt>
                <c:pt idx="339">
                  <c:v>0.14441200000000001</c:v>
                </c:pt>
                <c:pt idx="340">
                  <c:v>0.14866300000000002</c:v>
                </c:pt>
                <c:pt idx="341">
                  <c:v>0.151562</c:v>
                </c:pt>
                <c:pt idx="342">
                  <c:v>0.15515399999999999</c:v>
                </c:pt>
                <c:pt idx="343">
                  <c:v>0.14701700000000001</c:v>
                </c:pt>
                <c:pt idx="344">
                  <c:v>0.13544300000000001</c:v>
                </c:pt>
                <c:pt idx="345">
                  <c:v>0.13686000000000001</c:v>
                </c:pt>
                <c:pt idx="346">
                  <c:v>0.13644600000000001</c:v>
                </c:pt>
                <c:pt idx="347">
                  <c:v>0.13644600000000001</c:v>
                </c:pt>
                <c:pt idx="348">
                  <c:v>0.13539199999999998</c:v>
                </c:pt>
                <c:pt idx="349">
                  <c:v>0.13279099999999999</c:v>
                </c:pt>
                <c:pt idx="350">
                  <c:v>0.13572300000000001</c:v>
                </c:pt>
                <c:pt idx="351">
                  <c:v>0.16748499999999999</c:v>
                </c:pt>
                <c:pt idx="352">
                  <c:v>0.16323599999999999</c:v>
                </c:pt>
                <c:pt idx="353">
                  <c:v>0.15142700000000001</c:v>
                </c:pt>
                <c:pt idx="354">
                  <c:v>0.16264299999999998</c:v>
                </c:pt>
                <c:pt idx="355">
                  <c:v>0.16763899999999998</c:v>
                </c:pt>
                <c:pt idx="356">
                  <c:v>0.173571</c:v>
                </c:pt>
                <c:pt idx="357">
                  <c:v>0.17368800000000001</c:v>
                </c:pt>
                <c:pt idx="358">
                  <c:v>0.18371200000000001</c:v>
                </c:pt>
                <c:pt idx="359">
                  <c:v>0.18106800000000001</c:v>
                </c:pt>
                <c:pt idx="360">
                  <c:v>0.18310500000000002</c:v>
                </c:pt>
                <c:pt idx="361">
                  <c:v>0.18559100000000001</c:v>
                </c:pt>
                <c:pt idx="362">
                  <c:v>0.18559100000000001</c:v>
                </c:pt>
                <c:pt idx="363">
                  <c:v>0.17947299999999999</c:v>
                </c:pt>
                <c:pt idx="364">
                  <c:v>0.18850899999999998</c:v>
                </c:pt>
                <c:pt idx="365">
                  <c:v>0.19003100000000001</c:v>
                </c:pt>
                <c:pt idx="366">
                  <c:v>0.18464200000000003</c:v>
                </c:pt>
                <c:pt idx="367">
                  <c:v>0.18893499999999999</c:v>
                </c:pt>
                <c:pt idx="368">
                  <c:v>0.18894200000000003</c:v>
                </c:pt>
                <c:pt idx="369">
                  <c:v>0.19175699999999998</c:v>
                </c:pt>
                <c:pt idx="370">
                  <c:v>0.181064</c:v>
                </c:pt>
                <c:pt idx="371">
                  <c:v>0.17067499999999999</c:v>
                </c:pt>
                <c:pt idx="372">
                  <c:v>0.16722400000000001</c:v>
                </c:pt>
                <c:pt idx="373">
                  <c:v>0.16470099999999999</c:v>
                </c:pt>
                <c:pt idx="374">
                  <c:v>0.17712800000000001</c:v>
                </c:pt>
                <c:pt idx="375">
                  <c:v>0.18180399999999999</c:v>
                </c:pt>
                <c:pt idx="376">
                  <c:v>0.17263400000000001</c:v>
                </c:pt>
                <c:pt idx="377">
                  <c:v>0.15823799999999999</c:v>
                </c:pt>
                <c:pt idx="378">
                  <c:v>0.158725</c:v>
                </c:pt>
                <c:pt idx="379">
                  <c:v>0.15676399999999999</c:v>
                </c:pt>
                <c:pt idx="380">
                  <c:v>0.155283</c:v>
                </c:pt>
                <c:pt idx="381">
                  <c:v>0.15698800000000002</c:v>
                </c:pt>
                <c:pt idx="382">
                  <c:v>0.17014299999999999</c:v>
                </c:pt>
                <c:pt idx="383">
                  <c:v>0.17611100000000002</c:v>
                </c:pt>
                <c:pt idx="384">
                  <c:v>0.171351</c:v>
                </c:pt>
                <c:pt idx="385">
                  <c:v>0.17303100000000002</c:v>
                </c:pt>
                <c:pt idx="386">
                  <c:v>0.16502</c:v>
                </c:pt>
                <c:pt idx="387">
                  <c:v>0.14621600000000001</c:v>
                </c:pt>
                <c:pt idx="388">
                  <c:v>0.146009</c:v>
                </c:pt>
                <c:pt idx="389">
                  <c:v>0.158138</c:v>
                </c:pt>
                <c:pt idx="390">
                  <c:v>0.157031</c:v>
                </c:pt>
                <c:pt idx="391">
                  <c:v>0.152284</c:v>
                </c:pt>
                <c:pt idx="392">
                  <c:v>0.14115</c:v>
                </c:pt>
                <c:pt idx="393">
                  <c:v>0.126081</c:v>
                </c:pt>
                <c:pt idx="394">
                  <c:v>0.119534</c:v>
                </c:pt>
                <c:pt idx="395">
                  <c:v>0.13200000000000001</c:v>
                </c:pt>
                <c:pt idx="396">
                  <c:v>0.144453</c:v>
                </c:pt>
                <c:pt idx="397">
                  <c:v>0.159023</c:v>
                </c:pt>
                <c:pt idx="398">
                  <c:v>0.154672</c:v>
                </c:pt>
                <c:pt idx="399">
                  <c:v>0.15432399999999999</c:v>
                </c:pt>
                <c:pt idx="400">
                  <c:v>0.16289600000000001</c:v>
                </c:pt>
                <c:pt idx="401">
                  <c:v>0.16227699999999998</c:v>
                </c:pt>
                <c:pt idx="402">
                  <c:v>0.16394700000000001</c:v>
                </c:pt>
                <c:pt idx="403">
                  <c:v>0.162275</c:v>
                </c:pt>
                <c:pt idx="404">
                  <c:v>0.155059</c:v>
                </c:pt>
                <c:pt idx="405">
                  <c:v>0.15341199999999999</c:v>
                </c:pt>
                <c:pt idx="406">
                  <c:v>0.14555699999999999</c:v>
                </c:pt>
                <c:pt idx="407">
                  <c:v>0.13039899999999999</c:v>
                </c:pt>
                <c:pt idx="408">
                  <c:v>0.13827700000000001</c:v>
                </c:pt>
                <c:pt idx="409">
                  <c:v>0.146454</c:v>
                </c:pt>
                <c:pt idx="410">
                  <c:v>0.14721999999999999</c:v>
                </c:pt>
                <c:pt idx="411">
                  <c:v>0.15746099999999999</c:v>
                </c:pt>
                <c:pt idx="412">
                  <c:v>0.15698399999999998</c:v>
                </c:pt>
                <c:pt idx="413">
                  <c:v>0.16119499999999998</c:v>
                </c:pt>
                <c:pt idx="414">
                  <c:v>0.163857</c:v>
                </c:pt>
                <c:pt idx="415">
                  <c:v>0.16295100000000001</c:v>
                </c:pt>
                <c:pt idx="416">
                  <c:v>0.157053</c:v>
                </c:pt>
                <c:pt idx="417">
                  <c:v>0.163937</c:v>
                </c:pt>
                <c:pt idx="418">
                  <c:v>0.15778200000000001</c:v>
                </c:pt>
                <c:pt idx="419">
                  <c:v>0.14278299999999999</c:v>
                </c:pt>
                <c:pt idx="420">
                  <c:v>0.154449</c:v>
                </c:pt>
                <c:pt idx="421">
                  <c:v>0.15611900000000001</c:v>
                </c:pt>
                <c:pt idx="422">
                  <c:v>0.15532899999999999</c:v>
                </c:pt>
                <c:pt idx="423">
                  <c:v>0.155857</c:v>
                </c:pt>
                <c:pt idx="424">
                  <c:v>0.14152900000000002</c:v>
                </c:pt>
                <c:pt idx="425">
                  <c:v>0.13129200000000002</c:v>
                </c:pt>
                <c:pt idx="426">
                  <c:v>0.107486</c:v>
                </c:pt>
                <c:pt idx="427">
                  <c:v>6.4022999999999997E-2</c:v>
                </c:pt>
                <c:pt idx="428">
                  <c:v>9.7310999999999995E-2</c:v>
                </c:pt>
                <c:pt idx="429">
                  <c:v>8.9419999999999999E-2</c:v>
                </c:pt>
                <c:pt idx="430">
                  <c:v>0.111458</c:v>
                </c:pt>
                <c:pt idx="431">
                  <c:v>0.12357100000000001</c:v>
                </c:pt>
                <c:pt idx="432">
                  <c:v>0.12357100000000001</c:v>
                </c:pt>
                <c:pt idx="433">
                  <c:v>0.106099</c:v>
                </c:pt>
                <c:pt idx="434">
                  <c:v>0.109079</c:v>
                </c:pt>
                <c:pt idx="435">
                  <c:v>0.12315899999999999</c:v>
                </c:pt>
                <c:pt idx="436">
                  <c:v>0.104805</c:v>
                </c:pt>
                <c:pt idx="437">
                  <c:v>0.107073</c:v>
                </c:pt>
                <c:pt idx="438">
                  <c:v>0.11744300000000001</c:v>
                </c:pt>
                <c:pt idx="439">
                  <c:v>0.1275</c:v>
                </c:pt>
                <c:pt idx="440">
                  <c:v>0.119309</c:v>
                </c:pt>
                <c:pt idx="441">
                  <c:v>0.11591100000000001</c:v>
                </c:pt>
                <c:pt idx="442">
                  <c:v>0.113103</c:v>
                </c:pt>
                <c:pt idx="443">
                  <c:v>0.11548</c:v>
                </c:pt>
                <c:pt idx="444">
                  <c:v>0.12206500000000001</c:v>
                </c:pt>
                <c:pt idx="445">
                  <c:v>0.12130000000000001</c:v>
                </c:pt>
                <c:pt idx="446">
                  <c:v>0.1152</c:v>
                </c:pt>
                <c:pt idx="447">
                  <c:v>0.11142200000000001</c:v>
                </c:pt>
                <c:pt idx="448">
                  <c:v>8.7517999999999999E-2</c:v>
                </c:pt>
                <c:pt idx="449">
                  <c:v>9.6062999999999996E-2</c:v>
                </c:pt>
                <c:pt idx="450">
                  <c:v>8.6967000000000003E-2</c:v>
                </c:pt>
                <c:pt idx="451">
                  <c:v>0.10574799999999999</c:v>
                </c:pt>
                <c:pt idx="452">
                  <c:v>9.3523999999999996E-2</c:v>
                </c:pt>
                <c:pt idx="453">
                  <c:v>8.2225000000000006E-2</c:v>
                </c:pt>
                <c:pt idx="454">
                  <c:v>9.8057000000000005E-2</c:v>
                </c:pt>
                <c:pt idx="455">
                  <c:v>0.104091</c:v>
                </c:pt>
                <c:pt idx="456">
                  <c:v>0.106227</c:v>
                </c:pt>
                <c:pt idx="457">
                  <c:v>0.12692100000000001</c:v>
                </c:pt>
                <c:pt idx="458">
                  <c:v>0.12840499999999999</c:v>
                </c:pt>
                <c:pt idx="459">
                  <c:v>0.121714</c:v>
                </c:pt>
                <c:pt idx="460">
                  <c:v>0.12053900000000001</c:v>
                </c:pt>
                <c:pt idx="461">
                  <c:v>0.12595000000000001</c:v>
                </c:pt>
                <c:pt idx="462">
                  <c:v>0.11942800000000001</c:v>
                </c:pt>
                <c:pt idx="463">
                  <c:v>0.113568</c:v>
                </c:pt>
                <c:pt idx="464">
                  <c:v>0.107866</c:v>
                </c:pt>
                <c:pt idx="465">
                  <c:v>0.11737</c:v>
                </c:pt>
                <c:pt idx="466">
                  <c:v>0.113625</c:v>
                </c:pt>
                <c:pt idx="467">
                  <c:v>0.11525000000000001</c:v>
                </c:pt>
                <c:pt idx="468">
                  <c:v>0.119646</c:v>
                </c:pt>
                <c:pt idx="469">
                  <c:v>0.123117</c:v>
                </c:pt>
                <c:pt idx="470">
                  <c:v>0.12420299999999999</c:v>
                </c:pt>
                <c:pt idx="471">
                  <c:v>0.13714100000000001</c:v>
                </c:pt>
                <c:pt idx="472">
                  <c:v>0.133049</c:v>
                </c:pt>
                <c:pt idx="473">
                  <c:v>0.12424400000000001</c:v>
                </c:pt>
                <c:pt idx="474">
                  <c:v>0.13076000000000002</c:v>
                </c:pt>
                <c:pt idx="475">
                  <c:v>0.129165</c:v>
                </c:pt>
                <c:pt idx="476">
                  <c:v>0.12934999999999999</c:v>
                </c:pt>
                <c:pt idx="477">
                  <c:v>0.132661</c:v>
                </c:pt>
                <c:pt idx="478">
                  <c:v>0.13408300000000001</c:v>
                </c:pt>
                <c:pt idx="479">
                  <c:v>0.133658</c:v>
                </c:pt>
                <c:pt idx="480">
                  <c:v>0.129576</c:v>
                </c:pt>
                <c:pt idx="481">
                  <c:v>0.132796</c:v>
                </c:pt>
                <c:pt idx="482">
                  <c:v>0.12928100000000001</c:v>
                </c:pt>
                <c:pt idx="483">
                  <c:v>0.124474</c:v>
                </c:pt>
                <c:pt idx="484">
                  <c:v>0.12856299999999998</c:v>
                </c:pt>
                <c:pt idx="485">
                  <c:v>0.113347</c:v>
                </c:pt>
                <c:pt idx="486">
                  <c:v>0.107152</c:v>
                </c:pt>
                <c:pt idx="487">
                  <c:v>0.11168900000000001</c:v>
                </c:pt>
                <c:pt idx="488">
                  <c:v>0.127556</c:v>
                </c:pt>
                <c:pt idx="489">
                  <c:v>0.12783899999999998</c:v>
                </c:pt>
                <c:pt idx="490">
                  <c:v>0.132106</c:v>
                </c:pt>
                <c:pt idx="491">
                  <c:v>0.13503699999999999</c:v>
                </c:pt>
                <c:pt idx="492">
                  <c:v>0.129609</c:v>
                </c:pt>
                <c:pt idx="493">
                  <c:v>0.119246</c:v>
                </c:pt>
                <c:pt idx="494">
                  <c:v>0.12990000000000002</c:v>
                </c:pt>
                <c:pt idx="495">
                  <c:v>0.137291</c:v>
                </c:pt>
                <c:pt idx="496">
                  <c:v>0.14050799999999999</c:v>
                </c:pt>
                <c:pt idx="497">
                  <c:v>0.150787</c:v>
                </c:pt>
                <c:pt idx="498">
                  <c:v>0.15713299999999999</c:v>
                </c:pt>
                <c:pt idx="499">
                  <c:v>0.15958800000000001</c:v>
                </c:pt>
                <c:pt idx="500">
                  <c:v>0.149952</c:v>
                </c:pt>
                <c:pt idx="501">
                  <c:v>0.14830299999999999</c:v>
                </c:pt>
                <c:pt idx="502">
                  <c:v>0.147587</c:v>
                </c:pt>
                <c:pt idx="503">
                  <c:v>0.13672999999999999</c:v>
                </c:pt>
                <c:pt idx="504">
                  <c:v>0.13328799999999999</c:v>
                </c:pt>
                <c:pt idx="505">
                  <c:v>0.12975500000000001</c:v>
                </c:pt>
                <c:pt idx="506">
                  <c:v>0.11632999999999999</c:v>
                </c:pt>
                <c:pt idx="507">
                  <c:v>0.109404</c:v>
                </c:pt>
                <c:pt idx="508">
                  <c:v>0.124418</c:v>
                </c:pt>
                <c:pt idx="509">
                  <c:v>0.12947</c:v>
                </c:pt>
                <c:pt idx="510">
                  <c:v>0.13653799999999999</c:v>
                </c:pt>
                <c:pt idx="511">
                  <c:v>0.13181300000000001</c:v>
                </c:pt>
                <c:pt idx="512">
                  <c:v>0.12989400000000001</c:v>
                </c:pt>
                <c:pt idx="513">
                  <c:v>0.13580399999999998</c:v>
                </c:pt>
                <c:pt idx="514">
                  <c:v>0.15073700000000001</c:v>
                </c:pt>
                <c:pt idx="515">
                  <c:v>0.15234500000000001</c:v>
                </c:pt>
                <c:pt idx="516">
                  <c:v>0.15234500000000001</c:v>
                </c:pt>
                <c:pt idx="517">
                  <c:v>0.15234500000000001</c:v>
                </c:pt>
                <c:pt idx="518">
                  <c:v>0.162554</c:v>
                </c:pt>
                <c:pt idx="519">
                  <c:v>0.15926500000000002</c:v>
                </c:pt>
                <c:pt idx="520">
                  <c:v>0.15348100000000001</c:v>
                </c:pt>
                <c:pt idx="521">
                  <c:v>0.15348100000000001</c:v>
                </c:pt>
                <c:pt idx="522">
                  <c:v>0.13311999999999999</c:v>
                </c:pt>
                <c:pt idx="523">
                  <c:v>0.13860500000000001</c:v>
                </c:pt>
                <c:pt idx="524">
                  <c:v>0.128939</c:v>
                </c:pt>
                <c:pt idx="525">
                  <c:v>0.111624</c:v>
                </c:pt>
                <c:pt idx="526">
                  <c:v>0.107681</c:v>
                </c:pt>
                <c:pt idx="527">
                  <c:v>0.10276</c:v>
                </c:pt>
                <c:pt idx="528">
                  <c:v>0.10471899999999999</c:v>
                </c:pt>
                <c:pt idx="529">
                  <c:v>0.105239</c:v>
                </c:pt>
                <c:pt idx="530">
                  <c:v>8.6735000000000007E-2</c:v>
                </c:pt>
                <c:pt idx="531">
                  <c:v>7.0004999999999998E-2</c:v>
                </c:pt>
                <c:pt idx="532">
                  <c:v>5.6645000000000001E-2</c:v>
                </c:pt>
                <c:pt idx="533">
                  <c:v>6.6957000000000003E-2</c:v>
                </c:pt>
                <c:pt idx="534">
                  <c:v>3.5602999999999996E-2</c:v>
                </c:pt>
                <c:pt idx="535">
                  <c:v>4.8522999999999997E-2</c:v>
                </c:pt>
                <c:pt idx="536">
                  <c:v>6.8020999999999998E-2</c:v>
                </c:pt>
                <c:pt idx="537">
                  <c:v>6.9279000000000007E-2</c:v>
                </c:pt>
                <c:pt idx="538">
                  <c:v>7.1399999999999991E-2</c:v>
                </c:pt>
                <c:pt idx="539">
                  <c:v>7.8151999999999999E-2</c:v>
                </c:pt>
                <c:pt idx="540">
                  <c:v>7.2875999999999996E-2</c:v>
                </c:pt>
                <c:pt idx="541">
                  <c:v>9.2163000000000009E-2</c:v>
                </c:pt>
                <c:pt idx="542">
                  <c:v>9.2265E-2</c:v>
                </c:pt>
                <c:pt idx="543">
                  <c:v>7.9707E-2</c:v>
                </c:pt>
                <c:pt idx="544">
                  <c:v>5.9353999999999997E-2</c:v>
                </c:pt>
                <c:pt idx="545">
                  <c:v>6.5819000000000003E-2</c:v>
                </c:pt>
                <c:pt idx="546">
                  <c:v>6.0223000000000006E-2</c:v>
                </c:pt>
                <c:pt idx="547">
                  <c:v>2.6811999999999999E-2</c:v>
                </c:pt>
                <c:pt idx="548">
                  <c:v>1.4816000000000001E-2</c:v>
                </c:pt>
                <c:pt idx="549">
                  <c:v>2.7776000000000002E-2</c:v>
                </c:pt>
                <c:pt idx="550">
                  <c:v>5.8330000000000005E-3</c:v>
                </c:pt>
                <c:pt idx="551">
                  <c:v>2.2564999999999998E-2</c:v>
                </c:pt>
                <c:pt idx="552">
                  <c:v>4.2232000000000006E-2</c:v>
                </c:pt>
                <c:pt idx="553">
                  <c:v>4.0522000000000002E-2</c:v>
                </c:pt>
                <c:pt idx="554">
                  <c:v>7.0609000000000005E-2</c:v>
                </c:pt>
                <c:pt idx="555">
                  <c:v>7.2202000000000002E-2</c:v>
                </c:pt>
                <c:pt idx="556">
                  <c:v>7.0962999999999998E-2</c:v>
                </c:pt>
                <c:pt idx="557">
                  <c:v>7.9629000000000005E-2</c:v>
                </c:pt>
                <c:pt idx="558">
                  <c:v>7.5678999999999996E-2</c:v>
                </c:pt>
                <c:pt idx="559">
                  <c:v>6.8275000000000002E-2</c:v>
                </c:pt>
                <c:pt idx="560">
                  <c:v>8.7181999999999996E-2</c:v>
                </c:pt>
                <c:pt idx="561">
                  <c:v>9.8317999999999989E-2</c:v>
                </c:pt>
                <c:pt idx="562">
                  <c:v>0.100707</c:v>
                </c:pt>
                <c:pt idx="563">
                  <c:v>0.113065</c:v>
                </c:pt>
                <c:pt idx="564">
                  <c:v>0.10905300000000001</c:v>
                </c:pt>
                <c:pt idx="565">
                  <c:v>0.110487</c:v>
                </c:pt>
                <c:pt idx="566">
                  <c:v>0.122792</c:v>
                </c:pt>
                <c:pt idx="567">
                  <c:v>0.116176</c:v>
                </c:pt>
                <c:pt idx="568">
                  <c:v>0.104412</c:v>
                </c:pt>
                <c:pt idx="569">
                  <c:v>0.100272</c:v>
                </c:pt>
                <c:pt idx="570">
                  <c:v>8.7226999999999999E-2</c:v>
                </c:pt>
                <c:pt idx="571">
                  <c:v>0.10116699999999999</c:v>
                </c:pt>
                <c:pt idx="572">
                  <c:v>0.10766000000000001</c:v>
                </c:pt>
                <c:pt idx="573">
                  <c:v>0.10378899999999999</c:v>
                </c:pt>
                <c:pt idx="574">
                  <c:v>0.11162100000000001</c:v>
                </c:pt>
                <c:pt idx="575">
                  <c:v>0.118466</c:v>
                </c:pt>
                <c:pt idx="576">
                  <c:v>0.12193899999999999</c:v>
                </c:pt>
                <c:pt idx="577">
                  <c:v>0.11938399999999999</c:v>
                </c:pt>
                <c:pt idx="578">
                  <c:v>0.122112</c:v>
                </c:pt>
                <c:pt idx="579">
                  <c:v>0.11953799999999999</c:v>
                </c:pt>
                <c:pt idx="580">
                  <c:v>0.108103</c:v>
                </c:pt>
                <c:pt idx="581">
                  <c:v>0.108103</c:v>
                </c:pt>
                <c:pt idx="582">
                  <c:v>0.108103</c:v>
                </c:pt>
                <c:pt idx="583">
                  <c:v>0.11355</c:v>
                </c:pt>
                <c:pt idx="584">
                  <c:v>0.128079</c:v>
                </c:pt>
                <c:pt idx="585">
                  <c:v>0.12529899999999999</c:v>
                </c:pt>
                <c:pt idx="586">
                  <c:v>0.11981799999999999</c:v>
                </c:pt>
                <c:pt idx="587">
                  <c:v>0.119948</c:v>
                </c:pt>
                <c:pt idx="588">
                  <c:v>0.111967</c:v>
                </c:pt>
                <c:pt idx="589">
                  <c:v>0.121309</c:v>
                </c:pt>
                <c:pt idx="590">
                  <c:v>0.112965</c:v>
                </c:pt>
                <c:pt idx="591">
                  <c:v>0.120655</c:v>
                </c:pt>
                <c:pt idx="592">
                  <c:v>0.11726499999999999</c:v>
                </c:pt>
                <c:pt idx="593">
                  <c:v>0.118363</c:v>
                </c:pt>
                <c:pt idx="594">
                  <c:v>0.135187</c:v>
                </c:pt>
                <c:pt idx="595">
                  <c:v>0.13233499999999998</c:v>
                </c:pt>
                <c:pt idx="596">
                  <c:v>0.126302</c:v>
                </c:pt>
                <c:pt idx="597">
                  <c:v>0.12489900000000001</c:v>
                </c:pt>
                <c:pt idx="598">
                  <c:v>0.135189</c:v>
                </c:pt>
                <c:pt idx="599">
                  <c:v>0.133439</c:v>
                </c:pt>
                <c:pt idx="600">
                  <c:v>0.131936</c:v>
                </c:pt>
                <c:pt idx="601">
                  <c:v>0.124738</c:v>
                </c:pt>
                <c:pt idx="602">
                  <c:v>0.131019</c:v>
                </c:pt>
                <c:pt idx="603">
                  <c:v>0.12967300000000001</c:v>
                </c:pt>
                <c:pt idx="604">
                  <c:v>0.13888700000000001</c:v>
                </c:pt>
                <c:pt idx="605">
                  <c:v>0.13982700000000001</c:v>
                </c:pt>
                <c:pt idx="606">
                  <c:v>0.12213499999999999</c:v>
                </c:pt>
                <c:pt idx="607">
                  <c:v>0.12213499999999999</c:v>
                </c:pt>
                <c:pt idx="608">
                  <c:v>0.117363</c:v>
                </c:pt>
                <c:pt idx="609">
                  <c:v>0.11264400000000001</c:v>
                </c:pt>
                <c:pt idx="610">
                  <c:v>0.113828</c:v>
                </c:pt>
                <c:pt idx="611">
                  <c:v>0.11296300000000001</c:v>
                </c:pt>
                <c:pt idx="612">
                  <c:v>0.115524</c:v>
                </c:pt>
                <c:pt idx="613">
                  <c:v>0.11802099999999999</c:v>
                </c:pt>
                <c:pt idx="614">
                  <c:v>0.11777599999999999</c:v>
                </c:pt>
                <c:pt idx="615">
                  <c:v>0.11463</c:v>
                </c:pt>
                <c:pt idx="616">
                  <c:v>0.11398999999999999</c:v>
                </c:pt>
                <c:pt idx="617">
                  <c:v>0.11727</c:v>
                </c:pt>
                <c:pt idx="618">
                  <c:v>0.127022</c:v>
                </c:pt>
                <c:pt idx="619">
                  <c:v>0.129441</c:v>
                </c:pt>
                <c:pt idx="620">
                  <c:v>0.12003800000000001</c:v>
                </c:pt>
                <c:pt idx="621">
                  <c:v>0.13288800000000001</c:v>
                </c:pt>
                <c:pt idx="622">
                  <c:v>0.14023099999999999</c:v>
                </c:pt>
                <c:pt idx="623">
                  <c:v>0.14718899999999999</c:v>
                </c:pt>
                <c:pt idx="624">
                  <c:v>0.15368100000000001</c:v>
                </c:pt>
                <c:pt idx="625">
                  <c:v>0.151918</c:v>
                </c:pt>
                <c:pt idx="626">
                  <c:v>0.15456</c:v>
                </c:pt>
                <c:pt idx="627">
                  <c:v>0.15456</c:v>
                </c:pt>
                <c:pt idx="628">
                  <c:v>0.15137600000000001</c:v>
                </c:pt>
                <c:pt idx="629">
                  <c:v>0.14311699999999999</c:v>
                </c:pt>
                <c:pt idx="630">
                  <c:v>0.14458099999999999</c:v>
                </c:pt>
                <c:pt idx="631">
                  <c:v>0.14402200000000001</c:v>
                </c:pt>
                <c:pt idx="632">
                  <c:v>0.15165200000000001</c:v>
                </c:pt>
                <c:pt idx="633">
                  <c:v>0.15256500000000001</c:v>
                </c:pt>
                <c:pt idx="634">
                  <c:v>0.15139</c:v>
                </c:pt>
                <c:pt idx="635">
                  <c:v>0.14756</c:v>
                </c:pt>
                <c:pt idx="636">
                  <c:v>0.12850500000000001</c:v>
                </c:pt>
                <c:pt idx="637">
                  <c:v>0.111523</c:v>
                </c:pt>
                <c:pt idx="638">
                  <c:v>8.8589000000000001E-2</c:v>
                </c:pt>
                <c:pt idx="639">
                  <c:v>9.3019999999999992E-2</c:v>
                </c:pt>
                <c:pt idx="640">
                  <c:v>7.5851000000000002E-2</c:v>
                </c:pt>
                <c:pt idx="641">
                  <c:v>0.10202299999999999</c:v>
                </c:pt>
                <c:pt idx="642">
                  <c:v>0.13806399999999999</c:v>
                </c:pt>
                <c:pt idx="643">
                  <c:v>0.139486</c:v>
                </c:pt>
                <c:pt idx="644">
                  <c:v>0.143729</c:v>
                </c:pt>
                <c:pt idx="645">
                  <c:v>0.16350799999999999</c:v>
                </c:pt>
                <c:pt idx="646">
                  <c:v>7.9907000000000006E-2</c:v>
                </c:pt>
                <c:pt idx="647">
                  <c:v>4.7139999999999994E-3</c:v>
                </c:pt>
                <c:pt idx="648">
                  <c:v>4.0639000000000002E-2</c:v>
                </c:pt>
                <c:pt idx="649">
                  <c:v>7.4191000000000007E-2</c:v>
                </c:pt>
                <c:pt idx="650">
                  <c:v>9.3085000000000001E-2</c:v>
                </c:pt>
                <c:pt idx="651">
                  <c:v>0.10614599999999999</c:v>
                </c:pt>
                <c:pt idx="652">
                  <c:v>8.2714999999999997E-2</c:v>
                </c:pt>
                <c:pt idx="653">
                  <c:v>5.7050999999999998E-2</c:v>
                </c:pt>
                <c:pt idx="654">
                  <c:v>5.2686000000000004E-2</c:v>
                </c:pt>
                <c:pt idx="655">
                  <c:v>6.9175E-2</c:v>
                </c:pt>
                <c:pt idx="656">
                  <c:v>8.7933999999999998E-2</c:v>
                </c:pt>
                <c:pt idx="657">
                  <c:v>0.123484</c:v>
                </c:pt>
                <c:pt idx="658">
                  <c:v>0.13025499999999998</c:v>
                </c:pt>
                <c:pt idx="659">
                  <c:v>0.12648500000000001</c:v>
                </c:pt>
                <c:pt idx="660">
                  <c:v>0.12917299999999998</c:v>
                </c:pt>
                <c:pt idx="661">
                  <c:v>0.125086</c:v>
                </c:pt>
                <c:pt idx="662">
                  <c:v>0.13452800000000001</c:v>
                </c:pt>
                <c:pt idx="663">
                  <c:v>0.137125</c:v>
                </c:pt>
                <c:pt idx="664">
                  <c:v>0.1447</c:v>
                </c:pt>
                <c:pt idx="665">
                  <c:v>0.14669100000000002</c:v>
                </c:pt>
                <c:pt idx="666">
                  <c:v>0.14238799999999999</c:v>
                </c:pt>
                <c:pt idx="667">
                  <c:v>0.149621</c:v>
                </c:pt>
                <c:pt idx="668">
                  <c:v>0.148149</c:v>
                </c:pt>
                <c:pt idx="669">
                  <c:v>0.161387</c:v>
                </c:pt>
                <c:pt idx="670">
                  <c:v>0.16073399999999999</c:v>
                </c:pt>
                <c:pt idx="671">
                  <c:v>0.16278899999999999</c:v>
                </c:pt>
                <c:pt idx="672">
                  <c:v>0.15312300000000001</c:v>
                </c:pt>
                <c:pt idx="673">
                  <c:v>0.14799699999999999</c:v>
                </c:pt>
                <c:pt idx="674">
                  <c:v>0.143564</c:v>
                </c:pt>
                <c:pt idx="675">
                  <c:v>0.16079299999999999</c:v>
                </c:pt>
                <c:pt idx="676">
                  <c:v>0.17567199999999999</c:v>
                </c:pt>
                <c:pt idx="677">
                  <c:v>0.181891</c:v>
                </c:pt>
                <c:pt idx="678">
                  <c:v>0.19061900000000001</c:v>
                </c:pt>
                <c:pt idx="679">
                  <c:v>0.19144600000000001</c:v>
                </c:pt>
                <c:pt idx="680">
                  <c:v>0.199625</c:v>
                </c:pt>
                <c:pt idx="681">
                  <c:v>0.20729299999999998</c:v>
                </c:pt>
                <c:pt idx="682">
                  <c:v>0.20782399999999998</c:v>
                </c:pt>
                <c:pt idx="683">
                  <c:v>0.199688</c:v>
                </c:pt>
                <c:pt idx="684">
                  <c:v>0.19633199999999998</c:v>
                </c:pt>
                <c:pt idx="685">
                  <c:v>0.20439800000000002</c:v>
                </c:pt>
                <c:pt idx="686">
                  <c:v>0.20460500000000001</c:v>
                </c:pt>
                <c:pt idx="687">
                  <c:v>0.20446799999999998</c:v>
                </c:pt>
                <c:pt idx="688">
                  <c:v>0.21190999999999999</c:v>
                </c:pt>
                <c:pt idx="689">
                  <c:v>0.21407699999999999</c:v>
                </c:pt>
                <c:pt idx="690">
                  <c:v>0.20565800000000001</c:v>
                </c:pt>
                <c:pt idx="691">
                  <c:v>0.20889099999999999</c:v>
                </c:pt>
                <c:pt idx="692">
                  <c:v>0.20889099999999999</c:v>
                </c:pt>
                <c:pt idx="693">
                  <c:v>0.20325800000000002</c:v>
                </c:pt>
                <c:pt idx="694">
                  <c:v>0.19553999999999999</c:v>
                </c:pt>
                <c:pt idx="695">
                  <c:v>0.20461500000000002</c:v>
                </c:pt>
                <c:pt idx="696">
                  <c:v>0.21587299999999998</c:v>
                </c:pt>
                <c:pt idx="697">
                  <c:v>0.21651599999999999</c:v>
                </c:pt>
                <c:pt idx="698">
                  <c:v>0.21499500000000002</c:v>
                </c:pt>
                <c:pt idx="699">
                  <c:v>0.218829</c:v>
                </c:pt>
                <c:pt idx="700">
                  <c:v>0.22889700000000002</c:v>
                </c:pt>
                <c:pt idx="701">
                  <c:v>0.208705</c:v>
                </c:pt>
                <c:pt idx="702">
                  <c:v>0.19763000000000003</c:v>
                </c:pt>
                <c:pt idx="703">
                  <c:v>0.19295600000000002</c:v>
                </c:pt>
                <c:pt idx="704">
                  <c:v>0.19092700000000001</c:v>
                </c:pt>
                <c:pt idx="705">
                  <c:v>0.19963699999999998</c:v>
                </c:pt>
                <c:pt idx="706">
                  <c:v>0.20638300000000001</c:v>
                </c:pt>
                <c:pt idx="707">
                  <c:v>0.20894300000000002</c:v>
                </c:pt>
                <c:pt idx="708">
                  <c:v>0.20965</c:v>
                </c:pt>
                <c:pt idx="709">
                  <c:v>0.211925</c:v>
                </c:pt>
                <c:pt idx="710">
                  <c:v>0.21638499999999999</c:v>
                </c:pt>
                <c:pt idx="711">
                  <c:v>0.21201100000000001</c:v>
                </c:pt>
                <c:pt idx="712">
                  <c:v>0.19846699999999998</c:v>
                </c:pt>
                <c:pt idx="713">
                  <c:v>0.192105</c:v>
                </c:pt>
                <c:pt idx="714">
                  <c:v>0.20316600000000001</c:v>
                </c:pt>
                <c:pt idx="715">
                  <c:v>0.20905100000000001</c:v>
                </c:pt>
                <c:pt idx="716">
                  <c:v>0.20949500000000001</c:v>
                </c:pt>
                <c:pt idx="717">
                  <c:v>0.23061699999999999</c:v>
                </c:pt>
                <c:pt idx="718">
                  <c:v>0.24134799999999998</c:v>
                </c:pt>
                <c:pt idx="719">
                  <c:v>0.231768</c:v>
                </c:pt>
                <c:pt idx="720">
                  <c:v>0.22677700000000001</c:v>
                </c:pt>
                <c:pt idx="721">
                  <c:v>0.21860099999999999</c:v>
                </c:pt>
                <c:pt idx="722">
                  <c:v>0.2175</c:v>
                </c:pt>
                <c:pt idx="723">
                  <c:v>0.223886</c:v>
                </c:pt>
                <c:pt idx="724">
                  <c:v>0.21596800000000002</c:v>
                </c:pt>
                <c:pt idx="725">
                  <c:v>0.21122099999999999</c:v>
                </c:pt>
                <c:pt idx="726">
                  <c:v>0.21820399999999998</c:v>
                </c:pt>
                <c:pt idx="727">
                  <c:v>0.205488</c:v>
                </c:pt>
                <c:pt idx="728">
                  <c:v>0.21916799999999997</c:v>
                </c:pt>
                <c:pt idx="729">
                  <c:v>0.22229299999999999</c:v>
                </c:pt>
                <c:pt idx="730">
                  <c:v>0.21626899999999999</c:v>
                </c:pt>
                <c:pt idx="731">
                  <c:v>0.21553600000000001</c:v>
                </c:pt>
                <c:pt idx="732">
                  <c:v>0.21053999999999998</c:v>
                </c:pt>
                <c:pt idx="733">
                  <c:v>0.20656300000000002</c:v>
                </c:pt>
                <c:pt idx="734">
                  <c:v>0.19755800000000001</c:v>
                </c:pt>
                <c:pt idx="735">
                  <c:v>0.19187200000000001</c:v>
                </c:pt>
                <c:pt idx="736">
                  <c:v>0.19617699999999999</c:v>
                </c:pt>
                <c:pt idx="737">
                  <c:v>0.189358</c:v>
                </c:pt>
                <c:pt idx="738">
                  <c:v>0.18793899999999999</c:v>
                </c:pt>
                <c:pt idx="739">
                  <c:v>0.18388200000000002</c:v>
                </c:pt>
                <c:pt idx="740">
                  <c:v>0.19225400000000001</c:v>
                </c:pt>
                <c:pt idx="741">
                  <c:v>0.17118700000000001</c:v>
                </c:pt>
                <c:pt idx="742">
                  <c:v>0.18382899999999999</c:v>
                </c:pt>
                <c:pt idx="743">
                  <c:v>0.18315899999999999</c:v>
                </c:pt>
                <c:pt idx="744">
                  <c:v>0.19286999999999999</c:v>
                </c:pt>
                <c:pt idx="745">
                  <c:v>0.19767600000000002</c:v>
                </c:pt>
                <c:pt idx="746">
                  <c:v>0.18312899999999999</c:v>
                </c:pt>
                <c:pt idx="747">
                  <c:v>0.18498899999999999</c:v>
                </c:pt>
                <c:pt idx="748">
                  <c:v>0.19181799999999999</c:v>
                </c:pt>
                <c:pt idx="749">
                  <c:v>0.18509499999999998</c:v>
                </c:pt>
                <c:pt idx="750">
                  <c:v>0.194101</c:v>
                </c:pt>
                <c:pt idx="751">
                  <c:v>0.19805499999999998</c:v>
                </c:pt>
                <c:pt idx="752">
                  <c:v>0.18912199999999998</c:v>
                </c:pt>
                <c:pt idx="753">
                  <c:v>0.19940100000000002</c:v>
                </c:pt>
                <c:pt idx="754">
                  <c:v>0.19556499999999999</c:v>
                </c:pt>
                <c:pt idx="755">
                  <c:v>0.194075</c:v>
                </c:pt>
                <c:pt idx="756">
                  <c:v>0.19494399999999998</c:v>
                </c:pt>
                <c:pt idx="757">
                  <c:v>0.18916899999999998</c:v>
                </c:pt>
                <c:pt idx="758">
                  <c:v>0.19010000000000002</c:v>
                </c:pt>
                <c:pt idx="759">
                  <c:v>0.191029</c:v>
                </c:pt>
                <c:pt idx="760">
                  <c:v>0.18864500000000001</c:v>
                </c:pt>
                <c:pt idx="761">
                  <c:v>0.18442900000000001</c:v>
                </c:pt>
                <c:pt idx="762">
                  <c:v>0.18623400000000001</c:v>
                </c:pt>
                <c:pt idx="763">
                  <c:v>0.18557099999999999</c:v>
                </c:pt>
                <c:pt idx="764">
                  <c:v>0.197353</c:v>
                </c:pt>
                <c:pt idx="765">
                  <c:v>0.20249500000000001</c:v>
                </c:pt>
                <c:pt idx="766">
                  <c:v>0.20597200000000002</c:v>
                </c:pt>
                <c:pt idx="767">
                  <c:v>0.19971800000000001</c:v>
                </c:pt>
                <c:pt idx="768">
                  <c:v>0.20478200000000002</c:v>
                </c:pt>
                <c:pt idx="769">
                  <c:v>0.20252199999999998</c:v>
                </c:pt>
                <c:pt idx="770">
                  <c:v>0.20894599999999999</c:v>
                </c:pt>
                <c:pt idx="771">
                  <c:v>0.20999700000000002</c:v>
                </c:pt>
                <c:pt idx="772">
                  <c:v>0.20983399999999999</c:v>
                </c:pt>
                <c:pt idx="773">
                  <c:v>0.20898</c:v>
                </c:pt>
                <c:pt idx="774">
                  <c:v>0.207317</c:v>
                </c:pt>
                <c:pt idx="775">
                  <c:v>0.217359</c:v>
                </c:pt>
                <c:pt idx="776">
                  <c:v>0.218582</c:v>
                </c:pt>
                <c:pt idx="777">
                  <c:v>0.218582</c:v>
                </c:pt>
                <c:pt idx="778">
                  <c:v>0.218582</c:v>
                </c:pt>
                <c:pt idx="779">
                  <c:v>0.225605</c:v>
                </c:pt>
                <c:pt idx="780">
                  <c:v>0.226968</c:v>
                </c:pt>
                <c:pt idx="781">
                  <c:v>0.23021899999999998</c:v>
                </c:pt>
                <c:pt idx="782">
                  <c:v>0.23021899999999998</c:v>
                </c:pt>
                <c:pt idx="783">
                  <c:v>0.23453399999999999</c:v>
                </c:pt>
                <c:pt idx="784">
                  <c:v>0.23525600000000002</c:v>
                </c:pt>
                <c:pt idx="785">
                  <c:v>0.24626799999999999</c:v>
                </c:pt>
                <c:pt idx="786">
                  <c:v>0.24851099999999998</c:v>
                </c:pt>
                <c:pt idx="787">
                  <c:v>0.25112800000000002</c:v>
                </c:pt>
                <c:pt idx="788">
                  <c:v>0.25341799999999998</c:v>
                </c:pt>
                <c:pt idx="789">
                  <c:v>0.252114</c:v>
                </c:pt>
                <c:pt idx="790">
                  <c:v>0.24621099999999999</c:v>
                </c:pt>
                <c:pt idx="791">
                  <c:v>0.25087100000000001</c:v>
                </c:pt>
                <c:pt idx="792">
                  <c:v>0.24649799999999999</c:v>
                </c:pt>
                <c:pt idx="793">
                  <c:v>0.241953</c:v>
                </c:pt>
                <c:pt idx="794">
                  <c:v>0.24684500000000001</c:v>
                </c:pt>
                <c:pt idx="795">
                  <c:v>0.24091699999999999</c:v>
                </c:pt>
                <c:pt idx="796">
                  <c:v>0.23595500000000003</c:v>
                </c:pt>
                <c:pt idx="797">
                  <c:v>0.23358399999999999</c:v>
                </c:pt>
                <c:pt idx="798">
                  <c:v>0.23254000000000002</c:v>
                </c:pt>
                <c:pt idx="799">
                  <c:v>0.23476400000000003</c:v>
                </c:pt>
                <c:pt idx="800">
                  <c:v>0.23551200000000003</c:v>
                </c:pt>
                <c:pt idx="801">
                  <c:v>0.23879</c:v>
                </c:pt>
                <c:pt idx="802">
                  <c:v>0.23136800000000002</c:v>
                </c:pt>
                <c:pt idx="803">
                  <c:v>0.23585999999999999</c:v>
                </c:pt>
                <c:pt idx="804">
                  <c:v>0.24215399999999998</c:v>
                </c:pt>
                <c:pt idx="805">
                  <c:v>0.24385699999999999</c:v>
                </c:pt>
                <c:pt idx="806">
                  <c:v>0.25424600000000003</c:v>
                </c:pt>
                <c:pt idx="807">
                  <c:v>0.25190899999999999</c:v>
                </c:pt>
                <c:pt idx="808">
                  <c:v>0.26433000000000001</c:v>
                </c:pt>
                <c:pt idx="809">
                  <c:v>0.26748899999999998</c:v>
                </c:pt>
                <c:pt idx="810">
                  <c:v>0.26917200000000002</c:v>
                </c:pt>
                <c:pt idx="811">
                  <c:v>0.27515200000000001</c:v>
                </c:pt>
                <c:pt idx="812">
                  <c:v>0.27811000000000002</c:v>
                </c:pt>
                <c:pt idx="813">
                  <c:v>0.28006799999999998</c:v>
                </c:pt>
                <c:pt idx="814">
                  <c:v>0.28277200000000002</c:v>
                </c:pt>
                <c:pt idx="815">
                  <c:v>0.27466400000000002</c:v>
                </c:pt>
                <c:pt idx="816">
                  <c:v>0.27478400000000003</c:v>
                </c:pt>
                <c:pt idx="817">
                  <c:v>0.277424</c:v>
                </c:pt>
                <c:pt idx="818">
                  <c:v>0.27919499999999997</c:v>
                </c:pt>
                <c:pt idx="819">
                  <c:v>0.27274700000000002</c:v>
                </c:pt>
                <c:pt idx="820">
                  <c:v>0.27047699999999997</c:v>
                </c:pt>
                <c:pt idx="821">
                  <c:v>0.26673999999999998</c:v>
                </c:pt>
                <c:pt idx="822">
                  <c:v>0.27235600000000004</c:v>
                </c:pt>
                <c:pt idx="823">
                  <c:v>0.27914699999999998</c:v>
                </c:pt>
                <c:pt idx="824">
                  <c:v>0.29361500000000001</c:v>
                </c:pt>
                <c:pt idx="825">
                  <c:v>0.29258500000000004</c:v>
                </c:pt>
                <c:pt idx="826">
                  <c:v>0.28794799999999998</c:v>
                </c:pt>
                <c:pt idx="827">
                  <c:v>0.28784599999999999</c:v>
                </c:pt>
                <c:pt idx="828">
                  <c:v>0.28815799999999997</c:v>
                </c:pt>
                <c:pt idx="829">
                  <c:v>0.29123599999999999</c:v>
                </c:pt>
                <c:pt idx="830">
                  <c:v>0.28906900000000002</c:v>
                </c:pt>
                <c:pt idx="831">
                  <c:v>0.29383700000000001</c:v>
                </c:pt>
                <c:pt idx="832">
                  <c:v>0.29846</c:v>
                </c:pt>
                <c:pt idx="833">
                  <c:v>0.29313500000000003</c:v>
                </c:pt>
                <c:pt idx="834">
                  <c:v>0.29401100000000002</c:v>
                </c:pt>
                <c:pt idx="835">
                  <c:v>0.29891899999999999</c:v>
                </c:pt>
                <c:pt idx="836">
                  <c:v>0.30355399999999999</c:v>
                </c:pt>
                <c:pt idx="837">
                  <c:v>0.30743700000000002</c:v>
                </c:pt>
                <c:pt idx="838">
                  <c:v>0.29625699999999999</c:v>
                </c:pt>
                <c:pt idx="839">
                  <c:v>0.28566999999999998</c:v>
                </c:pt>
                <c:pt idx="840">
                  <c:v>0.29844500000000002</c:v>
                </c:pt>
                <c:pt idx="841">
                  <c:v>0.296954</c:v>
                </c:pt>
                <c:pt idx="842">
                  <c:v>0.29145799999999999</c:v>
                </c:pt>
                <c:pt idx="843">
                  <c:v>0.29510200000000003</c:v>
                </c:pt>
                <c:pt idx="844">
                  <c:v>0.29683100000000001</c:v>
                </c:pt>
                <c:pt idx="845">
                  <c:v>0.29972100000000002</c:v>
                </c:pt>
                <c:pt idx="846">
                  <c:v>0.29698000000000002</c:v>
                </c:pt>
                <c:pt idx="847">
                  <c:v>0.29577700000000001</c:v>
                </c:pt>
                <c:pt idx="848">
                  <c:v>0.30028199999999999</c:v>
                </c:pt>
                <c:pt idx="849">
                  <c:v>0.303645</c:v>
                </c:pt>
                <c:pt idx="850">
                  <c:v>0.30930599999999997</c:v>
                </c:pt>
                <c:pt idx="851">
                  <c:v>0.31639899999999999</c:v>
                </c:pt>
                <c:pt idx="852">
                  <c:v>0.31878799999999996</c:v>
                </c:pt>
                <c:pt idx="853">
                  <c:v>0.321658</c:v>
                </c:pt>
                <c:pt idx="854">
                  <c:v>0.32969599999999999</c:v>
                </c:pt>
                <c:pt idx="855">
                  <c:v>0.33709899999999998</c:v>
                </c:pt>
                <c:pt idx="856">
                  <c:v>0.33709899999999998</c:v>
                </c:pt>
                <c:pt idx="857">
                  <c:v>0.33709899999999998</c:v>
                </c:pt>
                <c:pt idx="858">
                  <c:v>0.32152500000000006</c:v>
                </c:pt>
                <c:pt idx="859">
                  <c:v>0.329733</c:v>
                </c:pt>
                <c:pt idx="860">
                  <c:v>0.328762</c:v>
                </c:pt>
                <c:pt idx="861">
                  <c:v>0.32736400000000004</c:v>
                </c:pt>
                <c:pt idx="862">
                  <c:v>0.34412700000000002</c:v>
                </c:pt>
                <c:pt idx="863">
                  <c:v>0.342721</c:v>
                </c:pt>
                <c:pt idx="864">
                  <c:v>0.34933700000000001</c:v>
                </c:pt>
                <c:pt idx="865">
                  <c:v>0.34819299999999997</c:v>
                </c:pt>
                <c:pt idx="866">
                  <c:v>0.34673200000000004</c:v>
                </c:pt>
                <c:pt idx="867">
                  <c:v>0.34673200000000004</c:v>
                </c:pt>
                <c:pt idx="868">
                  <c:v>0.35977200000000004</c:v>
                </c:pt>
                <c:pt idx="869">
                  <c:v>0.35140300000000002</c:v>
                </c:pt>
                <c:pt idx="870">
                  <c:v>0.35246</c:v>
                </c:pt>
                <c:pt idx="871">
                  <c:v>0.35375200000000001</c:v>
                </c:pt>
                <c:pt idx="872">
                  <c:v>0.35581699999999999</c:v>
                </c:pt>
                <c:pt idx="873">
                  <c:v>0.36181600000000003</c:v>
                </c:pt>
                <c:pt idx="874">
                  <c:v>0.365929</c:v>
                </c:pt>
                <c:pt idx="875">
                  <c:v>0.36162799999999995</c:v>
                </c:pt>
                <c:pt idx="876">
                  <c:v>0.359377</c:v>
                </c:pt>
                <c:pt idx="877">
                  <c:v>0.35855400000000004</c:v>
                </c:pt>
                <c:pt idx="878">
                  <c:v>0.36714399999999997</c:v>
                </c:pt>
                <c:pt idx="879">
                  <c:v>0.36010800000000004</c:v>
                </c:pt>
                <c:pt idx="880">
                  <c:v>0.35541699999999998</c:v>
                </c:pt>
                <c:pt idx="881">
                  <c:v>0.36375599999999997</c:v>
                </c:pt>
                <c:pt idx="882">
                  <c:v>0.37062199999999995</c:v>
                </c:pt>
                <c:pt idx="883">
                  <c:v>0.37114400000000003</c:v>
                </c:pt>
                <c:pt idx="884">
                  <c:v>0.37323600000000001</c:v>
                </c:pt>
                <c:pt idx="885">
                  <c:v>0.37542799999999998</c:v>
                </c:pt>
                <c:pt idx="886">
                  <c:v>0.37937700000000002</c:v>
                </c:pt>
                <c:pt idx="887">
                  <c:v>0.37937700000000002</c:v>
                </c:pt>
                <c:pt idx="888">
                  <c:v>0.37709899999999996</c:v>
                </c:pt>
                <c:pt idx="889">
                  <c:v>0.37574399999999997</c:v>
                </c:pt>
                <c:pt idx="890">
                  <c:v>0.37879800000000002</c:v>
                </c:pt>
                <c:pt idx="891">
                  <c:v>0.37825600000000004</c:v>
                </c:pt>
                <c:pt idx="892">
                  <c:v>0.36901699999999998</c:v>
                </c:pt>
                <c:pt idx="893">
                  <c:v>0.35428400000000004</c:v>
                </c:pt>
                <c:pt idx="894">
                  <c:v>0.35711399999999999</c:v>
                </c:pt>
                <c:pt idx="895">
                  <c:v>0.36103400000000002</c:v>
                </c:pt>
                <c:pt idx="896">
                  <c:v>0.36286400000000002</c:v>
                </c:pt>
                <c:pt idx="897">
                  <c:v>0.35684899999999997</c:v>
                </c:pt>
                <c:pt idx="898">
                  <c:v>0.36903900000000001</c:v>
                </c:pt>
                <c:pt idx="899">
                  <c:v>0.37697800000000004</c:v>
                </c:pt>
                <c:pt idx="900">
                  <c:v>0.34883600000000003</c:v>
                </c:pt>
                <c:pt idx="901">
                  <c:v>0.36695999999999995</c:v>
                </c:pt>
                <c:pt idx="902">
                  <c:v>0.37088500000000002</c:v>
                </c:pt>
                <c:pt idx="903">
                  <c:v>0.36387799999999998</c:v>
                </c:pt>
                <c:pt idx="904">
                  <c:v>0.35773100000000002</c:v>
                </c:pt>
                <c:pt idx="905">
                  <c:v>0.35659299999999999</c:v>
                </c:pt>
                <c:pt idx="906">
                  <c:v>0.35843400000000003</c:v>
                </c:pt>
                <c:pt idx="907">
                  <c:v>0.35840099999999997</c:v>
                </c:pt>
                <c:pt idx="908">
                  <c:v>0.34750999999999999</c:v>
                </c:pt>
                <c:pt idx="909">
                  <c:v>0.34402900000000003</c:v>
                </c:pt>
                <c:pt idx="910">
                  <c:v>0.33577100000000004</c:v>
                </c:pt>
                <c:pt idx="911">
                  <c:v>0.33534199999999997</c:v>
                </c:pt>
                <c:pt idx="912">
                  <c:v>0.33398000000000005</c:v>
                </c:pt>
                <c:pt idx="913">
                  <c:v>0.33267099999999999</c:v>
                </c:pt>
                <c:pt idx="914">
                  <c:v>0.34301099999999995</c:v>
                </c:pt>
                <c:pt idx="915">
                  <c:v>0.33838400000000002</c:v>
                </c:pt>
                <c:pt idx="916">
                  <c:v>0.34018599999999999</c:v>
                </c:pt>
                <c:pt idx="917">
                  <c:v>0.33757900000000002</c:v>
                </c:pt>
                <c:pt idx="918">
                  <c:v>0.327766</c:v>
                </c:pt>
                <c:pt idx="919">
                  <c:v>0.33139099999999999</c:v>
                </c:pt>
                <c:pt idx="920">
                  <c:v>0.34205599999999997</c:v>
                </c:pt>
                <c:pt idx="921">
                  <c:v>0.34136699999999998</c:v>
                </c:pt>
                <c:pt idx="922">
                  <c:v>0.34912300000000002</c:v>
                </c:pt>
                <c:pt idx="923">
                  <c:v>0.35553600000000002</c:v>
                </c:pt>
                <c:pt idx="924">
                  <c:v>0.36110300000000001</c:v>
                </c:pt>
                <c:pt idx="925">
                  <c:v>0.366124</c:v>
                </c:pt>
                <c:pt idx="926">
                  <c:v>0.36524600000000002</c:v>
                </c:pt>
                <c:pt idx="927">
                  <c:v>0.35591500000000004</c:v>
                </c:pt>
                <c:pt idx="928">
                  <c:v>0.35764600000000002</c:v>
                </c:pt>
                <c:pt idx="929">
                  <c:v>0.36603600000000003</c:v>
                </c:pt>
                <c:pt idx="930">
                  <c:v>0.37445900000000004</c:v>
                </c:pt>
                <c:pt idx="931">
                  <c:v>0.36400300000000002</c:v>
                </c:pt>
                <c:pt idx="932">
                  <c:v>0.36766399999999999</c:v>
                </c:pt>
                <c:pt idx="933">
                  <c:v>0.373365</c:v>
                </c:pt>
                <c:pt idx="934">
                  <c:v>0.37183100000000002</c:v>
                </c:pt>
                <c:pt idx="935">
                  <c:v>0.37713000000000002</c:v>
                </c:pt>
                <c:pt idx="936">
                  <c:v>0.38138399999999995</c:v>
                </c:pt>
                <c:pt idx="937">
                  <c:v>0.38268200000000002</c:v>
                </c:pt>
                <c:pt idx="938">
                  <c:v>0.37998399999999999</c:v>
                </c:pt>
                <c:pt idx="939">
                  <c:v>0.37483299999999997</c:v>
                </c:pt>
                <c:pt idx="940">
                  <c:v>0.36375300000000005</c:v>
                </c:pt>
                <c:pt idx="941">
                  <c:v>0.35304800000000003</c:v>
                </c:pt>
                <c:pt idx="942">
                  <c:v>0.36327199999999998</c:v>
                </c:pt>
                <c:pt idx="943">
                  <c:v>0.36343400000000003</c:v>
                </c:pt>
                <c:pt idx="944">
                  <c:v>0.37481699999999996</c:v>
                </c:pt>
                <c:pt idx="945">
                  <c:v>0.36959800000000004</c:v>
                </c:pt>
                <c:pt idx="946">
                  <c:v>0.35944299999999996</c:v>
                </c:pt>
                <c:pt idx="947">
                  <c:v>0.36085800000000001</c:v>
                </c:pt>
                <c:pt idx="948">
                  <c:v>0.36808300000000005</c:v>
                </c:pt>
                <c:pt idx="949">
                  <c:v>0.36753000000000002</c:v>
                </c:pt>
                <c:pt idx="950">
                  <c:v>0.36619000000000002</c:v>
                </c:pt>
                <c:pt idx="951">
                  <c:v>0.36348900000000001</c:v>
                </c:pt>
                <c:pt idx="952">
                  <c:v>0.36348900000000001</c:v>
                </c:pt>
                <c:pt idx="953">
                  <c:v>0.353547</c:v>
                </c:pt>
                <c:pt idx="954">
                  <c:v>0.35969299999999998</c:v>
                </c:pt>
                <c:pt idx="955">
                  <c:v>0.37334699999999998</c:v>
                </c:pt>
                <c:pt idx="956">
                  <c:v>0.37213999999999997</c:v>
                </c:pt>
                <c:pt idx="957">
                  <c:v>0.36601799999999995</c:v>
                </c:pt>
                <c:pt idx="958">
                  <c:v>0.36802399999999996</c:v>
                </c:pt>
                <c:pt idx="959">
                  <c:v>0.36285600000000001</c:v>
                </c:pt>
                <c:pt idx="960">
                  <c:v>0.367095</c:v>
                </c:pt>
                <c:pt idx="961">
                  <c:v>0.36110599999999998</c:v>
                </c:pt>
                <c:pt idx="962">
                  <c:v>0.366927</c:v>
                </c:pt>
                <c:pt idx="963">
                  <c:v>0.36495600000000006</c:v>
                </c:pt>
                <c:pt idx="964">
                  <c:v>0.35968800000000001</c:v>
                </c:pt>
                <c:pt idx="965">
                  <c:v>0.35573199999999999</c:v>
                </c:pt>
                <c:pt idx="966">
                  <c:v>0.34560899999999994</c:v>
                </c:pt>
                <c:pt idx="967">
                  <c:v>0.34975400000000001</c:v>
                </c:pt>
                <c:pt idx="968">
                  <c:v>0.35653299999999999</c:v>
                </c:pt>
                <c:pt idx="969">
                  <c:v>0.3569</c:v>
                </c:pt>
                <c:pt idx="970">
                  <c:v>0.34950600000000004</c:v>
                </c:pt>
                <c:pt idx="971">
                  <c:v>0.35638800000000004</c:v>
                </c:pt>
                <c:pt idx="972">
                  <c:v>0.35979700000000003</c:v>
                </c:pt>
                <c:pt idx="973">
                  <c:v>0.355406</c:v>
                </c:pt>
                <c:pt idx="974">
                  <c:v>0.36000799999999999</c:v>
                </c:pt>
                <c:pt idx="975">
                  <c:v>0.36854900000000002</c:v>
                </c:pt>
                <c:pt idx="976">
                  <c:v>0.38220500000000002</c:v>
                </c:pt>
                <c:pt idx="977">
                  <c:v>0.38792499999999996</c:v>
                </c:pt>
                <c:pt idx="978">
                  <c:v>0.39336900000000002</c:v>
                </c:pt>
                <c:pt idx="979">
                  <c:v>0.39295699999999995</c:v>
                </c:pt>
                <c:pt idx="980">
                  <c:v>0.39804800000000001</c:v>
                </c:pt>
                <c:pt idx="981">
                  <c:v>0.40347900000000003</c:v>
                </c:pt>
                <c:pt idx="982">
                  <c:v>0.39902599999999999</c:v>
                </c:pt>
                <c:pt idx="983">
                  <c:v>0.40206899999999995</c:v>
                </c:pt>
                <c:pt idx="984">
                  <c:v>0.40356499999999995</c:v>
                </c:pt>
                <c:pt idx="985">
                  <c:v>0.41006799999999999</c:v>
                </c:pt>
                <c:pt idx="986">
                  <c:v>0.41064300000000004</c:v>
                </c:pt>
                <c:pt idx="987">
                  <c:v>0.40769300000000003</c:v>
                </c:pt>
                <c:pt idx="988">
                  <c:v>0.40169199999999994</c:v>
                </c:pt>
                <c:pt idx="989">
                  <c:v>0.41066200000000003</c:v>
                </c:pt>
                <c:pt idx="990">
                  <c:v>0.40246499999999996</c:v>
                </c:pt>
                <c:pt idx="991">
                  <c:v>0.40353499999999998</c:v>
                </c:pt>
                <c:pt idx="992">
                  <c:v>0.40246799999999999</c:v>
                </c:pt>
                <c:pt idx="993">
                  <c:v>0.40118899999999996</c:v>
                </c:pt>
                <c:pt idx="994">
                  <c:v>0.39840899999999996</c:v>
                </c:pt>
                <c:pt idx="995">
                  <c:v>0.405281</c:v>
                </c:pt>
                <c:pt idx="996">
                  <c:v>0.40407400000000004</c:v>
                </c:pt>
                <c:pt idx="997">
                  <c:v>0.40875600000000001</c:v>
                </c:pt>
                <c:pt idx="998">
                  <c:v>0.409775</c:v>
                </c:pt>
                <c:pt idx="999">
                  <c:v>0.416771</c:v>
                </c:pt>
                <c:pt idx="1000">
                  <c:v>0.42116999999999999</c:v>
                </c:pt>
                <c:pt idx="1001">
                  <c:v>0.427228</c:v>
                </c:pt>
                <c:pt idx="1002">
                  <c:v>0.424454</c:v>
                </c:pt>
                <c:pt idx="1003">
                  <c:v>0.41570599999999996</c:v>
                </c:pt>
                <c:pt idx="1004">
                  <c:v>0.41522599999999998</c:v>
                </c:pt>
                <c:pt idx="1005">
                  <c:v>0.39952900000000002</c:v>
                </c:pt>
                <c:pt idx="1006">
                  <c:v>0.39597199999999999</c:v>
                </c:pt>
                <c:pt idx="1007">
                  <c:v>0.37973000000000001</c:v>
                </c:pt>
                <c:pt idx="1008">
                  <c:v>0.383822</c:v>
                </c:pt>
                <c:pt idx="1009">
                  <c:v>0.37313899999999994</c:v>
                </c:pt>
                <c:pt idx="1010">
                  <c:v>0.38426399999999999</c:v>
                </c:pt>
                <c:pt idx="1011">
                  <c:v>0.38062600000000002</c:v>
                </c:pt>
                <c:pt idx="1012">
                  <c:v>0.38574900000000001</c:v>
                </c:pt>
                <c:pt idx="1013">
                  <c:v>0.390818</c:v>
                </c:pt>
                <c:pt idx="1014">
                  <c:v>0.39569100000000001</c:v>
                </c:pt>
                <c:pt idx="1015">
                  <c:v>0.39558700000000002</c:v>
                </c:pt>
                <c:pt idx="1016">
                  <c:v>0.391314</c:v>
                </c:pt>
                <c:pt idx="1017">
                  <c:v>0.386882</c:v>
                </c:pt>
                <c:pt idx="1018">
                  <c:v>0.39699199999999996</c:v>
                </c:pt>
                <c:pt idx="1019">
                  <c:v>0.39932200000000001</c:v>
                </c:pt>
                <c:pt idx="1020">
                  <c:v>0.39279200000000003</c:v>
                </c:pt>
                <c:pt idx="1021">
                  <c:v>0.38591700000000001</c:v>
                </c:pt>
                <c:pt idx="1022">
                  <c:v>0.39160899999999998</c:v>
                </c:pt>
                <c:pt idx="1023">
                  <c:v>0.38708100000000001</c:v>
                </c:pt>
                <c:pt idx="1024">
                  <c:v>0.38413900000000001</c:v>
                </c:pt>
                <c:pt idx="1025">
                  <c:v>0.38425100000000001</c:v>
                </c:pt>
                <c:pt idx="1026">
                  <c:v>0.39698700000000003</c:v>
                </c:pt>
                <c:pt idx="1027">
                  <c:v>0.40202399999999999</c:v>
                </c:pt>
                <c:pt idx="1028">
                  <c:v>0.40261000000000002</c:v>
                </c:pt>
                <c:pt idx="1029">
                  <c:v>0.40179900000000002</c:v>
                </c:pt>
                <c:pt idx="1030">
                  <c:v>0.3982</c:v>
                </c:pt>
                <c:pt idx="1031">
                  <c:v>0.40116000000000002</c:v>
                </c:pt>
                <c:pt idx="1032">
                  <c:v>0.41561199999999998</c:v>
                </c:pt>
                <c:pt idx="1033">
                  <c:v>0.42162999999999995</c:v>
                </c:pt>
                <c:pt idx="1034">
                  <c:v>0.42224299999999998</c:v>
                </c:pt>
                <c:pt idx="1035">
                  <c:v>0.42747999999999997</c:v>
                </c:pt>
                <c:pt idx="1036">
                  <c:v>0.431558</c:v>
                </c:pt>
                <c:pt idx="1037">
                  <c:v>0.431558</c:v>
                </c:pt>
                <c:pt idx="1038">
                  <c:v>0.431558</c:v>
                </c:pt>
                <c:pt idx="1039">
                  <c:v>0.44266899999999998</c:v>
                </c:pt>
                <c:pt idx="1040">
                  <c:v>0.44320300000000001</c:v>
                </c:pt>
                <c:pt idx="1041">
                  <c:v>0.44907200000000003</c:v>
                </c:pt>
                <c:pt idx="1042">
                  <c:v>0.44907200000000003</c:v>
                </c:pt>
                <c:pt idx="1043">
                  <c:v>0.44594</c:v>
                </c:pt>
                <c:pt idx="1044">
                  <c:v>0.45030599999999998</c:v>
                </c:pt>
                <c:pt idx="1045">
                  <c:v>0.45603299999999997</c:v>
                </c:pt>
                <c:pt idx="1046">
                  <c:v>0.46387300000000004</c:v>
                </c:pt>
                <c:pt idx="1047">
                  <c:v>0.45855899999999999</c:v>
                </c:pt>
                <c:pt idx="1048">
                  <c:v>0.45984499999999995</c:v>
                </c:pt>
                <c:pt idx="1049">
                  <c:v>0.45180599999999999</c:v>
                </c:pt>
                <c:pt idx="1050">
                  <c:v>0.45070500000000002</c:v>
                </c:pt>
                <c:pt idx="1051">
                  <c:v>0.4592</c:v>
                </c:pt>
                <c:pt idx="1052">
                  <c:v>0.45734000000000002</c:v>
                </c:pt>
                <c:pt idx="1053">
                  <c:v>0.46045499999999995</c:v>
                </c:pt>
                <c:pt idx="1054">
                  <c:v>0.45290399999999997</c:v>
                </c:pt>
                <c:pt idx="1055">
                  <c:v>0.44572899999999999</c:v>
                </c:pt>
                <c:pt idx="1056">
                  <c:v>0.44491100000000006</c:v>
                </c:pt>
                <c:pt idx="1057">
                  <c:v>0.44503999999999999</c:v>
                </c:pt>
                <c:pt idx="1058">
                  <c:v>0.446162</c:v>
                </c:pt>
                <c:pt idx="1059">
                  <c:v>0.43687500000000001</c:v>
                </c:pt>
                <c:pt idx="1060">
                  <c:v>0.43612699999999999</c:v>
                </c:pt>
                <c:pt idx="1061">
                  <c:v>0.44269399999999998</c:v>
                </c:pt>
                <c:pt idx="1062">
                  <c:v>0.44005899999999998</c:v>
                </c:pt>
                <c:pt idx="1063">
                  <c:v>0.42557400000000001</c:v>
                </c:pt>
                <c:pt idx="1064">
                  <c:v>0.41666300000000001</c:v>
                </c:pt>
                <c:pt idx="1065">
                  <c:v>0.412887</c:v>
                </c:pt>
                <c:pt idx="1066">
                  <c:v>0.39727200000000001</c:v>
                </c:pt>
                <c:pt idx="1067">
                  <c:v>0.37823600000000002</c:v>
                </c:pt>
                <c:pt idx="1068">
                  <c:v>0.34828300000000001</c:v>
                </c:pt>
                <c:pt idx="1069">
                  <c:v>0.37831699999999996</c:v>
                </c:pt>
                <c:pt idx="1070">
                  <c:v>0.352995</c:v>
                </c:pt>
                <c:pt idx="1071">
                  <c:v>0.34527999999999998</c:v>
                </c:pt>
                <c:pt idx="1072">
                  <c:v>0.35661000000000004</c:v>
                </c:pt>
                <c:pt idx="1073">
                  <c:v>0.352462</c:v>
                </c:pt>
                <c:pt idx="1074">
                  <c:v>0.36144300000000001</c:v>
                </c:pt>
                <c:pt idx="1075">
                  <c:v>0.37038499999999996</c:v>
                </c:pt>
                <c:pt idx="1076">
                  <c:v>0.38150699999999999</c:v>
                </c:pt>
                <c:pt idx="1077">
                  <c:v>0.37590200000000001</c:v>
                </c:pt>
                <c:pt idx="1078">
                  <c:v>0.38635700000000001</c:v>
                </c:pt>
                <c:pt idx="1079">
                  <c:v>0.38537500000000002</c:v>
                </c:pt>
                <c:pt idx="1080">
                  <c:v>0.38172800000000001</c:v>
                </c:pt>
                <c:pt idx="1081">
                  <c:v>0.38627800000000001</c:v>
                </c:pt>
                <c:pt idx="1082">
                  <c:v>0.38821599999999995</c:v>
                </c:pt>
                <c:pt idx="1083">
                  <c:v>0.39151000000000002</c:v>
                </c:pt>
                <c:pt idx="1084">
                  <c:v>0.37831200000000004</c:v>
                </c:pt>
                <c:pt idx="1085">
                  <c:v>0.36917700000000003</c:v>
                </c:pt>
                <c:pt idx="1086">
                  <c:v>0.35761100000000001</c:v>
                </c:pt>
                <c:pt idx="1087">
                  <c:v>0.37024799999999997</c:v>
                </c:pt>
                <c:pt idx="1088">
                  <c:v>0.37888300000000003</c:v>
                </c:pt>
                <c:pt idx="1089">
                  <c:v>0.38475599999999999</c:v>
                </c:pt>
                <c:pt idx="1090">
                  <c:v>0.39914900000000003</c:v>
                </c:pt>
                <c:pt idx="1091">
                  <c:v>0.40735100000000002</c:v>
                </c:pt>
                <c:pt idx="1092">
                  <c:v>0.40962600000000005</c:v>
                </c:pt>
                <c:pt idx="1093">
                  <c:v>0.39180700000000002</c:v>
                </c:pt>
                <c:pt idx="1094">
                  <c:v>0.38878599999999996</c:v>
                </c:pt>
                <c:pt idx="1095">
                  <c:v>0.39019599999999999</c:v>
                </c:pt>
                <c:pt idx="1096">
                  <c:v>0.38854799999999995</c:v>
                </c:pt>
                <c:pt idx="1097">
                  <c:v>0.38082700000000003</c:v>
                </c:pt>
                <c:pt idx="1098">
                  <c:v>0.38284499999999999</c:v>
                </c:pt>
                <c:pt idx="1099">
                  <c:v>0.37895299999999998</c:v>
                </c:pt>
                <c:pt idx="1100">
                  <c:v>0.36122799999999999</c:v>
                </c:pt>
                <c:pt idx="1101">
                  <c:v>0.35600499999999996</c:v>
                </c:pt>
                <c:pt idx="1102">
                  <c:v>0.34671300000000005</c:v>
                </c:pt>
                <c:pt idx="1103">
                  <c:v>0.36089399999999999</c:v>
                </c:pt>
                <c:pt idx="1104">
                  <c:v>0.35860999999999998</c:v>
                </c:pt>
                <c:pt idx="1105">
                  <c:v>0.36631900000000001</c:v>
                </c:pt>
                <c:pt idx="1106">
                  <c:v>0.36631900000000001</c:v>
                </c:pt>
                <c:pt idx="1107">
                  <c:v>0.36631900000000001</c:v>
                </c:pt>
                <c:pt idx="1108">
                  <c:v>0.36193399999999998</c:v>
                </c:pt>
                <c:pt idx="1109">
                  <c:v>0.35253999999999996</c:v>
                </c:pt>
                <c:pt idx="1110">
                  <c:v>0.37647399999999998</c:v>
                </c:pt>
                <c:pt idx="1111">
                  <c:v>0.37323900000000004</c:v>
                </c:pt>
                <c:pt idx="1112">
                  <c:v>0.37001699999999998</c:v>
                </c:pt>
                <c:pt idx="1113">
                  <c:v>0.38345599999999996</c:v>
                </c:pt>
                <c:pt idx="1114">
                  <c:v>0.38201400000000002</c:v>
                </c:pt>
                <c:pt idx="1115">
                  <c:v>0.39120399999999994</c:v>
                </c:pt>
                <c:pt idx="1116">
                  <c:v>0.39582000000000001</c:v>
                </c:pt>
                <c:pt idx="1117">
                  <c:v>0.39110500000000004</c:v>
                </c:pt>
                <c:pt idx="1118">
                  <c:v>0.39517600000000003</c:v>
                </c:pt>
                <c:pt idx="1119">
                  <c:v>0.40802500000000003</c:v>
                </c:pt>
                <c:pt idx="1120">
                  <c:v>0.41933999999999999</c:v>
                </c:pt>
                <c:pt idx="1121">
                  <c:v>0.42452499999999999</c:v>
                </c:pt>
                <c:pt idx="1122">
                  <c:v>0.43125999999999998</c:v>
                </c:pt>
                <c:pt idx="1123">
                  <c:v>0.42273200000000005</c:v>
                </c:pt>
                <c:pt idx="1124">
                  <c:v>0.41031699999999999</c:v>
                </c:pt>
                <c:pt idx="1125">
                  <c:v>0.420377</c:v>
                </c:pt>
                <c:pt idx="1126">
                  <c:v>0.42982900000000002</c:v>
                </c:pt>
                <c:pt idx="1127">
                  <c:v>0.43077500000000002</c:v>
                </c:pt>
                <c:pt idx="1128">
                  <c:v>0.43523800000000001</c:v>
                </c:pt>
                <c:pt idx="1129">
                  <c:v>0.44637900000000003</c:v>
                </c:pt>
                <c:pt idx="1130">
                  <c:v>0.43764999999999998</c:v>
                </c:pt>
                <c:pt idx="1131">
                  <c:v>0.44160299999999997</c:v>
                </c:pt>
                <c:pt idx="1132">
                  <c:v>0.44160299999999997</c:v>
                </c:pt>
                <c:pt idx="1133">
                  <c:v>0.45380400000000004</c:v>
                </c:pt>
                <c:pt idx="1134">
                  <c:v>0.45996200000000004</c:v>
                </c:pt>
                <c:pt idx="1135">
                  <c:v>0.46184399999999998</c:v>
                </c:pt>
                <c:pt idx="1136">
                  <c:v>0.46792800000000001</c:v>
                </c:pt>
                <c:pt idx="1137">
                  <c:v>0.46901499999999996</c:v>
                </c:pt>
                <c:pt idx="1138">
                  <c:v>0.46788299999999999</c:v>
                </c:pt>
                <c:pt idx="1139">
                  <c:v>0.47098100000000004</c:v>
                </c:pt>
                <c:pt idx="1140">
                  <c:v>0.48540100000000003</c:v>
                </c:pt>
                <c:pt idx="1141">
                  <c:v>0.48330399999999996</c:v>
                </c:pt>
                <c:pt idx="1142">
                  <c:v>0.493755</c:v>
                </c:pt>
                <c:pt idx="1143">
                  <c:v>0.497556</c:v>
                </c:pt>
                <c:pt idx="1144">
                  <c:v>0.484373</c:v>
                </c:pt>
                <c:pt idx="1145">
                  <c:v>0.484379</c:v>
                </c:pt>
                <c:pt idx="1146">
                  <c:v>0.49293900000000002</c:v>
                </c:pt>
                <c:pt idx="1147">
                  <c:v>0.49293900000000002</c:v>
                </c:pt>
                <c:pt idx="1148">
                  <c:v>0.46721400000000002</c:v>
                </c:pt>
                <c:pt idx="1149">
                  <c:v>0.472582</c:v>
                </c:pt>
                <c:pt idx="1150">
                  <c:v>0.47461599999999998</c:v>
                </c:pt>
                <c:pt idx="1151">
                  <c:v>0.48442399999999997</c:v>
                </c:pt>
                <c:pt idx="1152">
                  <c:v>0.49331400000000003</c:v>
                </c:pt>
                <c:pt idx="1153">
                  <c:v>0.48915900000000001</c:v>
                </c:pt>
                <c:pt idx="1154">
                  <c:v>0.49761499999999997</c:v>
                </c:pt>
                <c:pt idx="1155">
                  <c:v>0.49699500000000002</c:v>
                </c:pt>
                <c:pt idx="1156">
                  <c:v>0.49740800000000002</c:v>
                </c:pt>
                <c:pt idx="1157">
                  <c:v>0.50860499999999997</c:v>
                </c:pt>
                <c:pt idx="1158">
                  <c:v>0.50314700000000001</c:v>
                </c:pt>
                <c:pt idx="1159">
                  <c:v>0.50252600000000003</c:v>
                </c:pt>
                <c:pt idx="1160">
                  <c:v>0.50989899999999999</c:v>
                </c:pt>
                <c:pt idx="1161">
                  <c:v>0.48734699999999997</c:v>
                </c:pt>
                <c:pt idx="1162">
                  <c:v>0.48692799999999997</c:v>
                </c:pt>
                <c:pt idx="1163">
                  <c:v>0.47532800000000003</c:v>
                </c:pt>
                <c:pt idx="1164">
                  <c:v>0.48174300000000003</c:v>
                </c:pt>
                <c:pt idx="1165">
                  <c:v>0.46859600000000001</c:v>
                </c:pt>
                <c:pt idx="1166">
                  <c:v>0.48849200000000004</c:v>
                </c:pt>
                <c:pt idx="1167">
                  <c:v>0.47180999999999995</c:v>
                </c:pt>
                <c:pt idx="1168">
                  <c:v>0.47059099999999998</c:v>
                </c:pt>
                <c:pt idx="1169">
                  <c:v>0.47674999999999995</c:v>
                </c:pt>
                <c:pt idx="1170">
                  <c:v>0.466111</c:v>
                </c:pt>
                <c:pt idx="1171">
                  <c:v>0.47651699999999997</c:v>
                </c:pt>
                <c:pt idx="1172">
                  <c:v>0.460561</c:v>
                </c:pt>
                <c:pt idx="1173">
                  <c:v>0.46476799999999996</c:v>
                </c:pt>
                <c:pt idx="1174">
                  <c:v>0.46386699999999997</c:v>
                </c:pt>
                <c:pt idx="1175">
                  <c:v>0.46275700000000003</c:v>
                </c:pt>
                <c:pt idx="1176">
                  <c:v>0.46256199999999997</c:v>
                </c:pt>
                <c:pt idx="1177">
                  <c:v>0.47694899999999996</c:v>
                </c:pt>
                <c:pt idx="1178">
                  <c:v>0.479105</c:v>
                </c:pt>
                <c:pt idx="1179">
                  <c:v>0.46425899999999998</c:v>
                </c:pt>
                <c:pt idx="1180">
                  <c:v>0.47431699999999999</c:v>
                </c:pt>
                <c:pt idx="1181">
                  <c:v>0.47668300000000002</c:v>
                </c:pt>
                <c:pt idx="1182">
                  <c:v>0.47579099999999996</c:v>
                </c:pt>
                <c:pt idx="1183">
                  <c:v>0.48080899999999999</c:v>
                </c:pt>
                <c:pt idx="1184">
                  <c:v>0.48882100000000001</c:v>
                </c:pt>
                <c:pt idx="1185">
                  <c:v>0.48372300000000001</c:v>
                </c:pt>
                <c:pt idx="1186">
                  <c:v>0.485037</c:v>
                </c:pt>
                <c:pt idx="1187">
                  <c:v>0.47401599999999999</c:v>
                </c:pt>
                <c:pt idx="1188">
                  <c:v>0.47987000000000002</c:v>
                </c:pt>
                <c:pt idx="1189">
                  <c:v>0.472825</c:v>
                </c:pt>
                <c:pt idx="1190">
                  <c:v>0.47449399999999997</c:v>
                </c:pt>
                <c:pt idx="1191">
                  <c:v>0.48161700000000002</c:v>
                </c:pt>
                <c:pt idx="1192">
                  <c:v>0.48227800000000004</c:v>
                </c:pt>
                <c:pt idx="1193">
                  <c:v>0.48225099999999999</c:v>
                </c:pt>
                <c:pt idx="1194">
                  <c:v>0.47682600000000003</c:v>
                </c:pt>
                <c:pt idx="1195">
                  <c:v>0.45954999999999996</c:v>
                </c:pt>
                <c:pt idx="1196">
                  <c:v>0.46568399999999999</c:v>
                </c:pt>
                <c:pt idx="1197">
                  <c:v>0.465972</c:v>
                </c:pt>
                <c:pt idx="1198">
                  <c:v>0.46854799999999996</c:v>
                </c:pt>
                <c:pt idx="1199">
                  <c:v>0.47529499999999997</c:v>
                </c:pt>
                <c:pt idx="1200">
                  <c:v>0.47906599999999999</c:v>
                </c:pt>
                <c:pt idx="1201">
                  <c:v>0.46920099999999998</c:v>
                </c:pt>
                <c:pt idx="1202">
                  <c:v>0.46263700000000002</c:v>
                </c:pt>
                <c:pt idx="1203">
                  <c:v>0.45799200000000001</c:v>
                </c:pt>
                <c:pt idx="1204">
                  <c:v>0.44452700000000001</c:v>
                </c:pt>
                <c:pt idx="1205">
                  <c:v>0.454959</c:v>
                </c:pt>
                <c:pt idx="1206">
                  <c:v>0.45368600000000003</c:v>
                </c:pt>
                <c:pt idx="1207">
                  <c:v>0.45985700000000002</c:v>
                </c:pt>
                <c:pt idx="1208">
                  <c:v>0.46779999999999999</c:v>
                </c:pt>
                <c:pt idx="1209">
                  <c:v>0.46777500000000005</c:v>
                </c:pt>
                <c:pt idx="1210">
                  <c:v>0.47020000000000001</c:v>
                </c:pt>
                <c:pt idx="1211">
                  <c:v>0.47204500000000005</c:v>
                </c:pt>
                <c:pt idx="1212">
                  <c:v>0.47204500000000005</c:v>
                </c:pt>
                <c:pt idx="1213">
                  <c:v>0.48327399999999998</c:v>
                </c:pt>
                <c:pt idx="1214">
                  <c:v>0.47527999999999998</c:v>
                </c:pt>
                <c:pt idx="1215">
                  <c:v>0.47327199999999997</c:v>
                </c:pt>
                <c:pt idx="1216">
                  <c:v>0.473076</c:v>
                </c:pt>
                <c:pt idx="1217">
                  <c:v>0.47356399999999998</c:v>
                </c:pt>
                <c:pt idx="1218">
                  <c:v>0.46307999999999999</c:v>
                </c:pt>
                <c:pt idx="1219">
                  <c:v>0.45167800000000002</c:v>
                </c:pt>
                <c:pt idx="1220">
                  <c:v>0.44581200000000004</c:v>
                </c:pt>
                <c:pt idx="1221">
                  <c:v>0.44054499999999996</c:v>
                </c:pt>
                <c:pt idx="1222">
                  <c:v>0.44412499999999999</c:v>
                </c:pt>
                <c:pt idx="1223">
                  <c:v>0.44174399999999997</c:v>
                </c:pt>
                <c:pt idx="1224">
                  <c:v>0.45272899999999999</c:v>
                </c:pt>
                <c:pt idx="1225">
                  <c:v>0.44375199999999998</c:v>
                </c:pt>
                <c:pt idx="1226">
                  <c:v>0.45318399999999998</c:v>
                </c:pt>
                <c:pt idx="1227">
                  <c:v>0.45307899999999995</c:v>
                </c:pt>
                <c:pt idx="1228">
                  <c:v>0.459061</c:v>
                </c:pt>
                <c:pt idx="1229">
                  <c:v>0.46206899999999995</c:v>
                </c:pt>
                <c:pt idx="1230">
                  <c:v>0.46669499999999997</c:v>
                </c:pt>
                <c:pt idx="1231">
                  <c:v>0.46948600000000001</c:v>
                </c:pt>
                <c:pt idx="1232">
                  <c:v>0.46218600000000004</c:v>
                </c:pt>
                <c:pt idx="1233">
                  <c:v>0.46025799999999994</c:v>
                </c:pt>
                <c:pt idx="1234">
                  <c:v>0.45850400000000002</c:v>
                </c:pt>
                <c:pt idx="1235">
                  <c:v>0.45494500000000004</c:v>
                </c:pt>
                <c:pt idx="1236">
                  <c:v>0.45014799999999999</c:v>
                </c:pt>
                <c:pt idx="1237">
                  <c:v>0.45687300000000003</c:v>
                </c:pt>
                <c:pt idx="1238">
                  <c:v>0.44713599999999998</c:v>
                </c:pt>
                <c:pt idx="1239">
                  <c:v>0.44964599999999999</c:v>
                </c:pt>
                <c:pt idx="1240">
                  <c:v>0.43551699999999999</c:v>
                </c:pt>
                <c:pt idx="1241">
                  <c:v>0.42332199999999998</c:v>
                </c:pt>
                <c:pt idx="1242">
                  <c:v>0.40388800000000002</c:v>
                </c:pt>
                <c:pt idx="1243">
                  <c:v>0.39699399999999996</c:v>
                </c:pt>
                <c:pt idx="1244">
                  <c:v>0.37481000000000003</c:v>
                </c:pt>
                <c:pt idx="1245">
                  <c:v>0.346111</c:v>
                </c:pt>
                <c:pt idx="1246">
                  <c:v>0.35652800000000001</c:v>
                </c:pt>
                <c:pt idx="1247">
                  <c:v>0.34437399999999996</c:v>
                </c:pt>
                <c:pt idx="1248">
                  <c:v>0.369141</c:v>
                </c:pt>
                <c:pt idx="1249">
                  <c:v>0.35942500000000005</c:v>
                </c:pt>
                <c:pt idx="1250">
                  <c:v>0.35619100000000004</c:v>
                </c:pt>
                <c:pt idx="1251">
                  <c:v>0.34434600000000004</c:v>
                </c:pt>
                <c:pt idx="1252">
                  <c:v>0.34166200000000002</c:v>
                </c:pt>
                <c:pt idx="1253">
                  <c:v>0.312616</c:v>
                </c:pt>
                <c:pt idx="1254">
                  <c:v>0.31650400000000001</c:v>
                </c:pt>
                <c:pt idx="1255">
                  <c:v>0.32591799999999999</c:v>
                </c:pt>
                <c:pt idx="1256">
                  <c:v>0.313137</c:v>
                </c:pt>
                <c:pt idx="1257">
                  <c:v>0.32844299999999998</c:v>
                </c:pt>
                <c:pt idx="1258">
                  <c:v>0.33566299999999999</c:v>
                </c:pt>
                <c:pt idx="1259">
                  <c:v>0.353547</c:v>
                </c:pt>
                <c:pt idx="1260">
                  <c:v>0.372141</c:v>
                </c:pt>
                <c:pt idx="1261">
                  <c:v>0.38314799999999999</c:v>
                </c:pt>
                <c:pt idx="1262">
                  <c:v>0.36439500000000002</c:v>
                </c:pt>
                <c:pt idx="1263">
                  <c:v>0.36296</c:v>
                </c:pt>
                <c:pt idx="1264">
                  <c:v>0.37037199999999998</c:v>
                </c:pt>
                <c:pt idx="1265">
                  <c:v>0.37875599999999998</c:v>
                </c:pt>
                <c:pt idx="1266">
                  <c:v>0.36798299999999995</c:v>
                </c:pt>
                <c:pt idx="1267">
                  <c:v>0.34685899999999997</c:v>
                </c:pt>
                <c:pt idx="1268">
                  <c:v>0.35932799999999998</c:v>
                </c:pt>
                <c:pt idx="1269">
                  <c:v>0.35391599999999995</c:v>
                </c:pt>
                <c:pt idx="1270">
                  <c:v>0.33641599999999999</c:v>
                </c:pt>
                <c:pt idx="1271">
                  <c:v>0.331179</c:v>
                </c:pt>
                <c:pt idx="1272">
                  <c:v>0.32767099999999999</c:v>
                </c:pt>
                <c:pt idx="1273">
                  <c:v>0.31523000000000001</c:v>
                </c:pt>
                <c:pt idx="1274">
                  <c:v>0.33088200000000001</c:v>
                </c:pt>
                <c:pt idx="1275">
                  <c:v>0.32764899999999997</c:v>
                </c:pt>
                <c:pt idx="1276">
                  <c:v>0.32786499999999996</c:v>
                </c:pt>
                <c:pt idx="1277">
                  <c:v>0.34119999999999995</c:v>
                </c:pt>
                <c:pt idx="1278">
                  <c:v>0.33702700000000002</c:v>
                </c:pt>
                <c:pt idx="1279">
                  <c:v>0.335511</c:v>
                </c:pt>
                <c:pt idx="1280">
                  <c:v>0.33419899999999997</c:v>
                </c:pt>
                <c:pt idx="1281">
                  <c:v>0.32500799999999996</c:v>
                </c:pt>
                <c:pt idx="1282">
                  <c:v>0.33095999999999998</c:v>
                </c:pt>
                <c:pt idx="1283">
                  <c:v>0.314168</c:v>
                </c:pt>
                <c:pt idx="1284">
                  <c:v>0.309971</c:v>
                </c:pt>
                <c:pt idx="1285">
                  <c:v>0.27416000000000001</c:v>
                </c:pt>
                <c:pt idx="1286">
                  <c:v>0.28067700000000001</c:v>
                </c:pt>
                <c:pt idx="1287">
                  <c:v>0.25542799999999999</c:v>
                </c:pt>
                <c:pt idx="1288">
                  <c:v>0.26697900000000002</c:v>
                </c:pt>
                <c:pt idx="1289">
                  <c:v>0.29107299999999997</c:v>
                </c:pt>
                <c:pt idx="1290">
                  <c:v>0.27913100000000002</c:v>
                </c:pt>
                <c:pt idx="1291">
                  <c:v>0.26824399999999998</c:v>
                </c:pt>
                <c:pt idx="1292">
                  <c:v>0.250301</c:v>
                </c:pt>
                <c:pt idx="1293">
                  <c:v>0.255907</c:v>
                </c:pt>
                <c:pt idx="1294">
                  <c:v>0.263764</c:v>
                </c:pt>
                <c:pt idx="1295">
                  <c:v>0.25270999999999999</c:v>
                </c:pt>
                <c:pt idx="1296">
                  <c:v>0.25242599999999998</c:v>
                </c:pt>
                <c:pt idx="1297">
                  <c:v>0.243035</c:v>
                </c:pt>
                <c:pt idx="1298">
                  <c:v>0.243035</c:v>
                </c:pt>
                <c:pt idx="1299">
                  <c:v>0.243035</c:v>
                </c:pt>
                <c:pt idx="1300">
                  <c:v>0.22747000000000001</c:v>
                </c:pt>
                <c:pt idx="1301">
                  <c:v>0.25437399999999999</c:v>
                </c:pt>
                <c:pt idx="1302">
                  <c:v>0.25703100000000001</c:v>
                </c:pt>
                <c:pt idx="1303">
                  <c:v>0.25703100000000001</c:v>
                </c:pt>
                <c:pt idx="1304">
                  <c:v>0.26311099999999998</c:v>
                </c:pt>
                <c:pt idx="1305">
                  <c:v>0.25276799999999999</c:v>
                </c:pt>
                <c:pt idx="1306">
                  <c:v>0.27841199999999999</c:v>
                </c:pt>
                <c:pt idx="1307">
                  <c:v>0.29136200000000001</c:v>
                </c:pt>
                <c:pt idx="1308">
                  <c:v>0.30570399999999998</c:v>
                </c:pt>
                <c:pt idx="1309">
                  <c:v>0.32279600000000003</c:v>
                </c:pt>
                <c:pt idx="1310">
                  <c:v>0.32512500000000005</c:v>
                </c:pt>
                <c:pt idx="1311">
                  <c:v>0.33279300000000001</c:v>
                </c:pt>
                <c:pt idx="1312">
                  <c:v>0.323828</c:v>
                </c:pt>
                <c:pt idx="1313">
                  <c:v>0.32470399999999999</c:v>
                </c:pt>
                <c:pt idx="1314">
                  <c:v>0.32879800000000003</c:v>
                </c:pt>
                <c:pt idx="1315">
                  <c:v>0.33272199999999996</c:v>
                </c:pt>
                <c:pt idx="1316">
                  <c:v>0.34905299999999995</c:v>
                </c:pt>
                <c:pt idx="1317">
                  <c:v>0.34893500000000005</c:v>
                </c:pt>
                <c:pt idx="1318">
                  <c:v>0.34309499999999998</c:v>
                </c:pt>
                <c:pt idx="1319">
                  <c:v>0.33599600000000002</c:v>
                </c:pt>
                <c:pt idx="1320">
                  <c:v>0.33966799999999997</c:v>
                </c:pt>
                <c:pt idx="1321">
                  <c:v>0.34081499999999998</c:v>
                </c:pt>
                <c:pt idx="1322">
                  <c:v>0.332984</c:v>
                </c:pt>
                <c:pt idx="1323">
                  <c:v>0.34506100000000006</c:v>
                </c:pt>
                <c:pt idx="1324">
                  <c:v>0.354076</c:v>
                </c:pt>
                <c:pt idx="1325">
                  <c:v>0.346188</c:v>
                </c:pt>
                <c:pt idx="1326">
                  <c:v>0.35335500000000003</c:v>
                </c:pt>
                <c:pt idx="1327">
                  <c:v>0.356049</c:v>
                </c:pt>
                <c:pt idx="1328">
                  <c:v>0.36664000000000002</c:v>
                </c:pt>
                <c:pt idx="1329">
                  <c:v>0.37220700000000001</c:v>
                </c:pt>
                <c:pt idx="1330">
                  <c:v>0.35261600000000004</c:v>
                </c:pt>
                <c:pt idx="1331">
                  <c:v>0.342084</c:v>
                </c:pt>
                <c:pt idx="1332">
                  <c:v>0.35495600000000005</c:v>
                </c:pt>
                <c:pt idx="1333">
                  <c:v>0.35445199999999999</c:v>
                </c:pt>
                <c:pt idx="1334">
                  <c:v>0.36509000000000003</c:v>
                </c:pt>
                <c:pt idx="1335">
                  <c:v>0.359873</c:v>
                </c:pt>
                <c:pt idx="1336">
                  <c:v>0.36627999999999999</c:v>
                </c:pt>
                <c:pt idx="1337">
                  <c:v>0.376357</c:v>
                </c:pt>
                <c:pt idx="1338">
                  <c:v>0.37215600000000004</c:v>
                </c:pt>
                <c:pt idx="1339">
                  <c:v>0.38173600000000002</c:v>
                </c:pt>
                <c:pt idx="1340">
                  <c:v>0.38478600000000002</c:v>
                </c:pt>
                <c:pt idx="1341">
                  <c:v>0.38713999999999998</c:v>
                </c:pt>
                <c:pt idx="1342">
                  <c:v>0.38551299999999999</c:v>
                </c:pt>
                <c:pt idx="1343">
                  <c:v>0.38721899999999998</c:v>
                </c:pt>
                <c:pt idx="1344">
                  <c:v>0.378801</c:v>
                </c:pt>
                <c:pt idx="1345">
                  <c:v>0.38109799999999999</c:v>
                </c:pt>
                <c:pt idx="1346">
                  <c:v>0.39681600000000006</c:v>
                </c:pt>
                <c:pt idx="1347">
                  <c:v>0.39766499999999999</c:v>
                </c:pt>
                <c:pt idx="1348">
                  <c:v>0.39994799999999997</c:v>
                </c:pt>
                <c:pt idx="1349">
                  <c:v>0.39391199999999998</c:v>
                </c:pt>
                <c:pt idx="1350">
                  <c:v>0.38189000000000001</c:v>
                </c:pt>
                <c:pt idx="1351">
                  <c:v>0.372083</c:v>
                </c:pt>
                <c:pt idx="1352">
                  <c:v>0.37535200000000002</c:v>
                </c:pt>
                <c:pt idx="1353">
                  <c:v>0.37901899999999999</c:v>
                </c:pt>
                <c:pt idx="1354">
                  <c:v>0.38162100000000004</c:v>
                </c:pt>
                <c:pt idx="1355">
                  <c:v>0.38970500000000002</c:v>
                </c:pt>
                <c:pt idx="1356">
                  <c:v>0.40469299999999997</c:v>
                </c:pt>
                <c:pt idx="1357">
                  <c:v>0.40438099999999999</c:v>
                </c:pt>
                <c:pt idx="1358">
                  <c:v>0.40903599999999996</c:v>
                </c:pt>
                <c:pt idx="1359">
                  <c:v>0.39733800000000002</c:v>
                </c:pt>
                <c:pt idx="1360">
                  <c:v>0.39573999999999998</c:v>
                </c:pt>
                <c:pt idx="1361">
                  <c:v>0.37055399999999999</c:v>
                </c:pt>
                <c:pt idx="1362">
                  <c:v>0.35620499999999999</c:v>
                </c:pt>
                <c:pt idx="1363">
                  <c:v>0.36318</c:v>
                </c:pt>
                <c:pt idx="1364">
                  <c:v>0.36299999999999999</c:v>
                </c:pt>
                <c:pt idx="1365">
                  <c:v>0.36450299999999997</c:v>
                </c:pt>
                <c:pt idx="1366">
                  <c:v>0.37957799999999997</c:v>
                </c:pt>
                <c:pt idx="1367">
                  <c:v>0.38832900000000004</c:v>
                </c:pt>
                <c:pt idx="1368">
                  <c:v>0.39485999999999999</c:v>
                </c:pt>
                <c:pt idx="1369">
                  <c:v>0.41175899999999999</c:v>
                </c:pt>
                <c:pt idx="1370">
                  <c:v>0.40987000000000001</c:v>
                </c:pt>
                <c:pt idx="1371">
                  <c:v>0.41210799999999997</c:v>
                </c:pt>
                <c:pt idx="1372">
                  <c:v>0.410584</c:v>
                </c:pt>
                <c:pt idx="1373">
                  <c:v>0.404553</c:v>
                </c:pt>
                <c:pt idx="1374">
                  <c:v>0.40824500000000002</c:v>
                </c:pt>
                <c:pt idx="1375">
                  <c:v>0.41941899999999999</c:v>
                </c:pt>
                <c:pt idx="1376">
                  <c:v>0.42596800000000001</c:v>
                </c:pt>
                <c:pt idx="1377">
                  <c:v>0.43286799999999998</c:v>
                </c:pt>
                <c:pt idx="1378">
                  <c:v>0.44128100000000003</c:v>
                </c:pt>
                <c:pt idx="1379">
                  <c:v>0.43656100000000003</c:v>
                </c:pt>
                <c:pt idx="1380">
                  <c:v>0.43642400000000003</c:v>
                </c:pt>
                <c:pt idx="1381">
                  <c:v>0.43642400000000003</c:v>
                </c:pt>
                <c:pt idx="1382">
                  <c:v>0.43642400000000003</c:v>
                </c:pt>
                <c:pt idx="1383">
                  <c:v>0.44164499999999995</c:v>
                </c:pt>
                <c:pt idx="1384">
                  <c:v>0.447847</c:v>
                </c:pt>
                <c:pt idx="1385">
                  <c:v>0.44112600000000002</c:v>
                </c:pt>
                <c:pt idx="1386">
                  <c:v>0.44009799999999999</c:v>
                </c:pt>
                <c:pt idx="1387">
                  <c:v>0.44403799999999999</c:v>
                </c:pt>
                <c:pt idx="1388">
                  <c:v>0.43777299999999997</c:v>
                </c:pt>
                <c:pt idx="1389">
                  <c:v>0.43697000000000003</c:v>
                </c:pt>
                <c:pt idx="1390">
                  <c:v>0.42905599999999999</c:v>
                </c:pt>
                <c:pt idx="1391">
                  <c:v>0.4304</c:v>
                </c:pt>
                <c:pt idx="1392">
                  <c:v>0.4304</c:v>
                </c:pt>
                <c:pt idx="1393">
                  <c:v>0.41301599999999999</c:v>
                </c:pt>
                <c:pt idx="1394">
                  <c:v>0.417823</c:v>
                </c:pt>
                <c:pt idx="1395">
                  <c:v>0.40051400000000004</c:v>
                </c:pt>
                <c:pt idx="1396">
                  <c:v>0.40641300000000002</c:v>
                </c:pt>
                <c:pt idx="1397">
                  <c:v>0.38899</c:v>
                </c:pt>
                <c:pt idx="1398">
                  <c:v>0.40645799999999999</c:v>
                </c:pt>
                <c:pt idx="1399">
                  <c:v>0.40662799999999999</c:v>
                </c:pt>
                <c:pt idx="1400">
                  <c:v>0.41923900000000003</c:v>
                </c:pt>
                <c:pt idx="1401">
                  <c:v>0.41691099999999998</c:v>
                </c:pt>
                <c:pt idx="1402">
                  <c:v>0.40506500000000001</c:v>
                </c:pt>
                <c:pt idx="1403">
                  <c:v>0.412387</c:v>
                </c:pt>
                <c:pt idx="1404">
                  <c:v>0.403007</c:v>
                </c:pt>
                <c:pt idx="1405">
                  <c:v>0.38434299999999999</c:v>
                </c:pt>
                <c:pt idx="1406">
                  <c:v>0.39133000000000001</c:v>
                </c:pt>
                <c:pt idx="1407">
                  <c:v>0.39133000000000001</c:v>
                </c:pt>
                <c:pt idx="1408">
                  <c:v>0.39697899999999997</c:v>
                </c:pt>
                <c:pt idx="1409">
                  <c:v>0.37815300000000002</c:v>
                </c:pt>
                <c:pt idx="1410">
                  <c:v>0.39076900000000003</c:v>
                </c:pt>
                <c:pt idx="1411">
                  <c:v>0.38048900000000002</c:v>
                </c:pt>
                <c:pt idx="1412">
                  <c:v>0.37371599999999999</c:v>
                </c:pt>
                <c:pt idx="1413">
                  <c:v>0.38324800000000003</c:v>
                </c:pt>
                <c:pt idx="1414">
                  <c:v>0.38790599999999997</c:v>
                </c:pt>
                <c:pt idx="1415">
                  <c:v>0.38827699999999998</c:v>
                </c:pt>
                <c:pt idx="1416">
                  <c:v>0.40042800000000001</c:v>
                </c:pt>
                <c:pt idx="1417">
                  <c:v>0.40604999999999997</c:v>
                </c:pt>
                <c:pt idx="1418">
                  <c:v>0.40722400000000003</c:v>
                </c:pt>
                <c:pt idx="1419">
                  <c:v>0.40171500000000004</c:v>
                </c:pt>
                <c:pt idx="1420">
                  <c:v>0.39782800000000001</c:v>
                </c:pt>
                <c:pt idx="1421">
                  <c:v>0.39388899999999999</c:v>
                </c:pt>
                <c:pt idx="1422">
                  <c:v>0.39675199999999999</c:v>
                </c:pt>
                <c:pt idx="1423">
                  <c:v>0.40799300000000005</c:v>
                </c:pt>
                <c:pt idx="1424">
                  <c:v>0.40315699999999999</c:v>
                </c:pt>
                <c:pt idx="1425">
                  <c:v>0.41427999999999998</c:v>
                </c:pt>
                <c:pt idx="1426">
                  <c:v>0.409937</c:v>
                </c:pt>
                <c:pt idx="1427">
                  <c:v>0.40811900000000001</c:v>
                </c:pt>
                <c:pt idx="1428">
                  <c:v>0.40715800000000002</c:v>
                </c:pt>
                <c:pt idx="1429">
                  <c:v>0.405252</c:v>
                </c:pt>
                <c:pt idx="1430">
                  <c:v>0.40933799999999998</c:v>
                </c:pt>
                <c:pt idx="1431">
                  <c:v>0.42011100000000001</c:v>
                </c:pt>
                <c:pt idx="1432">
                  <c:v>0.432703</c:v>
                </c:pt>
                <c:pt idx="1433">
                  <c:v>0.43450299999999997</c:v>
                </c:pt>
                <c:pt idx="1434">
                  <c:v>0.44409799999999999</c:v>
                </c:pt>
                <c:pt idx="1435">
                  <c:v>0.44559199999999999</c:v>
                </c:pt>
                <c:pt idx="1436">
                  <c:v>0.435199</c:v>
                </c:pt>
                <c:pt idx="1437">
                  <c:v>0.42981000000000003</c:v>
                </c:pt>
                <c:pt idx="1438">
                  <c:v>0.42147899999999999</c:v>
                </c:pt>
                <c:pt idx="1439">
                  <c:v>0.41797400000000001</c:v>
                </c:pt>
                <c:pt idx="1440">
                  <c:v>0.42000999999999999</c:v>
                </c:pt>
                <c:pt idx="1441">
                  <c:v>0.42794699999999997</c:v>
                </c:pt>
                <c:pt idx="1442">
                  <c:v>0.43030700000000005</c:v>
                </c:pt>
                <c:pt idx="1443">
                  <c:v>0.435558</c:v>
                </c:pt>
                <c:pt idx="1444">
                  <c:v>0.432502</c:v>
                </c:pt>
                <c:pt idx="1445">
                  <c:v>0.42687900000000001</c:v>
                </c:pt>
                <c:pt idx="1446">
                  <c:v>0.43320000000000003</c:v>
                </c:pt>
                <c:pt idx="1447">
                  <c:v>0.43512400000000001</c:v>
                </c:pt>
                <c:pt idx="1448">
                  <c:v>0.44274500000000006</c:v>
                </c:pt>
                <c:pt idx="1449">
                  <c:v>0.44533299999999998</c:v>
                </c:pt>
                <c:pt idx="1450">
                  <c:v>0.44949800000000001</c:v>
                </c:pt>
                <c:pt idx="1451">
                  <c:v>0.45224700000000001</c:v>
                </c:pt>
                <c:pt idx="1452">
                  <c:v>0.45435000000000003</c:v>
                </c:pt>
                <c:pt idx="1453">
                  <c:v>0.44616799999999995</c:v>
                </c:pt>
                <c:pt idx="1454">
                  <c:v>0.43824800000000003</c:v>
                </c:pt>
                <c:pt idx="1455">
                  <c:v>0.43630200000000002</c:v>
                </c:pt>
                <c:pt idx="1456">
                  <c:v>0.40842100000000003</c:v>
                </c:pt>
                <c:pt idx="1457">
                  <c:v>0.38049500000000003</c:v>
                </c:pt>
                <c:pt idx="1458">
                  <c:v>0.37865000000000004</c:v>
                </c:pt>
                <c:pt idx="1459">
                  <c:v>0.38558500000000001</c:v>
                </c:pt>
                <c:pt idx="1460">
                  <c:v>0.40121699999999999</c:v>
                </c:pt>
                <c:pt idx="1461">
                  <c:v>0.39788899999999999</c:v>
                </c:pt>
                <c:pt idx="1462">
                  <c:v>0.38477200000000006</c:v>
                </c:pt>
                <c:pt idx="1463">
                  <c:v>0.39174100000000001</c:v>
                </c:pt>
                <c:pt idx="1464">
                  <c:v>0.37145000000000006</c:v>
                </c:pt>
                <c:pt idx="1465">
                  <c:v>0.365199</c:v>
                </c:pt>
                <c:pt idx="1466">
                  <c:v>0.37847000000000003</c:v>
                </c:pt>
                <c:pt idx="1467">
                  <c:v>0.39869300000000002</c:v>
                </c:pt>
                <c:pt idx="1468">
                  <c:v>0.39210999999999996</c:v>
                </c:pt>
                <c:pt idx="1469">
                  <c:v>0.40673299999999996</c:v>
                </c:pt>
                <c:pt idx="1470">
                  <c:v>0.40742199999999995</c:v>
                </c:pt>
                <c:pt idx="1471">
                  <c:v>0.40968000000000004</c:v>
                </c:pt>
                <c:pt idx="1472">
                  <c:v>0.40968000000000004</c:v>
                </c:pt>
                <c:pt idx="1473">
                  <c:v>0.41698999999999997</c:v>
                </c:pt>
                <c:pt idx="1474">
                  <c:v>0.40725099999999997</c:v>
                </c:pt>
                <c:pt idx="1475">
                  <c:v>0.41533499999999995</c:v>
                </c:pt>
                <c:pt idx="1476">
                  <c:v>0.42275499999999999</c:v>
                </c:pt>
                <c:pt idx="1477">
                  <c:v>0.42920499999999995</c:v>
                </c:pt>
                <c:pt idx="1478">
                  <c:v>0.42792700000000006</c:v>
                </c:pt>
                <c:pt idx="1479">
                  <c:v>0.43929600000000002</c:v>
                </c:pt>
                <c:pt idx="1480">
                  <c:v>0.44321500000000003</c:v>
                </c:pt>
                <c:pt idx="1481">
                  <c:v>0.447326</c:v>
                </c:pt>
                <c:pt idx="1482">
                  <c:v>0.44533700000000004</c:v>
                </c:pt>
                <c:pt idx="1483">
                  <c:v>0.44977400000000001</c:v>
                </c:pt>
                <c:pt idx="1484">
                  <c:v>0.467644</c:v>
                </c:pt>
                <c:pt idx="1485">
                  <c:v>0.46682099999999999</c:v>
                </c:pt>
                <c:pt idx="1486">
                  <c:v>0.48395499999999997</c:v>
                </c:pt>
                <c:pt idx="1487">
                  <c:v>0.47400300000000001</c:v>
                </c:pt>
                <c:pt idx="1488">
                  <c:v>0.472551</c:v>
                </c:pt>
                <c:pt idx="1489">
                  <c:v>0.47357100000000002</c:v>
                </c:pt>
                <c:pt idx="1490">
                  <c:v>0.47742600000000002</c:v>
                </c:pt>
                <c:pt idx="1491">
                  <c:v>0.48330499999999998</c:v>
                </c:pt>
                <c:pt idx="1492">
                  <c:v>0.47406700000000002</c:v>
                </c:pt>
                <c:pt idx="1493">
                  <c:v>0.464895</c:v>
                </c:pt>
                <c:pt idx="1494">
                  <c:v>0.45429400000000003</c:v>
                </c:pt>
                <c:pt idx="1495">
                  <c:v>0.45841500000000002</c:v>
                </c:pt>
                <c:pt idx="1496">
                  <c:v>0.46962600000000004</c:v>
                </c:pt>
                <c:pt idx="1497">
                  <c:v>0.46710299999999999</c:v>
                </c:pt>
                <c:pt idx="1498">
                  <c:v>0.46240499999999995</c:v>
                </c:pt>
                <c:pt idx="1499">
                  <c:v>0.43326999999999999</c:v>
                </c:pt>
                <c:pt idx="1500">
                  <c:v>0.42475499999999999</c:v>
                </c:pt>
                <c:pt idx="1501">
                  <c:v>0.43448999999999999</c:v>
                </c:pt>
                <c:pt idx="1502">
                  <c:v>0.43006300000000003</c:v>
                </c:pt>
                <c:pt idx="1503">
                  <c:v>0.41391100000000003</c:v>
                </c:pt>
                <c:pt idx="1504">
                  <c:v>0.41175299999999998</c:v>
                </c:pt>
                <c:pt idx="1505">
                  <c:v>0.41716299999999995</c:v>
                </c:pt>
                <c:pt idx="1506">
                  <c:v>0.47654299999999999</c:v>
                </c:pt>
                <c:pt idx="1507">
                  <c:v>0.46830599999999994</c:v>
                </c:pt>
                <c:pt idx="1508">
                  <c:v>0.48798200000000003</c:v>
                </c:pt>
                <c:pt idx="1509">
                  <c:v>0.48731799999999997</c:v>
                </c:pt>
                <c:pt idx="1510">
                  <c:v>0.49004900000000001</c:v>
                </c:pt>
                <c:pt idx="1511">
                  <c:v>0.49059600000000003</c:v>
                </c:pt>
                <c:pt idx="1512">
                  <c:v>0.49651000000000001</c:v>
                </c:pt>
                <c:pt idx="1513">
                  <c:v>0.48716000000000004</c:v>
                </c:pt>
                <c:pt idx="1514">
                  <c:v>0.48708899999999999</c:v>
                </c:pt>
                <c:pt idx="1515">
                  <c:v>0.48561100000000001</c:v>
                </c:pt>
                <c:pt idx="1516">
                  <c:v>0.48202499999999998</c:v>
                </c:pt>
                <c:pt idx="1517">
                  <c:v>0.48988700000000002</c:v>
                </c:pt>
                <c:pt idx="1518">
                  <c:v>0.48680400000000001</c:v>
                </c:pt>
                <c:pt idx="1519">
                  <c:v>0.482879</c:v>
                </c:pt>
                <c:pt idx="1520">
                  <c:v>0.47649399999999997</c:v>
                </c:pt>
                <c:pt idx="1521">
                  <c:v>0.48661700000000002</c:v>
                </c:pt>
                <c:pt idx="1522">
                  <c:v>0.49332399999999998</c:v>
                </c:pt>
                <c:pt idx="1523">
                  <c:v>0.49666200000000005</c:v>
                </c:pt>
                <c:pt idx="1524">
                  <c:v>0.49088099999999996</c:v>
                </c:pt>
                <c:pt idx="1525">
                  <c:v>0.507297</c:v>
                </c:pt>
                <c:pt idx="1526">
                  <c:v>0.50172099999999997</c:v>
                </c:pt>
                <c:pt idx="1527">
                  <c:v>0.50558599999999998</c:v>
                </c:pt>
                <c:pt idx="1528">
                  <c:v>0.50685000000000002</c:v>
                </c:pt>
                <c:pt idx="1529">
                  <c:v>0.49671599999999999</c:v>
                </c:pt>
                <c:pt idx="1530">
                  <c:v>0.49319299999999999</c:v>
                </c:pt>
                <c:pt idx="1531">
                  <c:v>0.50593200000000005</c:v>
                </c:pt>
                <c:pt idx="1532">
                  <c:v>0.50859600000000005</c:v>
                </c:pt>
                <c:pt idx="1533">
                  <c:v>0.51509000000000005</c:v>
                </c:pt>
                <c:pt idx="1534">
                  <c:v>0.51116099999999998</c:v>
                </c:pt>
                <c:pt idx="1535">
                  <c:v>0.50387300000000002</c:v>
                </c:pt>
                <c:pt idx="1536">
                  <c:v>0.51243300000000003</c:v>
                </c:pt>
                <c:pt idx="1537">
                  <c:v>0.52848099999999998</c:v>
                </c:pt>
                <c:pt idx="1538">
                  <c:v>0.54042199999999996</c:v>
                </c:pt>
                <c:pt idx="1539">
                  <c:v>0.54702300000000004</c:v>
                </c:pt>
                <c:pt idx="1540">
                  <c:v>0.55337000000000003</c:v>
                </c:pt>
                <c:pt idx="1541">
                  <c:v>0.53778399999999993</c:v>
                </c:pt>
                <c:pt idx="1542">
                  <c:v>0.52947899999999992</c:v>
                </c:pt>
                <c:pt idx="1543">
                  <c:v>0.51475499999999996</c:v>
                </c:pt>
                <c:pt idx="1544">
                  <c:v>0.52691299999999996</c:v>
                </c:pt>
                <c:pt idx="1545">
                  <c:v>0.53181699999999998</c:v>
                </c:pt>
                <c:pt idx="1546">
                  <c:v>0.54851300000000003</c:v>
                </c:pt>
                <c:pt idx="1547">
                  <c:v>0.54774500000000004</c:v>
                </c:pt>
                <c:pt idx="1548">
                  <c:v>0.53727400000000003</c:v>
                </c:pt>
                <c:pt idx="1549">
                  <c:v>0.527362</c:v>
                </c:pt>
                <c:pt idx="1550">
                  <c:v>0.53852500000000003</c:v>
                </c:pt>
                <c:pt idx="1551">
                  <c:v>0.59141199999999994</c:v>
                </c:pt>
                <c:pt idx="1552">
                  <c:v>0.62196300000000004</c:v>
                </c:pt>
                <c:pt idx="1553">
                  <c:v>0.60490900000000003</c:v>
                </c:pt>
                <c:pt idx="1554">
                  <c:v>0.60290599999999994</c:v>
                </c:pt>
                <c:pt idx="1555">
                  <c:v>0.60345899999999997</c:v>
                </c:pt>
                <c:pt idx="1556">
                  <c:v>0.60406300000000002</c:v>
                </c:pt>
                <c:pt idx="1557">
                  <c:v>0.61657400000000007</c:v>
                </c:pt>
                <c:pt idx="1558">
                  <c:v>0.62704000000000004</c:v>
                </c:pt>
                <c:pt idx="1559">
                  <c:v>0.62704000000000004</c:v>
                </c:pt>
                <c:pt idx="1560">
                  <c:v>0.62704000000000004</c:v>
                </c:pt>
                <c:pt idx="1561">
                  <c:v>0.63280599999999998</c:v>
                </c:pt>
                <c:pt idx="1562">
                  <c:v>0.623722</c:v>
                </c:pt>
                <c:pt idx="1563">
                  <c:v>0.619811</c:v>
                </c:pt>
                <c:pt idx="1564">
                  <c:v>0.619811</c:v>
                </c:pt>
                <c:pt idx="1565">
                  <c:v>0.63676600000000005</c:v>
                </c:pt>
                <c:pt idx="1566">
                  <c:v>0.62787499999999996</c:v>
                </c:pt>
                <c:pt idx="1567">
                  <c:v>0.61102000000000001</c:v>
                </c:pt>
                <c:pt idx="1568">
                  <c:v>0.61636200000000008</c:v>
                </c:pt>
                <c:pt idx="1569">
                  <c:v>0.60297899999999993</c:v>
                </c:pt>
                <c:pt idx="1570">
                  <c:v>0.603105</c:v>
                </c:pt>
                <c:pt idx="1571">
                  <c:v>0.59744600000000003</c:v>
                </c:pt>
                <c:pt idx="1572">
                  <c:v>0.60856399999999999</c:v>
                </c:pt>
                <c:pt idx="1573">
                  <c:v>0.61147399999999996</c:v>
                </c:pt>
                <c:pt idx="1574">
                  <c:v>0.60829300000000008</c:v>
                </c:pt>
                <c:pt idx="1575">
                  <c:v>0.60901099999999997</c:v>
                </c:pt>
                <c:pt idx="1576">
                  <c:v>0.62122199999999994</c:v>
                </c:pt>
                <c:pt idx="1577">
                  <c:v>0.61832999999999994</c:v>
                </c:pt>
                <c:pt idx="1578">
                  <c:v>0.61080199999999996</c:v>
                </c:pt>
                <c:pt idx="1579">
                  <c:v>0.61210299999999995</c:v>
                </c:pt>
                <c:pt idx="1580">
                  <c:v>0.59617399999999998</c:v>
                </c:pt>
                <c:pt idx="1581">
                  <c:v>0.61272599999999999</c:v>
                </c:pt>
                <c:pt idx="1582">
                  <c:v>0.57862000000000002</c:v>
                </c:pt>
                <c:pt idx="1583">
                  <c:v>0.58820799999999995</c:v>
                </c:pt>
                <c:pt idx="1584">
                  <c:v>0.59087000000000001</c:v>
                </c:pt>
                <c:pt idx="1585">
                  <c:v>0.57815399999999995</c:v>
                </c:pt>
                <c:pt idx="1586">
                  <c:v>0.56715599999999999</c:v>
                </c:pt>
                <c:pt idx="1587">
                  <c:v>0.56844299999999992</c:v>
                </c:pt>
                <c:pt idx="1588">
                  <c:v>0.58912799999999999</c:v>
                </c:pt>
                <c:pt idx="1589">
                  <c:v>0.59506300000000001</c:v>
                </c:pt>
                <c:pt idx="1590">
                  <c:v>0.59923800000000005</c:v>
                </c:pt>
                <c:pt idx="1591">
                  <c:v>0.59378399999999998</c:v>
                </c:pt>
                <c:pt idx="1592">
                  <c:v>0.59334200000000004</c:v>
                </c:pt>
                <c:pt idx="1593">
                  <c:v>0.60466200000000003</c:v>
                </c:pt>
                <c:pt idx="1594">
                  <c:v>0.61559300000000006</c:v>
                </c:pt>
                <c:pt idx="1595">
                  <c:v>0.60708300000000004</c:v>
                </c:pt>
                <c:pt idx="1596">
                  <c:v>0.61569699999999994</c:v>
                </c:pt>
                <c:pt idx="1597">
                  <c:v>0.61838599999999999</c:v>
                </c:pt>
                <c:pt idx="1598">
                  <c:v>0.60742099999999999</c:v>
                </c:pt>
                <c:pt idx="1599">
                  <c:v>0.62020399999999998</c:v>
                </c:pt>
                <c:pt idx="1600">
                  <c:v>0.62157699999999994</c:v>
                </c:pt>
                <c:pt idx="1601">
                  <c:v>0.61516300000000002</c:v>
                </c:pt>
                <c:pt idx="1602">
                  <c:v>0.56604599999999994</c:v>
                </c:pt>
                <c:pt idx="1603">
                  <c:v>0.53624300000000003</c:v>
                </c:pt>
                <c:pt idx="1604">
                  <c:v>0.52934399999999993</c:v>
                </c:pt>
                <c:pt idx="1605">
                  <c:v>0.46745600000000004</c:v>
                </c:pt>
                <c:pt idx="1606">
                  <c:v>0.43388899999999997</c:v>
                </c:pt>
                <c:pt idx="1607">
                  <c:v>0.43172199999999994</c:v>
                </c:pt>
                <c:pt idx="1608">
                  <c:v>0.45997900000000003</c:v>
                </c:pt>
                <c:pt idx="1609">
                  <c:v>0.46444299999999999</c:v>
                </c:pt>
                <c:pt idx="1610">
                  <c:v>0.43404600000000004</c:v>
                </c:pt>
                <c:pt idx="1611">
                  <c:v>0.39125300000000002</c:v>
                </c:pt>
                <c:pt idx="1612">
                  <c:v>0.30224400000000001</c:v>
                </c:pt>
                <c:pt idx="1613">
                  <c:v>0.302236</c:v>
                </c:pt>
                <c:pt idx="1614">
                  <c:v>0.28681299999999998</c:v>
                </c:pt>
                <c:pt idx="1615">
                  <c:v>0.16703900000000002</c:v>
                </c:pt>
                <c:pt idx="1616">
                  <c:v>0.155499</c:v>
                </c:pt>
                <c:pt idx="1617">
                  <c:v>6.5488000000000005E-2</c:v>
                </c:pt>
                <c:pt idx="1618">
                  <c:v>3.3940999999999999E-2</c:v>
                </c:pt>
                <c:pt idx="1619">
                  <c:v>-3.4125000000000003E-2</c:v>
                </c:pt>
                <c:pt idx="1620">
                  <c:v>-4.7211999999999997E-2</c:v>
                </c:pt>
                <c:pt idx="1621">
                  <c:v>9.4470000000000005E-3</c:v>
                </c:pt>
                <c:pt idx="1622">
                  <c:v>-2.8772000000000002E-2</c:v>
                </c:pt>
                <c:pt idx="1623">
                  <c:v>5.2526999999999997E-2</c:v>
                </c:pt>
                <c:pt idx="1624">
                  <c:v>0.100589</c:v>
                </c:pt>
                <c:pt idx="1625">
                  <c:v>0.14232400000000001</c:v>
                </c:pt>
                <c:pt idx="1626">
                  <c:v>9.6951999999999997E-2</c:v>
                </c:pt>
                <c:pt idx="1627">
                  <c:v>8.617000000000001E-2</c:v>
                </c:pt>
                <c:pt idx="1628">
                  <c:v>0.12155900000000001</c:v>
                </c:pt>
                <c:pt idx="1629">
                  <c:v>8.0419000000000004E-2</c:v>
                </c:pt>
                <c:pt idx="1630">
                  <c:v>7.3777999999999996E-2</c:v>
                </c:pt>
                <c:pt idx="1631">
                  <c:v>4.8669000000000004E-2</c:v>
                </c:pt>
                <c:pt idx="1632">
                  <c:v>0.10171200000000001</c:v>
                </c:pt>
                <c:pt idx="1633">
                  <c:v>0.15798600000000002</c:v>
                </c:pt>
                <c:pt idx="1634">
                  <c:v>0.179843</c:v>
                </c:pt>
                <c:pt idx="1635">
                  <c:v>0.22053999999999999</c:v>
                </c:pt>
                <c:pt idx="1636">
                  <c:v>0.22053999999999999</c:v>
                </c:pt>
                <c:pt idx="1637">
                  <c:v>0.22053999999999999</c:v>
                </c:pt>
                <c:pt idx="1638">
                  <c:v>0.19633800000000001</c:v>
                </c:pt>
                <c:pt idx="1639">
                  <c:v>0.14166299999999998</c:v>
                </c:pt>
                <c:pt idx="1640">
                  <c:v>0.14413299999999998</c:v>
                </c:pt>
                <c:pt idx="1641">
                  <c:v>0.179898</c:v>
                </c:pt>
                <c:pt idx="1642">
                  <c:v>0.177178</c:v>
                </c:pt>
                <c:pt idx="1643">
                  <c:v>0.145672</c:v>
                </c:pt>
                <c:pt idx="1644">
                  <c:v>0.159576</c:v>
                </c:pt>
                <c:pt idx="1645">
                  <c:v>0.176255</c:v>
                </c:pt>
                <c:pt idx="1646">
                  <c:v>0.16831499999999999</c:v>
                </c:pt>
                <c:pt idx="1647">
                  <c:v>0.18807200000000002</c:v>
                </c:pt>
                <c:pt idx="1648">
                  <c:v>0.213309</c:v>
                </c:pt>
                <c:pt idx="1649">
                  <c:v>0.253805</c:v>
                </c:pt>
                <c:pt idx="1650">
                  <c:v>0.22590299999999999</c:v>
                </c:pt>
                <c:pt idx="1651">
                  <c:v>0.203096</c:v>
                </c:pt>
                <c:pt idx="1652">
                  <c:v>0.188444</c:v>
                </c:pt>
                <c:pt idx="1653">
                  <c:v>0.19898399999999999</c:v>
                </c:pt>
                <c:pt idx="1654">
                  <c:v>0.19073799999999999</c:v>
                </c:pt>
                <c:pt idx="1655">
                  <c:v>0.210757</c:v>
                </c:pt>
                <c:pt idx="1656">
                  <c:v>0.210757</c:v>
                </c:pt>
                <c:pt idx="1657">
                  <c:v>0.21251200000000001</c:v>
                </c:pt>
                <c:pt idx="1658">
                  <c:v>0.20517600000000003</c:v>
                </c:pt>
                <c:pt idx="1659">
                  <c:v>0.183199</c:v>
                </c:pt>
                <c:pt idx="1660">
                  <c:v>0.148201</c:v>
                </c:pt>
                <c:pt idx="1661">
                  <c:v>0.167296</c:v>
                </c:pt>
                <c:pt idx="1662">
                  <c:v>0.209726</c:v>
                </c:pt>
                <c:pt idx="1663">
                  <c:v>0.21643799999999999</c:v>
                </c:pt>
                <c:pt idx="1664">
                  <c:v>0.219971</c:v>
                </c:pt>
                <c:pt idx="1665">
                  <c:v>0.221748</c:v>
                </c:pt>
                <c:pt idx="1666">
                  <c:v>0.22271000000000002</c:v>
                </c:pt>
                <c:pt idx="1667">
                  <c:v>0.22271000000000002</c:v>
                </c:pt>
                <c:pt idx="1668">
                  <c:v>0.26256699999999999</c:v>
                </c:pt>
                <c:pt idx="1669">
                  <c:v>0.27823899999999996</c:v>
                </c:pt>
                <c:pt idx="1670">
                  <c:v>0.292964</c:v>
                </c:pt>
                <c:pt idx="1671">
                  <c:v>0.270926</c:v>
                </c:pt>
                <c:pt idx="1672">
                  <c:v>0.28841899999999998</c:v>
                </c:pt>
                <c:pt idx="1673">
                  <c:v>0.300259</c:v>
                </c:pt>
                <c:pt idx="1674">
                  <c:v>0.33462000000000003</c:v>
                </c:pt>
                <c:pt idx="1675">
                  <c:v>0.32982799999999995</c:v>
                </c:pt>
                <c:pt idx="1676">
                  <c:v>0.35991899999999999</c:v>
                </c:pt>
                <c:pt idx="1677">
                  <c:v>0.353024</c:v>
                </c:pt>
                <c:pt idx="1678">
                  <c:v>0.32455300000000004</c:v>
                </c:pt>
                <c:pt idx="1679">
                  <c:v>0.31337900000000002</c:v>
                </c:pt>
                <c:pt idx="1680">
                  <c:v>0.26653500000000002</c:v>
                </c:pt>
                <c:pt idx="1681">
                  <c:v>0.27427099999999999</c:v>
                </c:pt>
                <c:pt idx="1682">
                  <c:v>0.27515299999999998</c:v>
                </c:pt>
                <c:pt idx="1683">
                  <c:v>0.30317499999999997</c:v>
                </c:pt>
                <c:pt idx="1684">
                  <c:v>0.31195400000000001</c:v>
                </c:pt>
                <c:pt idx="1685">
                  <c:v>0.308197</c:v>
                </c:pt>
                <c:pt idx="1686">
                  <c:v>0.32081699999999996</c:v>
                </c:pt>
                <c:pt idx="1687">
                  <c:v>0.31231799999999998</c:v>
                </c:pt>
                <c:pt idx="1688">
                  <c:v>0.31824400000000003</c:v>
                </c:pt>
                <c:pt idx="1689">
                  <c:v>0.28075899999999998</c:v>
                </c:pt>
                <c:pt idx="1690">
                  <c:v>0.27812199999999998</c:v>
                </c:pt>
                <c:pt idx="1691">
                  <c:v>0.27820299999999998</c:v>
                </c:pt>
                <c:pt idx="1692">
                  <c:v>0.28458600000000001</c:v>
                </c:pt>
                <c:pt idx="1693">
                  <c:v>0.27864800000000001</c:v>
                </c:pt>
                <c:pt idx="1694">
                  <c:v>0.28389600000000004</c:v>
                </c:pt>
                <c:pt idx="1695">
                  <c:v>0.29763300000000004</c:v>
                </c:pt>
                <c:pt idx="1696">
                  <c:v>0.29271399999999997</c:v>
                </c:pt>
                <c:pt idx="1697">
                  <c:v>0.31124299999999999</c:v>
                </c:pt>
                <c:pt idx="1698">
                  <c:v>0.29630099999999998</c:v>
                </c:pt>
                <c:pt idx="1699">
                  <c:v>0.28398800000000002</c:v>
                </c:pt>
                <c:pt idx="1700">
                  <c:v>0.26928999999999997</c:v>
                </c:pt>
                <c:pt idx="1701">
                  <c:v>0.28385100000000002</c:v>
                </c:pt>
                <c:pt idx="1702">
                  <c:v>0.29917899999999997</c:v>
                </c:pt>
                <c:pt idx="1703">
                  <c:v>0.28345599999999999</c:v>
                </c:pt>
                <c:pt idx="1704">
                  <c:v>0.30182900000000001</c:v>
                </c:pt>
                <c:pt idx="1705">
                  <c:v>0.29455999999999999</c:v>
                </c:pt>
                <c:pt idx="1706">
                  <c:v>0.29655100000000001</c:v>
                </c:pt>
                <c:pt idx="1707">
                  <c:v>0.29938500000000001</c:v>
                </c:pt>
                <c:pt idx="1708">
                  <c:v>0.30805299999999997</c:v>
                </c:pt>
                <c:pt idx="1709">
                  <c:v>0.30535499999999999</c:v>
                </c:pt>
                <c:pt idx="1710">
                  <c:v>0.30735499999999999</c:v>
                </c:pt>
                <c:pt idx="1711">
                  <c:v>0.29056599999999999</c:v>
                </c:pt>
                <c:pt idx="1712">
                  <c:v>0.28257500000000002</c:v>
                </c:pt>
                <c:pt idx="1713">
                  <c:v>0.29156599999999999</c:v>
                </c:pt>
                <c:pt idx="1714">
                  <c:v>0.28928100000000001</c:v>
                </c:pt>
                <c:pt idx="1715">
                  <c:v>0.27230300000000002</c:v>
                </c:pt>
                <c:pt idx="1716">
                  <c:v>0.26599200000000001</c:v>
                </c:pt>
                <c:pt idx="1717">
                  <c:v>0.28284999999999999</c:v>
                </c:pt>
                <c:pt idx="1718">
                  <c:v>0.29403400000000002</c:v>
                </c:pt>
                <c:pt idx="1719">
                  <c:v>0.31875100000000001</c:v>
                </c:pt>
                <c:pt idx="1720">
                  <c:v>0.30801600000000001</c:v>
                </c:pt>
                <c:pt idx="1721">
                  <c:v>0.31875800000000004</c:v>
                </c:pt>
                <c:pt idx="1722">
                  <c:v>0.32639099999999999</c:v>
                </c:pt>
                <c:pt idx="1723">
                  <c:v>0.34676400000000002</c:v>
                </c:pt>
                <c:pt idx="1724">
                  <c:v>0.35367800000000005</c:v>
                </c:pt>
                <c:pt idx="1725">
                  <c:v>0.34257599999999999</c:v>
                </c:pt>
                <c:pt idx="1726">
                  <c:v>0.32842199999999999</c:v>
                </c:pt>
                <c:pt idx="1727">
                  <c:v>0.33113799999999999</c:v>
                </c:pt>
                <c:pt idx="1728">
                  <c:v>0.31998799999999999</c:v>
                </c:pt>
                <c:pt idx="1729">
                  <c:v>0.317019</c:v>
                </c:pt>
                <c:pt idx="1730">
                  <c:v>0.31157699999999999</c:v>
                </c:pt>
                <c:pt idx="1731">
                  <c:v>0.31766699999999998</c:v>
                </c:pt>
                <c:pt idx="1732">
                  <c:v>0.32571699999999998</c:v>
                </c:pt>
                <c:pt idx="1733">
                  <c:v>0.31768299999999999</c:v>
                </c:pt>
                <c:pt idx="1734">
                  <c:v>0.33085199999999998</c:v>
                </c:pt>
                <c:pt idx="1735">
                  <c:v>0.33195799999999998</c:v>
                </c:pt>
                <c:pt idx="1736">
                  <c:v>0.33393</c:v>
                </c:pt>
                <c:pt idx="1737">
                  <c:v>0.33393</c:v>
                </c:pt>
                <c:pt idx="1738">
                  <c:v>0.32015199999999999</c:v>
                </c:pt>
                <c:pt idx="1739">
                  <c:v>0.32763800000000004</c:v>
                </c:pt>
                <c:pt idx="1740">
                  <c:v>0.30979600000000002</c:v>
                </c:pt>
                <c:pt idx="1741">
                  <c:v>0.30188900000000002</c:v>
                </c:pt>
                <c:pt idx="1742">
                  <c:v>0.323488</c:v>
                </c:pt>
                <c:pt idx="1743">
                  <c:v>0.32221100000000003</c:v>
                </c:pt>
                <c:pt idx="1744">
                  <c:v>0.319942</c:v>
                </c:pt>
                <c:pt idx="1745">
                  <c:v>0.31895600000000002</c:v>
                </c:pt>
                <c:pt idx="1746">
                  <c:v>0.31759899999999996</c:v>
                </c:pt>
                <c:pt idx="1747">
                  <c:v>0.32670900000000003</c:v>
                </c:pt>
                <c:pt idx="1748">
                  <c:v>0.33707500000000001</c:v>
                </c:pt>
                <c:pt idx="1749">
                  <c:v>0.335565</c:v>
                </c:pt>
                <c:pt idx="1750">
                  <c:v>0.33158399999999999</c:v>
                </c:pt>
                <c:pt idx="1751">
                  <c:v>0.318969</c:v>
                </c:pt>
                <c:pt idx="1752">
                  <c:v>0.26650200000000002</c:v>
                </c:pt>
                <c:pt idx="1753">
                  <c:v>0.26281500000000002</c:v>
                </c:pt>
                <c:pt idx="1754">
                  <c:v>0.27567700000000001</c:v>
                </c:pt>
                <c:pt idx="1755">
                  <c:v>0.26208999999999999</c:v>
                </c:pt>
                <c:pt idx="1756">
                  <c:v>0.280225</c:v>
                </c:pt>
                <c:pt idx="1757">
                  <c:v>0.30472300000000002</c:v>
                </c:pt>
                <c:pt idx="1758">
                  <c:v>0.28995500000000002</c:v>
                </c:pt>
                <c:pt idx="1759">
                  <c:v>0.30059400000000003</c:v>
                </c:pt>
                <c:pt idx="1760">
                  <c:v>0.305981</c:v>
                </c:pt>
                <c:pt idx="1761">
                  <c:v>0.30690899999999999</c:v>
                </c:pt>
                <c:pt idx="1762">
                  <c:v>0.32097900000000001</c:v>
                </c:pt>
                <c:pt idx="1763">
                  <c:v>0.33708300000000002</c:v>
                </c:pt>
                <c:pt idx="1764">
                  <c:v>0.33740699999999996</c:v>
                </c:pt>
                <c:pt idx="1765">
                  <c:v>0.34866999999999998</c:v>
                </c:pt>
                <c:pt idx="1766">
                  <c:v>0.35830899999999999</c:v>
                </c:pt>
                <c:pt idx="1767">
                  <c:v>0.36531999999999998</c:v>
                </c:pt>
                <c:pt idx="1768">
                  <c:v>0.34452599999999994</c:v>
                </c:pt>
                <c:pt idx="1769">
                  <c:v>0.34899000000000002</c:v>
                </c:pt>
                <c:pt idx="1770">
                  <c:v>0.34093099999999998</c:v>
                </c:pt>
                <c:pt idx="1771">
                  <c:v>0.33976300000000004</c:v>
                </c:pt>
                <c:pt idx="1772">
                  <c:v>0.34300800000000004</c:v>
                </c:pt>
                <c:pt idx="1773">
                  <c:v>0.34775300000000003</c:v>
                </c:pt>
                <c:pt idx="1774">
                  <c:v>0.33712500000000001</c:v>
                </c:pt>
                <c:pt idx="1775">
                  <c:v>0.34543699999999999</c:v>
                </c:pt>
                <c:pt idx="1776">
                  <c:v>0.36161399999999999</c:v>
                </c:pt>
                <c:pt idx="1777">
                  <c:v>0.34234499999999995</c:v>
                </c:pt>
                <c:pt idx="1778">
                  <c:v>0.322376</c:v>
                </c:pt>
                <c:pt idx="1779">
                  <c:v>0.29690300000000003</c:v>
                </c:pt>
                <c:pt idx="1780">
                  <c:v>0.29171600000000003</c:v>
                </c:pt>
                <c:pt idx="1781">
                  <c:v>0.29447600000000002</c:v>
                </c:pt>
                <c:pt idx="1782">
                  <c:v>0.29192899999999999</c:v>
                </c:pt>
                <c:pt idx="1783">
                  <c:v>0.31532900000000003</c:v>
                </c:pt>
                <c:pt idx="1784">
                  <c:v>0.33821800000000002</c:v>
                </c:pt>
                <c:pt idx="1785">
                  <c:v>0.348852</c:v>
                </c:pt>
                <c:pt idx="1786">
                  <c:v>0.348047</c:v>
                </c:pt>
                <c:pt idx="1787">
                  <c:v>0.41820599999999997</c:v>
                </c:pt>
                <c:pt idx="1788">
                  <c:v>0.43159599999999998</c:v>
                </c:pt>
                <c:pt idx="1789">
                  <c:v>0.45505800000000002</c:v>
                </c:pt>
                <c:pt idx="1790">
                  <c:v>0.45263900000000001</c:v>
                </c:pt>
                <c:pt idx="1791">
                  <c:v>0.45021700000000003</c:v>
                </c:pt>
                <c:pt idx="1792">
                  <c:v>0.47565800000000003</c:v>
                </c:pt>
                <c:pt idx="1793">
                  <c:v>0.46874399999999999</c:v>
                </c:pt>
                <c:pt idx="1794">
                  <c:v>0.48256900000000003</c:v>
                </c:pt>
                <c:pt idx="1795">
                  <c:v>0.46881799999999996</c:v>
                </c:pt>
                <c:pt idx="1796">
                  <c:v>0.46878100000000006</c:v>
                </c:pt>
                <c:pt idx="1797">
                  <c:v>0.47445799999999999</c:v>
                </c:pt>
                <c:pt idx="1798">
                  <c:v>0.49006</c:v>
                </c:pt>
                <c:pt idx="1799">
                  <c:v>0.47348199999999996</c:v>
                </c:pt>
                <c:pt idx="1800">
                  <c:v>0.461476</c:v>
                </c:pt>
                <c:pt idx="1801">
                  <c:v>0.46647599999999995</c:v>
                </c:pt>
                <c:pt idx="1802">
                  <c:v>0.45695300000000005</c:v>
                </c:pt>
                <c:pt idx="1803">
                  <c:v>0.49526699999999996</c:v>
                </c:pt>
                <c:pt idx="1804">
                  <c:v>0.49774999999999997</c:v>
                </c:pt>
                <c:pt idx="1805">
                  <c:v>0.51757500000000001</c:v>
                </c:pt>
                <c:pt idx="1806">
                  <c:v>0.52136199999999999</c:v>
                </c:pt>
                <c:pt idx="1807">
                  <c:v>0.50229400000000002</c:v>
                </c:pt>
                <c:pt idx="1808">
                  <c:v>0.49782899999999997</c:v>
                </c:pt>
                <c:pt idx="1809">
                  <c:v>0.49883899999999998</c:v>
                </c:pt>
                <c:pt idx="1810">
                  <c:v>0.48959800000000003</c:v>
                </c:pt>
                <c:pt idx="1811">
                  <c:v>0.47949800000000004</c:v>
                </c:pt>
                <c:pt idx="1812">
                  <c:v>0.49019499999999999</c:v>
                </c:pt>
                <c:pt idx="1813">
                  <c:v>0.49685800000000002</c:v>
                </c:pt>
                <c:pt idx="1814">
                  <c:v>0.51526800000000006</c:v>
                </c:pt>
                <c:pt idx="1815">
                  <c:v>0.530779</c:v>
                </c:pt>
                <c:pt idx="1816">
                  <c:v>0.51722199999999996</c:v>
                </c:pt>
                <c:pt idx="1817">
                  <c:v>0.48522900000000002</c:v>
                </c:pt>
                <c:pt idx="1818">
                  <c:v>0.50473400000000002</c:v>
                </c:pt>
                <c:pt idx="1819">
                  <c:v>0.53090899999999996</c:v>
                </c:pt>
                <c:pt idx="1820">
                  <c:v>0.54996</c:v>
                </c:pt>
                <c:pt idx="1821">
                  <c:v>0.54996</c:v>
                </c:pt>
                <c:pt idx="1822">
                  <c:v>0.54996</c:v>
                </c:pt>
                <c:pt idx="1823">
                  <c:v>0.57643099999999992</c:v>
                </c:pt>
                <c:pt idx="1824">
                  <c:v>0.562666</c:v>
                </c:pt>
                <c:pt idx="1825">
                  <c:v>0.54555599999999993</c:v>
                </c:pt>
                <c:pt idx="1826">
                  <c:v>0.54555599999999993</c:v>
                </c:pt>
                <c:pt idx="1827">
                  <c:v>0.54929699999999992</c:v>
                </c:pt>
                <c:pt idx="1828">
                  <c:v>0.562836</c:v>
                </c:pt>
                <c:pt idx="1829">
                  <c:v>0.58213199999999998</c:v>
                </c:pt>
                <c:pt idx="1830">
                  <c:v>0.58551200000000003</c:v>
                </c:pt>
                <c:pt idx="1831">
                  <c:v>0.58961599999999992</c:v>
                </c:pt>
                <c:pt idx="1832">
                  <c:v>0.56787399999999999</c:v>
                </c:pt>
                <c:pt idx="1833">
                  <c:v>0.56310700000000002</c:v>
                </c:pt>
                <c:pt idx="1834">
                  <c:v>0.555813</c:v>
                </c:pt>
                <c:pt idx="1835">
                  <c:v>0.56794100000000003</c:v>
                </c:pt>
                <c:pt idx="1836">
                  <c:v>0.55585399999999996</c:v>
                </c:pt>
                <c:pt idx="1837">
                  <c:v>0.55764599999999998</c:v>
                </c:pt>
                <c:pt idx="1838">
                  <c:v>0.55489500000000003</c:v>
                </c:pt>
                <c:pt idx="1839">
                  <c:v>0.57591900000000007</c:v>
                </c:pt>
                <c:pt idx="1840">
                  <c:v>0.56929699999999994</c:v>
                </c:pt>
                <c:pt idx="1841">
                  <c:v>0.55444400000000005</c:v>
                </c:pt>
                <c:pt idx="1842">
                  <c:v>0.53584100000000001</c:v>
                </c:pt>
                <c:pt idx="1843">
                  <c:v>0.54323300000000008</c:v>
                </c:pt>
                <c:pt idx="1844">
                  <c:v>0.53040200000000004</c:v>
                </c:pt>
                <c:pt idx="1845">
                  <c:v>0.53805999999999998</c:v>
                </c:pt>
                <c:pt idx="1846">
                  <c:v>0.52751300000000001</c:v>
                </c:pt>
                <c:pt idx="1847">
                  <c:v>0.53990000000000005</c:v>
                </c:pt>
                <c:pt idx="1848">
                  <c:v>0.56237199999999998</c:v>
                </c:pt>
                <c:pt idx="1849">
                  <c:v>0.56707099999999999</c:v>
                </c:pt>
                <c:pt idx="1850">
                  <c:v>0.57163200000000003</c:v>
                </c:pt>
                <c:pt idx="1851">
                  <c:v>0.59108499999999997</c:v>
                </c:pt>
                <c:pt idx="1852">
                  <c:v>0.59257099999999996</c:v>
                </c:pt>
                <c:pt idx="1853">
                  <c:v>0.59456399999999998</c:v>
                </c:pt>
                <c:pt idx="1854">
                  <c:v>0.58576600000000001</c:v>
                </c:pt>
                <c:pt idx="1855">
                  <c:v>0.58786099999999997</c:v>
                </c:pt>
                <c:pt idx="1856">
                  <c:v>0.58934299999999995</c:v>
                </c:pt>
                <c:pt idx="1857">
                  <c:v>0.61815900000000001</c:v>
                </c:pt>
                <c:pt idx="1858">
                  <c:v>0.61796799999999996</c:v>
                </c:pt>
                <c:pt idx="1859">
                  <c:v>0.59780599999999995</c:v>
                </c:pt>
                <c:pt idx="1860">
                  <c:v>0.58168399999999998</c:v>
                </c:pt>
                <c:pt idx="1861">
                  <c:v>0.58939799999999998</c:v>
                </c:pt>
                <c:pt idx="1862">
                  <c:v>0.58525199999999999</c:v>
                </c:pt>
                <c:pt idx="1863">
                  <c:v>0.59104199999999996</c:v>
                </c:pt>
                <c:pt idx="1864">
                  <c:v>0.61030299999999993</c:v>
                </c:pt>
                <c:pt idx="1865">
                  <c:v>0.60194499999999995</c:v>
                </c:pt>
                <c:pt idx="1866">
                  <c:v>0.58019900000000002</c:v>
                </c:pt>
                <c:pt idx="1867">
                  <c:v>0.60370800000000002</c:v>
                </c:pt>
                <c:pt idx="1868">
                  <c:v>0.60041699999999998</c:v>
                </c:pt>
                <c:pt idx="1869">
                  <c:v>0.61994499999999997</c:v>
                </c:pt>
                <c:pt idx="1870">
                  <c:v>0.60997000000000001</c:v>
                </c:pt>
                <c:pt idx="1871">
                  <c:v>0.58465</c:v>
                </c:pt>
                <c:pt idx="1872">
                  <c:v>0.603468</c:v>
                </c:pt>
                <c:pt idx="1873">
                  <c:v>0.61648999999999998</c:v>
                </c:pt>
                <c:pt idx="1874">
                  <c:v>0.61831899999999995</c:v>
                </c:pt>
                <c:pt idx="1875">
                  <c:v>0.62837699999999996</c:v>
                </c:pt>
                <c:pt idx="1876">
                  <c:v>0.626363</c:v>
                </c:pt>
                <c:pt idx="1877">
                  <c:v>0.62756400000000001</c:v>
                </c:pt>
                <c:pt idx="1878">
                  <c:v>0.64587500000000009</c:v>
                </c:pt>
                <c:pt idx="1879">
                  <c:v>0.63030200000000003</c:v>
                </c:pt>
                <c:pt idx="1880">
                  <c:v>0.631359</c:v>
                </c:pt>
                <c:pt idx="1881">
                  <c:v>0.62014599999999998</c:v>
                </c:pt>
                <c:pt idx="1882">
                  <c:v>0.62283700000000009</c:v>
                </c:pt>
                <c:pt idx="1883">
                  <c:v>0.61344799999999999</c:v>
                </c:pt>
                <c:pt idx="1884">
                  <c:v>0.61880200000000007</c:v>
                </c:pt>
                <c:pt idx="1885">
                  <c:v>0.61004600000000009</c:v>
                </c:pt>
                <c:pt idx="1886">
                  <c:v>0.62585199999999996</c:v>
                </c:pt>
                <c:pt idx="1887">
                  <c:v>0.62197899999999995</c:v>
                </c:pt>
                <c:pt idx="1888">
                  <c:v>0.63248899999999997</c:v>
                </c:pt>
                <c:pt idx="1889">
                  <c:v>0.62827199999999994</c:v>
                </c:pt>
                <c:pt idx="1890">
                  <c:v>0.64525999999999994</c:v>
                </c:pt>
                <c:pt idx="1891">
                  <c:v>0.64525999999999994</c:v>
                </c:pt>
                <c:pt idx="1892">
                  <c:v>0.64525999999999994</c:v>
                </c:pt>
                <c:pt idx="1893">
                  <c:v>0.66508</c:v>
                </c:pt>
                <c:pt idx="1894">
                  <c:v>0.67765399999999998</c:v>
                </c:pt>
                <c:pt idx="1895">
                  <c:v>0.68677199999999994</c:v>
                </c:pt>
                <c:pt idx="1896">
                  <c:v>0.68705399999999994</c:v>
                </c:pt>
                <c:pt idx="1897">
                  <c:v>0.67964600000000008</c:v>
                </c:pt>
                <c:pt idx="1898">
                  <c:v>0.68835800000000003</c:v>
                </c:pt>
                <c:pt idx="1899">
                  <c:v>0.69495300000000004</c:v>
                </c:pt>
                <c:pt idx="1900">
                  <c:v>0.70456399999999997</c:v>
                </c:pt>
                <c:pt idx="1901">
                  <c:v>0.70836699999999997</c:v>
                </c:pt>
                <c:pt idx="1902">
                  <c:v>0.70599199999999995</c:v>
                </c:pt>
                <c:pt idx="1903">
                  <c:v>0.67699200000000004</c:v>
                </c:pt>
                <c:pt idx="1904">
                  <c:v>0.67526200000000003</c:v>
                </c:pt>
                <c:pt idx="1905">
                  <c:v>0.69708999999999999</c:v>
                </c:pt>
                <c:pt idx="1906">
                  <c:v>0.69764999999999999</c:v>
                </c:pt>
                <c:pt idx="1907">
                  <c:v>0.71321200000000007</c:v>
                </c:pt>
                <c:pt idx="1908">
                  <c:v>0.70226500000000003</c:v>
                </c:pt>
                <c:pt idx="1909">
                  <c:v>0.70277699999999999</c:v>
                </c:pt>
                <c:pt idx="1910">
                  <c:v>0.70005099999999998</c:v>
                </c:pt>
                <c:pt idx="1911">
                  <c:v>0.70797900000000002</c:v>
                </c:pt>
                <c:pt idx="1912">
                  <c:v>0.70797900000000002</c:v>
                </c:pt>
                <c:pt idx="1913">
                  <c:v>0.69527600000000012</c:v>
                </c:pt>
                <c:pt idx="1914">
                  <c:v>0.69951700000000006</c:v>
                </c:pt>
                <c:pt idx="1915">
                  <c:v>0.70779300000000012</c:v>
                </c:pt>
                <c:pt idx="1916">
                  <c:v>0.72935100000000008</c:v>
                </c:pt>
                <c:pt idx="1917">
                  <c:v>0.72342200000000001</c:v>
                </c:pt>
                <c:pt idx="1918">
                  <c:v>0.68317400000000006</c:v>
                </c:pt>
                <c:pt idx="1919">
                  <c:v>0.67867199999999994</c:v>
                </c:pt>
                <c:pt idx="1920">
                  <c:v>0.67681799999999992</c:v>
                </c:pt>
                <c:pt idx="1921">
                  <c:v>0.69708899999999996</c:v>
                </c:pt>
                <c:pt idx="1922">
                  <c:v>0.68782200000000004</c:v>
                </c:pt>
                <c:pt idx="1923">
                  <c:v>0.69681999999999999</c:v>
                </c:pt>
                <c:pt idx="1924">
                  <c:v>0.6893720000000001</c:v>
                </c:pt>
                <c:pt idx="1925">
                  <c:v>0.70251799999999998</c:v>
                </c:pt>
                <c:pt idx="1926">
                  <c:v>0.70308300000000001</c:v>
                </c:pt>
                <c:pt idx="1927">
                  <c:v>0.70949299999999993</c:v>
                </c:pt>
                <c:pt idx="1928">
                  <c:v>0.70608400000000004</c:v>
                </c:pt>
                <c:pt idx="1929">
                  <c:v>0.72138099999999994</c:v>
                </c:pt>
                <c:pt idx="1930">
                  <c:v>0.72354499999999999</c:v>
                </c:pt>
                <c:pt idx="1931">
                  <c:v>0.72543999999999997</c:v>
                </c:pt>
                <c:pt idx="1932">
                  <c:v>0.72543999999999997</c:v>
                </c:pt>
                <c:pt idx="1933">
                  <c:v>0.74036000000000002</c:v>
                </c:pt>
                <c:pt idx="1934">
                  <c:v>0.74479600000000001</c:v>
                </c:pt>
                <c:pt idx="1935">
                  <c:v>0.73548900000000006</c:v>
                </c:pt>
                <c:pt idx="1936">
                  <c:v>0.73779700000000004</c:v>
                </c:pt>
                <c:pt idx="1937">
                  <c:v>0.74353099999999994</c:v>
                </c:pt>
                <c:pt idx="1938">
                  <c:v>0.74257499999999999</c:v>
                </c:pt>
                <c:pt idx="1939">
                  <c:v>0.73218300000000003</c:v>
                </c:pt>
                <c:pt idx="1940">
                  <c:v>0.72114099999999992</c:v>
                </c:pt>
                <c:pt idx="1941">
                  <c:v>0.73068500000000003</c:v>
                </c:pt>
                <c:pt idx="1942">
                  <c:v>0.73147499999999999</c:v>
                </c:pt>
                <c:pt idx="1943">
                  <c:v>0.72288799999999998</c:v>
                </c:pt>
                <c:pt idx="1944">
                  <c:v>0.72181799999999996</c:v>
                </c:pt>
                <c:pt idx="1945">
                  <c:v>0.7164060000000001</c:v>
                </c:pt>
                <c:pt idx="1946">
                  <c:v>0.70033900000000004</c:v>
                </c:pt>
                <c:pt idx="1947">
                  <c:v>0.71046100000000001</c:v>
                </c:pt>
                <c:pt idx="1948">
                  <c:v>0.72741200000000006</c:v>
                </c:pt>
                <c:pt idx="1949">
                  <c:v>0.72587199999999996</c:v>
                </c:pt>
                <c:pt idx="1950">
                  <c:v>0.71516499999999994</c:v>
                </c:pt>
                <c:pt idx="1951">
                  <c:v>0.72551900000000002</c:v>
                </c:pt>
                <c:pt idx="1952">
                  <c:v>0.71694000000000002</c:v>
                </c:pt>
                <c:pt idx="1953">
                  <c:v>0.71760699999999999</c:v>
                </c:pt>
                <c:pt idx="1954">
                  <c:v>0.70494699999999999</c:v>
                </c:pt>
                <c:pt idx="1955">
                  <c:v>0.7243989999999999</c:v>
                </c:pt>
                <c:pt idx="1956">
                  <c:v>0.7338849999999999</c:v>
                </c:pt>
                <c:pt idx="1957">
                  <c:v>0.75487799999999994</c:v>
                </c:pt>
                <c:pt idx="1958">
                  <c:v>0.74519499999999994</c:v>
                </c:pt>
                <c:pt idx="1959">
                  <c:v>0.75090199999999996</c:v>
                </c:pt>
                <c:pt idx="1960">
                  <c:v>0.72711100000000006</c:v>
                </c:pt>
                <c:pt idx="1961">
                  <c:v>0.74667500000000009</c:v>
                </c:pt>
                <c:pt idx="1962">
                  <c:v>0.74564800000000009</c:v>
                </c:pt>
                <c:pt idx="1963">
                  <c:v>0.74800800000000001</c:v>
                </c:pt>
                <c:pt idx="1964">
                  <c:v>0.73453100000000004</c:v>
                </c:pt>
                <c:pt idx="1965">
                  <c:v>0.71565799999999991</c:v>
                </c:pt>
                <c:pt idx="1966">
                  <c:v>0.71304599999999996</c:v>
                </c:pt>
                <c:pt idx="1967">
                  <c:v>0.67293099999999995</c:v>
                </c:pt>
                <c:pt idx="1968">
                  <c:v>0.68654899999999996</c:v>
                </c:pt>
                <c:pt idx="1969">
                  <c:v>0.71876300000000004</c:v>
                </c:pt>
                <c:pt idx="1970">
                  <c:v>0.72984199999999999</c:v>
                </c:pt>
                <c:pt idx="1971">
                  <c:v>0.745564</c:v>
                </c:pt>
                <c:pt idx="1972">
                  <c:v>0.749363</c:v>
                </c:pt>
                <c:pt idx="1973">
                  <c:v>0.74507800000000002</c:v>
                </c:pt>
                <c:pt idx="1974">
                  <c:v>0.75495199999999996</c:v>
                </c:pt>
                <c:pt idx="1975">
                  <c:v>0.75877600000000001</c:v>
                </c:pt>
                <c:pt idx="1976">
                  <c:v>0.75102199999999997</c:v>
                </c:pt>
                <c:pt idx="1977">
                  <c:v>0.77084799999999998</c:v>
                </c:pt>
                <c:pt idx="1978">
                  <c:v>0.77702699999999991</c:v>
                </c:pt>
                <c:pt idx="1979">
                  <c:v>0.78145799999999999</c:v>
                </c:pt>
                <c:pt idx="1980">
                  <c:v>0.79457200000000006</c:v>
                </c:pt>
                <c:pt idx="1981">
                  <c:v>0.79075899999999999</c:v>
                </c:pt>
                <c:pt idx="1982">
                  <c:v>0.790551</c:v>
                </c:pt>
                <c:pt idx="1983">
                  <c:v>0.79960600000000004</c:v>
                </c:pt>
                <c:pt idx="1984">
                  <c:v>0.81371300000000002</c:v>
                </c:pt>
                <c:pt idx="1985">
                  <c:v>0.81465699999999996</c:v>
                </c:pt>
                <c:pt idx="1986">
                  <c:v>0.81784199999999996</c:v>
                </c:pt>
                <c:pt idx="1987">
                  <c:v>0.812052</c:v>
                </c:pt>
                <c:pt idx="1988">
                  <c:v>0.81058899999999989</c:v>
                </c:pt>
                <c:pt idx="1989">
                  <c:v>0.82150400000000001</c:v>
                </c:pt>
                <c:pt idx="1990">
                  <c:v>0.80438699999999996</c:v>
                </c:pt>
                <c:pt idx="1991">
                  <c:v>0.8153959999999999</c:v>
                </c:pt>
                <c:pt idx="1992">
                  <c:v>0.81460100000000002</c:v>
                </c:pt>
                <c:pt idx="1993">
                  <c:v>0.82572400000000001</c:v>
                </c:pt>
                <c:pt idx="1994">
                  <c:v>0.833395</c:v>
                </c:pt>
                <c:pt idx="1995">
                  <c:v>0.83168200000000003</c:v>
                </c:pt>
                <c:pt idx="1996">
                  <c:v>0.83989000000000003</c:v>
                </c:pt>
                <c:pt idx="1997">
                  <c:v>0.83989000000000003</c:v>
                </c:pt>
                <c:pt idx="1998">
                  <c:v>0.84313800000000005</c:v>
                </c:pt>
                <c:pt idx="1999">
                  <c:v>0.85450400000000004</c:v>
                </c:pt>
                <c:pt idx="2000">
                  <c:v>0.85363100000000003</c:v>
                </c:pt>
                <c:pt idx="2001">
                  <c:v>0.8512090000000001</c:v>
                </c:pt>
                <c:pt idx="2002">
                  <c:v>0.855321</c:v>
                </c:pt>
                <c:pt idx="2003">
                  <c:v>0.843777</c:v>
                </c:pt>
                <c:pt idx="2004">
                  <c:v>0.82475700000000007</c:v>
                </c:pt>
                <c:pt idx="2005">
                  <c:v>0.82149600000000012</c:v>
                </c:pt>
                <c:pt idx="2006">
                  <c:v>0.81641499999999989</c:v>
                </c:pt>
                <c:pt idx="2007">
                  <c:v>0.8196429999999999</c:v>
                </c:pt>
                <c:pt idx="2008">
                  <c:v>0.81287200000000004</c:v>
                </c:pt>
                <c:pt idx="2009">
                  <c:v>0.79339799999999994</c:v>
                </c:pt>
                <c:pt idx="2010">
                  <c:v>0.80916300000000008</c:v>
                </c:pt>
                <c:pt idx="2011">
                  <c:v>0.81116100000000002</c:v>
                </c:pt>
                <c:pt idx="2012">
                  <c:v>0.79147000000000001</c:v>
                </c:pt>
                <c:pt idx="2013">
                  <c:v>0.80752099999999993</c:v>
                </c:pt>
                <c:pt idx="2014">
                  <c:v>0.82077600000000006</c:v>
                </c:pt>
                <c:pt idx="2015">
                  <c:v>0.82512099999999999</c:v>
                </c:pt>
                <c:pt idx="2016">
                  <c:v>0.80816500000000002</c:v>
                </c:pt>
                <c:pt idx="2017">
                  <c:v>0.8081529999999999</c:v>
                </c:pt>
                <c:pt idx="2018">
                  <c:v>0.77142600000000006</c:v>
                </c:pt>
                <c:pt idx="2019">
                  <c:v>0.77310100000000004</c:v>
                </c:pt>
                <c:pt idx="2020">
                  <c:v>0.76448300000000002</c:v>
                </c:pt>
                <c:pt idx="2021">
                  <c:v>0.76022900000000004</c:v>
                </c:pt>
                <c:pt idx="2022">
                  <c:v>0.73564800000000008</c:v>
                </c:pt>
                <c:pt idx="2023">
                  <c:v>0.74144999999999994</c:v>
                </c:pt>
                <c:pt idx="2024">
                  <c:v>0.71509299999999998</c:v>
                </c:pt>
                <c:pt idx="2025">
                  <c:v>0.72924999999999995</c:v>
                </c:pt>
                <c:pt idx="2026">
                  <c:v>0.72748299999999999</c:v>
                </c:pt>
                <c:pt idx="2027">
                  <c:v>0.72375</c:v>
                </c:pt>
                <c:pt idx="2028">
                  <c:v>0.72232699999999994</c:v>
                </c:pt>
                <c:pt idx="2029">
                  <c:v>0.73507999999999996</c:v>
                </c:pt>
                <c:pt idx="2030">
                  <c:v>0.75282799999999994</c:v>
                </c:pt>
                <c:pt idx="2031">
                  <c:v>0.762324</c:v>
                </c:pt>
                <c:pt idx="2032">
                  <c:v>0.76113600000000003</c:v>
                </c:pt>
                <c:pt idx="2033">
                  <c:v>0.76768000000000003</c:v>
                </c:pt>
                <c:pt idx="2034">
                  <c:v>0.76097700000000001</c:v>
                </c:pt>
                <c:pt idx="2035">
                  <c:v>0.757274</c:v>
                </c:pt>
                <c:pt idx="2036">
                  <c:v>0.75839400000000001</c:v>
                </c:pt>
                <c:pt idx="2037">
                  <c:v>0.75917000000000001</c:v>
                </c:pt>
                <c:pt idx="2038">
                  <c:v>0.77600099999999994</c:v>
                </c:pt>
                <c:pt idx="2039">
                  <c:v>0.77682599999999991</c:v>
                </c:pt>
                <c:pt idx="2040">
                  <c:v>0.77977799999999997</c:v>
                </c:pt>
                <c:pt idx="2041">
                  <c:v>0.77262299999999995</c:v>
                </c:pt>
                <c:pt idx="2042">
                  <c:v>0.78064899999999993</c:v>
                </c:pt>
                <c:pt idx="2043">
                  <c:v>0.77518500000000001</c:v>
                </c:pt>
                <c:pt idx="2044">
                  <c:v>0.77341800000000005</c:v>
                </c:pt>
                <c:pt idx="2045">
                  <c:v>0.80109600000000003</c:v>
                </c:pt>
                <c:pt idx="2046">
                  <c:v>0.81074000000000002</c:v>
                </c:pt>
                <c:pt idx="2047">
                  <c:v>0.80637600000000009</c:v>
                </c:pt>
                <c:pt idx="2048">
                  <c:v>0.7931180000000001</c:v>
                </c:pt>
                <c:pt idx="2049">
                  <c:v>0.79819100000000009</c:v>
                </c:pt>
                <c:pt idx="2050">
                  <c:v>0.80964999999999998</c:v>
                </c:pt>
                <c:pt idx="2051">
                  <c:v>0.80838100000000002</c:v>
                </c:pt>
                <c:pt idx="2052">
                  <c:v>0.81329899999999999</c:v>
                </c:pt>
                <c:pt idx="2053">
                  <c:v>0.80701400000000012</c:v>
                </c:pt>
                <c:pt idx="2054">
                  <c:v>0.79890499999999998</c:v>
                </c:pt>
                <c:pt idx="2055">
                  <c:v>0.80989099999999992</c:v>
                </c:pt>
                <c:pt idx="2056">
                  <c:v>0.80358599999999991</c:v>
                </c:pt>
                <c:pt idx="2057">
                  <c:v>0.79876499999999995</c:v>
                </c:pt>
                <c:pt idx="2058">
                  <c:v>0.78278899999999996</c:v>
                </c:pt>
                <c:pt idx="2059">
                  <c:v>0.77860200000000002</c:v>
                </c:pt>
                <c:pt idx="2060">
                  <c:v>0.7883</c:v>
                </c:pt>
                <c:pt idx="2061">
                  <c:v>0.73129699999999997</c:v>
                </c:pt>
                <c:pt idx="2062">
                  <c:v>0.74807699999999999</c:v>
                </c:pt>
                <c:pt idx="2063">
                  <c:v>0.72990100000000002</c:v>
                </c:pt>
                <c:pt idx="2064">
                  <c:v>0.76009100000000007</c:v>
                </c:pt>
                <c:pt idx="2065">
                  <c:v>0.74386200000000002</c:v>
                </c:pt>
                <c:pt idx="2066">
                  <c:v>0.74088300000000007</c:v>
                </c:pt>
                <c:pt idx="2067">
                  <c:v>0.75896699999999995</c:v>
                </c:pt>
                <c:pt idx="2068">
                  <c:v>0.78639899999999996</c:v>
                </c:pt>
                <c:pt idx="2069">
                  <c:v>0.78580399999999995</c:v>
                </c:pt>
                <c:pt idx="2070">
                  <c:v>0.78007099999999996</c:v>
                </c:pt>
                <c:pt idx="2071">
                  <c:v>0.76312700000000011</c:v>
                </c:pt>
                <c:pt idx="2072">
                  <c:v>0.74155799999999994</c:v>
                </c:pt>
                <c:pt idx="2073">
                  <c:v>0.73413499999999998</c:v>
                </c:pt>
                <c:pt idx="2074">
                  <c:v>0.72515199999999991</c:v>
                </c:pt>
                <c:pt idx="2075">
                  <c:v>0.74208099999999999</c:v>
                </c:pt>
                <c:pt idx="2076">
                  <c:v>0.75226699999999991</c:v>
                </c:pt>
                <c:pt idx="2077">
                  <c:v>0.734537</c:v>
                </c:pt>
                <c:pt idx="2078">
                  <c:v>0.75533799999999995</c:v>
                </c:pt>
                <c:pt idx="2079">
                  <c:v>0.77537499999999993</c:v>
                </c:pt>
                <c:pt idx="2080">
                  <c:v>0.78984600000000005</c:v>
                </c:pt>
                <c:pt idx="2081">
                  <c:v>0.79012899999999997</c:v>
                </c:pt>
                <c:pt idx="2082">
                  <c:v>0.79012899999999997</c:v>
                </c:pt>
                <c:pt idx="2083">
                  <c:v>0.79012899999999997</c:v>
                </c:pt>
                <c:pt idx="2084">
                  <c:v>0.80911699999999998</c:v>
                </c:pt>
                <c:pt idx="2085">
                  <c:v>0.81108099999999994</c:v>
                </c:pt>
                <c:pt idx="2086">
                  <c:v>0.806562</c:v>
                </c:pt>
                <c:pt idx="2087">
                  <c:v>0.806562</c:v>
                </c:pt>
                <c:pt idx="2088">
                  <c:v>0.83855599999999997</c:v>
                </c:pt>
                <c:pt idx="2089">
                  <c:v>0.82890199999999992</c:v>
                </c:pt>
                <c:pt idx="2090">
                  <c:v>0.80215900000000007</c:v>
                </c:pt>
                <c:pt idx="2091">
                  <c:v>0.79725899999999994</c:v>
                </c:pt>
                <c:pt idx="2092">
                  <c:v>0.7702119999999999</c:v>
                </c:pt>
                <c:pt idx="2093">
                  <c:v>0.77224100000000007</c:v>
                </c:pt>
                <c:pt idx="2094">
                  <c:v>0.773702</c:v>
                </c:pt>
                <c:pt idx="2095">
                  <c:v>0.76705900000000005</c:v>
                </c:pt>
                <c:pt idx="2096">
                  <c:v>0.75050099999999997</c:v>
                </c:pt>
                <c:pt idx="2097">
                  <c:v>0.76037499999999991</c:v>
                </c:pt>
                <c:pt idx="2098">
                  <c:v>0.74352400000000007</c:v>
                </c:pt>
                <c:pt idx="2099">
                  <c:v>0.74370199999999997</c:v>
                </c:pt>
                <c:pt idx="2100">
                  <c:v>0.7485639999999999</c:v>
                </c:pt>
                <c:pt idx="2101">
                  <c:v>0.71378900000000001</c:v>
                </c:pt>
                <c:pt idx="2102">
                  <c:v>0.65138000000000007</c:v>
                </c:pt>
                <c:pt idx="2103">
                  <c:v>0.66625299999999998</c:v>
                </c:pt>
                <c:pt idx="2104">
                  <c:v>0.683755</c:v>
                </c:pt>
                <c:pt idx="2105">
                  <c:v>0.683091</c:v>
                </c:pt>
                <c:pt idx="2106">
                  <c:v>0.66681999999999997</c:v>
                </c:pt>
                <c:pt idx="2107">
                  <c:v>0.688639</c:v>
                </c:pt>
                <c:pt idx="2108">
                  <c:v>0.70722399999999996</c:v>
                </c:pt>
                <c:pt idx="2109">
                  <c:v>0.71349799999999997</c:v>
                </c:pt>
                <c:pt idx="2110">
                  <c:v>0.69212000000000007</c:v>
                </c:pt>
                <c:pt idx="2111">
                  <c:v>0.67242099999999994</c:v>
                </c:pt>
                <c:pt idx="2112">
                  <c:v>0.67898799999999992</c:v>
                </c:pt>
                <c:pt idx="2113">
                  <c:v>0.67822999999999989</c:v>
                </c:pt>
                <c:pt idx="2114">
                  <c:v>0.70877599999999996</c:v>
                </c:pt>
                <c:pt idx="2115">
                  <c:v>0.71137699999999993</c:v>
                </c:pt>
                <c:pt idx="2116">
                  <c:v>0.69912099999999999</c:v>
                </c:pt>
                <c:pt idx="2117">
                  <c:v>0.66592099999999999</c:v>
                </c:pt>
                <c:pt idx="2118">
                  <c:v>0.684002</c:v>
                </c:pt>
                <c:pt idx="2119">
                  <c:v>0.68218500000000004</c:v>
                </c:pt>
                <c:pt idx="2120">
                  <c:v>0.66180400000000006</c:v>
                </c:pt>
                <c:pt idx="2121">
                  <c:v>0.64677300000000004</c:v>
                </c:pt>
                <c:pt idx="2122">
                  <c:v>0.62631400000000004</c:v>
                </c:pt>
                <c:pt idx="2123">
                  <c:v>0.61830700000000005</c:v>
                </c:pt>
                <c:pt idx="2124">
                  <c:v>0.60660499999999995</c:v>
                </c:pt>
                <c:pt idx="2125">
                  <c:v>0.561527</c:v>
                </c:pt>
                <c:pt idx="2126">
                  <c:v>0.61202100000000004</c:v>
                </c:pt>
                <c:pt idx="2127">
                  <c:v>0.62546000000000002</c:v>
                </c:pt>
                <c:pt idx="2128">
                  <c:v>0.580708</c:v>
                </c:pt>
                <c:pt idx="2129">
                  <c:v>0.60192500000000004</c:v>
                </c:pt>
                <c:pt idx="2130">
                  <c:v>0.54891800000000002</c:v>
                </c:pt>
                <c:pt idx="2131">
                  <c:v>0.49553700000000001</c:v>
                </c:pt>
                <c:pt idx="2132">
                  <c:v>0.47872799999999999</c:v>
                </c:pt>
                <c:pt idx="2133">
                  <c:v>0.48241899999999999</c:v>
                </c:pt>
                <c:pt idx="2134">
                  <c:v>0.54810800000000004</c:v>
                </c:pt>
                <c:pt idx="2135">
                  <c:v>0.54028900000000002</c:v>
                </c:pt>
                <c:pt idx="2136">
                  <c:v>0.55966799999999994</c:v>
                </c:pt>
                <c:pt idx="2137">
                  <c:v>0.580094</c:v>
                </c:pt>
                <c:pt idx="2138">
                  <c:v>0.563608</c:v>
                </c:pt>
                <c:pt idx="2139">
                  <c:v>0.61361500000000002</c:v>
                </c:pt>
                <c:pt idx="2140">
                  <c:v>0.61965800000000004</c:v>
                </c:pt>
                <c:pt idx="2141">
                  <c:v>0.633629</c:v>
                </c:pt>
                <c:pt idx="2142">
                  <c:v>0.62204199999999998</c:v>
                </c:pt>
                <c:pt idx="2143">
                  <c:v>0.63023000000000007</c:v>
                </c:pt>
                <c:pt idx="2144">
                  <c:v>0.62165999999999999</c:v>
                </c:pt>
                <c:pt idx="2145">
                  <c:v>0.61385500000000004</c:v>
                </c:pt>
                <c:pt idx="2146">
                  <c:v>0.61872199999999999</c:v>
                </c:pt>
                <c:pt idx="2147">
                  <c:v>0.62751400000000002</c:v>
                </c:pt>
                <c:pt idx="2148">
                  <c:v>0.66010599999999997</c:v>
                </c:pt>
                <c:pt idx="2149">
                  <c:v>0.64315100000000003</c:v>
                </c:pt>
                <c:pt idx="2150">
                  <c:v>0.63573800000000003</c:v>
                </c:pt>
                <c:pt idx="2151">
                  <c:v>0.64021699999999993</c:v>
                </c:pt>
                <c:pt idx="2152">
                  <c:v>0.64886500000000003</c:v>
                </c:pt>
                <c:pt idx="2153">
                  <c:v>0.65095999999999998</c:v>
                </c:pt>
                <c:pt idx="2154">
                  <c:v>0.63115100000000002</c:v>
                </c:pt>
                <c:pt idx="2155">
                  <c:v>0.62992599999999999</c:v>
                </c:pt>
                <c:pt idx="2156">
                  <c:v>0.64050299999999993</c:v>
                </c:pt>
                <c:pt idx="2157">
                  <c:v>0.63591299999999995</c:v>
                </c:pt>
                <c:pt idx="2158">
                  <c:v>0.62774099999999999</c:v>
                </c:pt>
                <c:pt idx="2159">
                  <c:v>0.62579200000000001</c:v>
                </c:pt>
                <c:pt idx="2160">
                  <c:v>0.63686599999999993</c:v>
                </c:pt>
                <c:pt idx="2161">
                  <c:v>0.63686599999999993</c:v>
                </c:pt>
                <c:pt idx="2162">
                  <c:v>0.63686599999999993</c:v>
                </c:pt>
                <c:pt idx="2163">
                  <c:v>0.62450899999999998</c:v>
                </c:pt>
                <c:pt idx="2164">
                  <c:v>0.63395100000000004</c:v>
                </c:pt>
                <c:pt idx="2165">
                  <c:v>0.64077399999999995</c:v>
                </c:pt>
                <c:pt idx="2166">
                  <c:v>0.61922600000000005</c:v>
                </c:pt>
                <c:pt idx="2167">
                  <c:v>0.59731400000000001</c:v>
                </c:pt>
                <c:pt idx="2168">
                  <c:v>0.589009</c:v>
                </c:pt>
                <c:pt idx="2169">
                  <c:v>0.58479500000000006</c:v>
                </c:pt>
                <c:pt idx="2170">
                  <c:v>0.59995600000000004</c:v>
                </c:pt>
                <c:pt idx="2171">
                  <c:v>0.60686899999999999</c:v>
                </c:pt>
                <c:pt idx="2172">
                  <c:v>0.60686899999999999</c:v>
                </c:pt>
                <c:pt idx="2173">
                  <c:v>0.59228499999999995</c:v>
                </c:pt>
                <c:pt idx="2174">
                  <c:v>0.56890799999999997</c:v>
                </c:pt>
                <c:pt idx="2175">
                  <c:v>0.55927100000000007</c:v>
                </c:pt>
                <c:pt idx="2176">
                  <c:v>0.53829199999999999</c:v>
                </c:pt>
                <c:pt idx="2177">
                  <c:v>0.49847999999999998</c:v>
                </c:pt>
                <c:pt idx="2178">
                  <c:v>0.50455300000000003</c:v>
                </c:pt>
                <c:pt idx="2179">
                  <c:v>0.52490199999999998</c:v>
                </c:pt>
                <c:pt idx="2180">
                  <c:v>0.51333300000000004</c:v>
                </c:pt>
                <c:pt idx="2181">
                  <c:v>0.54759199999999997</c:v>
                </c:pt>
                <c:pt idx="2182">
                  <c:v>0.54776400000000003</c:v>
                </c:pt>
                <c:pt idx="2183">
                  <c:v>0.558755</c:v>
                </c:pt>
                <c:pt idx="2184">
                  <c:v>0.549732</c:v>
                </c:pt>
                <c:pt idx="2185">
                  <c:v>0.53067300000000006</c:v>
                </c:pt>
                <c:pt idx="2186">
                  <c:v>0.54209600000000002</c:v>
                </c:pt>
                <c:pt idx="2187">
                  <c:v>0.566214</c:v>
                </c:pt>
                <c:pt idx="2188">
                  <c:v>0.54317400000000005</c:v>
                </c:pt>
                <c:pt idx="2189">
                  <c:v>0.54972100000000002</c:v>
                </c:pt>
                <c:pt idx="2190">
                  <c:v>0.57544499999999998</c:v>
                </c:pt>
                <c:pt idx="2191">
                  <c:v>0.58507599999999993</c:v>
                </c:pt>
                <c:pt idx="2192">
                  <c:v>0.59864200000000001</c:v>
                </c:pt>
                <c:pt idx="2193">
                  <c:v>0.58860999999999997</c:v>
                </c:pt>
                <c:pt idx="2194">
                  <c:v>0.57796700000000001</c:v>
                </c:pt>
                <c:pt idx="2195">
                  <c:v>0.57796700000000001</c:v>
                </c:pt>
                <c:pt idx="2196">
                  <c:v>0.57796700000000001</c:v>
                </c:pt>
                <c:pt idx="2197">
                  <c:v>0.59617299999999995</c:v>
                </c:pt>
                <c:pt idx="2198">
                  <c:v>0.58781600000000001</c:v>
                </c:pt>
                <c:pt idx="2199">
                  <c:v>0.580932</c:v>
                </c:pt>
                <c:pt idx="2200">
                  <c:v>0.56394199999999994</c:v>
                </c:pt>
                <c:pt idx="2201">
                  <c:v>0.53277099999999999</c:v>
                </c:pt>
                <c:pt idx="2202">
                  <c:v>0.49279400000000001</c:v>
                </c:pt>
                <c:pt idx="2203">
                  <c:v>0.48381999999999997</c:v>
                </c:pt>
                <c:pt idx="2204">
                  <c:v>0.50493100000000002</c:v>
                </c:pt>
                <c:pt idx="2205">
                  <c:v>0.45968000000000003</c:v>
                </c:pt>
                <c:pt idx="2206">
                  <c:v>0.47514600000000001</c:v>
                </c:pt>
                <c:pt idx="2207">
                  <c:v>0.481765</c:v>
                </c:pt>
                <c:pt idx="2208">
                  <c:v>0.47694999999999999</c:v>
                </c:pt>
                <c:pt idx="2209">
                  <c:v>0.472443</c:v>
                </c:pt>
                <c:pt idx="2210">
                  <c:v>0.45742300000000002</c:v>
                </c:pt>
                <c:pt idx="2211">
                  <c:v>0.49100499999999997</c:v>
                </c:pt>
                <c:pt idx="2212">
                  <c:v>0.50622699999999998</c:v>
                </c:pt>
                <c:pt idx="2213">
                  <c:v>0.50874699999999995</c:v>
                </c:pt>
                <c:pt idx="2214">
                  <c:v>0.48438400000000004</c:v>
                </c:pt>
                <c:pt idx="2215">
                  <c:v>0.456293</c:v>
                </c:pt>
                <c:pt idx="2216">
                  <c:v>0.45396799999999998</c:v>
                </c:pt>
                <c:pt idx="2217">
                  <c:v>0.45053300000000002</c:v>
                </c:pt>
                <c:pt idx="2218">
                  <c:v>0.42887300000000006</c:v>
                </c:pt>
                <c:pt idx="2219">
                  <c:v>0.45065300000000003</c:v>
                </c:pt>
                <c:pt idx="2220">
                  <c:v>0.47331499999999999</c:v>
                </c:pt>
                <c:pt idx="2221">
                  <c:v>0.47623600000000005</c:v>
                </c:pt>
                <c:pt idx="2222">
                  <c:v>0.470306</c:v>
                </c:pt>
                <c:pt idx="2223">
                  <c:v>0.47170900000000004</c:v>
                </c:pt>
                <c:pt idx="2224">
                  <c:v>0.46050099999999999</c:v>
                </c:pt>
                <c:pt idx="2225">
                  <c:v>0.44296100000000005</c:v>
                </c:pt>
                <c:pt idx="2226">
                  <c:v>0.47053400000000001</c:v>
                </c:pt>
                <c:pt idx="2227">
                  <c:v>0.48469400000000001</c:v>
                </c:pt>
                <c:pt idx="2228">
                  <c:v>0.50557600000000003</c:v>
                </c:pt>
                <c:pt idx="2229">
                  <c:v>0.51473000000000002</c:v>
                </c:pt>
                <c:pt idx="2230">
                  <c:v>0.53991100000000003</c:v>
                </c:pt>
                <c:pt idx="2231">
                  <c:v>0.54893700000000001</c:v>
                </c:pt>
                <c:pt idx="2232">
                  <c:v>0.54723599999999994</c:v>
                </c:pt>
                <c:pt idx="2233">
                  <c:v>0.52893699999999999</c:v>
                </c:pt>
                <c:pt idx="2234">
                  <c:v>0.53442999999999996</c:v>
                </c:pt>
                <c:pt idx="2235">
                  <c:v>0.55231600000000003</c:v>
                </c:pt>
                <c:pt idx="2236">
                  <c:v>0.57652999999999999</c:v>
                </c:pt>
                <c:pt idx="2237">
                  <c:v>0.56983200000000001</c:v>
                </c:pt>
                <c:pt idx="2238">
                  <c:v>0.55379199999999995</c:v>
                </c:pt>
                <c:pt idx="2239">
                  <c:v>0.56511100000000003</c:v>
                </c:pt>
                <c:pt idx="2240">
                  <c:v>0.57674799999999993</c:v>
                </c:pt>
                <c:pt idx="2241">
                  <c:v>0.56859099999999996</c:v>
                </c:pt>
                <c:pt idx="2242">
                  <c:v>0.57382900000000003</c:v>
                </c:pt>
                <c:pt idx="2243">
                  <c:v>0.55771099999999996</c:v>
                </c:pt>
                <c:pt idx="2244">
                  <c:v>0.58787599999999995</c:v>
                </c:pt>
                <c:pt idx="2245">
                  <c:v>0.58556799999999998</c:v>
                </c:pt>
                <c:pt idx="2246">
                  <c:v>0.592893</c:v>
                </c:pt>
                <c:pt idx="2247">
                  <c:v>0.59632300000000005</c:v>
                </c:pt>
                <c:pt idx="2248">
                  <c:v>0.59269300000000003</c:v>
                </c:pt>
                <c:pt idx="2249">
                  <c:v>0.56846400000000008</c:v>
                </c:pt>
                <c:pt idx="2250">
                  <c:v>0.57746299999999995</c:v>
                </c:pt>
                <c:pt idx="2251">
                  <c:v>0.55796800000000002</c:v>
                </c:pt>
                <c:pt idx="2252">
                  <c:v>0.52753700000000003</c:v>
                </c:pt>
                <c:pt idx="2253">
                  <c:v>0.51246099999999994</c:v>
                </c:pt>
                <c:pt idx="2254">
                  <c:v>0.51233099999999998</c:v>
                </c:pt>
                <c:pt idx="2255">
                  <c:v>0.50975700000000002</c:v>
                </c:pt>
                <c:pt idx="2256">
                  <c:v>0.50284600000000002</c:v>
                </c:pt>
                <c:pt idx="2257">
                  <c:v>0.50284600000000002</c:v>
                </c:pt>
                <c:pt idx="2258">
                  <c:v>0.50127299999999997</c:v>
                </c:pt>
                <c:pt idx="2259">
                  <c:v>0.49453899999999995</c:v>
                </c:pt>
                <c:pt idx="2260">
                  <c:v>0.45108100000000001</c:v>
                </c:pt>
                <c:pt idx="2261">
                  <c:v>0.47928700000000002</c:v>
                </c:pt>
                <c:pt idx="2262">
                  <c:v>0.46174700000000002</c:v>
                </c:pt>
                <c:pt idx="2263">
                  <c:v>0.476746</c:v>
                </c:pt>
                <c:pt idx="2264">
                  <c:v>0.47601199999999999</c:v>
                </c:pt>
                <c:pt idx="2265">
                  <c:v>0.48210799999999998</c:v>
                </c:pt>
                <c:pt idx="2266">
                  <c:v>0.50642600000000004</c:v>
                </c:pt>
                <c:pt idx="2267">
                  <c:v>0.53200700000000001</c:v>
                </c:pt>
                <c:pt idx="2268">
                  <c:v>0.50479099999999999</c:v>
                </c:pt>
                <c:pt idx="2269">
                  <c:v>0.479825</c:v>
                </c:pt>
                <c:pt idx="2270">
                  <c:v>0.48335700000000004</c:v>
                </c:pt>
                <c:pt idx="2271">
                  <c:v>0.476352</c:v>
                </c:pt>
                <c:pt idx="2272">
                  <c:v>0.476352</c:v>
                </c:pt>
                <c:pt idx="2273">
                  <c:v>0.45522499999999999</c:v>
                </c:pt>
                <c:pt idx="2274">
                  <c:v>0.46987499999999999</c:v>
                </c:pt>
                <c:pt idx="2275">
                  <c:v>0.44083899999999998</c:v>
                </c:pt>
                <c:pt idx="2276">
                  <c:v>0.41262199999999999</c:v>
                </c:pt>
                <c:pt idx="2277">
                  <c:v>0.392984</c:v>
                </c:pt>
                <c:pt idx="2278">
                  <c:v>0.36007300000000003</c:v>
                </c:pt>
                <c:pt idx="2279">
                  <c:v>0.361398</c:v>
                </c:pt>
                <c:pt idx="2280">
                  <c:v>0.32031199999999999</c:v>
                </c:pt>
                <c:pt idx="2281">
                  <c:v>0.35003100000000004</c:v>
                </c:pt>
                <c:pt idx="2282">
                  <c:v>0.35919499999999999</c:v>
                </c:pt>
                <c:pt idx="2283">
                  <c:v>0.40144399999999997</c:v>
                </c:pt>
                <c:pt idx="2284">
                  <c:v>0.38101999999999997</c:v>
                </c:pt>
                <c:pt idx="2285">
                  <c:v>0.38794400000000001</c:v>
                </c:pt>
                <c:pt idx="2286">
                  <c:v>0.365954</c:v>
                </c:pt>
                <c:pt idx="2287">
                  <c:v>0.34800800000000004</c:v>
                </c:pt>
                <c:pt idx="2288">
                  <c:v>0.33059399999999994</c:v>
                </c:pt>
                <c:pt idx="2289">
                  <c:v>0.30753900000000001</c:v>
                </c:pt>
                <c:pt idx="2290">
                  <c:v>0.33325499999999997</c:v>
                </c:pt>
                <c:pt idx="2291">
                  <c:v>0.34141100000000002</c:v>
                </c:pt>
                <c:pt idx="2292">
                  <c:v>0.37842700000000001</c:v>
                </c:pt>
                <c:pt idx="2293">
                  <c:v>0.38051200000000002</c:v>
                </c:pt>
                <c:pt idx="2294">
                  <c:v>0.35832200000000003</c:v>
                </c:pt>
                <c:pt idx="2295">
                  <c:v>0.37013199999999996</c:v>
                </c:pt>
                <c:pt idx="2296">
                  <c:v>0.35576200000000002</c:v>
                </c:pt>
                <c:pt idx="2297">
                  <c:v>0.36608299999999999</c:v>
                </c:pt>
                <c:pt idx="2298">
                  <c:v>0.40501399999999999</c:v>
                </c:pt>
                <c:pt idx="2299">
                  <c:v>0.426624</c:v>
                </c:pt>
                <c:pt idx="2300">
                  <c:v>0.42521299999999995</c:v>
                </c:pt>
                <c:pt idx="2301">
                  <c:v>0.412188</c:v>
                </c:pt>
                <c:pt idx="2302">
                  <c:v>0.41008099999999997</c:v>
                </c:pt>
                <c:pt idx="2303">
                  <c:v>0.434197</c:v>
                </c:pt>
                <c:pt idx="2304">
                  <c:v>0.435919</c:v>
                </c:pt>
                <c:pt idx="2305">
                  <c:v>0.42793700000000001</c:v>
                </c:pt>
                <c:pt idx="2306">
                  <c:v>0.44622700000000004</c:v>
                </c:pt>
                <c:pt idx="2307">
                  <c:v>0.46341599999999999</c:v>
                </c:pt>
                <c:pt idx="2308">
                  <c:v>0.47432299999999999</c:v>
                </c:pt>
                <c:pt idx="2309">
                  <c:v>0.470468</c:v>
                </c:pt>
                <c:pt idx="2310">
                  <c:v>0.52853499999999998</c:v>
                </c:pt>
                <c:pt idx="2311">
                  <c:v>0.54738599999999993</c:v>
                </c:pt>
                <c:pt idx="2312">
                  <c:v>0.54786199999999996</c:v>
                </c:pt>
                <c:pt idx="2313">
                  <c:v>0.53473799999999994</c:v>
                </c:pt>
                <c:pt idx="2314">
                  <c:v>0.50764399999999998</c:v>
                </c:pt>
                <c:pt idx="2315">
                  <c:v>0.508969</c:v>
                </c:pt>
                <c:pt idx="2316">
                  <c:v>0.52165399999999995</c:v>
                </c:pt>
                <c:pt idx="2317">
                  <c:v>0.53193600000000008</c:v>
                </c:pt>
                <c:pt idx="2318">
                  <c:v>0.53264699999999998</c:v>
                </c:pt>
                <c:pt idx="2319">
                  <c:v>0.53881299999999999</c:v>
                </c:pt>
                <c:pt idx="2320">
                  <c:v>0.54287799999999997</c:v>
                </c:pt>
                <c:pt idx="2321">
                  <c:v>0.54330199999999995</c:v>
                </c:pt>
                <c:pt idx="2322">
                  <c:v>0.52329700000000001</c:v>
                </c:pt>
                <c:pt idx="2323">
                  <c:v>0.51491300000000007</c:v>
                </c:pt>
                <c:pt idx="2324">
                  <c:v>0.51310999999999996</c:v>
                </c:pt>
                <c:pt idx="2325">
                  <c:v>0.53391500000000003</c:v>
                </c:pt>
                <c:pt idx="2326">
                  <c:v>0.53026799999999996</c:v>
                </c:pt>
                <c:pt idx="2327">
                  <c:v>0.52760499999999999</c:v>
                </c:pt>
                <c:pt idx="2328">
                  <c:v>0.50946800000000003</c:v>
                </c:pt>
                <c:pt idx="2329">
                  <c:v>0.49607200000000001</c:v>
                </c:pt>
                <c:pt idx="2330">
                  <c:v>0.48888800000000004</c:v>
                </c:pt>
                <c:pt idx="2331">
                  <c:v>0.49616399999999999</c:v>
                </c:pt>
                <c:pt idx="2332">
                  <c:v>0.48852699999999999</c:v>
                </c:pt>
                <c:pt idx="2333">
                  <c:v>0.509633</c:v>
                </c:pt>
                <c:pt idx="2334">
                  <c:v>0.50580700000000001</c:v>
                </c:pt>
                <c:pt idx="2335">
                  <c:v>0.49491499999999999</c:v>
                </c:pt>
                <c:pt idx="2336">
                  <c:v>0.47075800000000001</c:v>
                </c:pt>
                <c:pt idx="2337">
                  <c:v>0.47554400000000002</c:v>
                </c:pt>
                <c:pt idx="2338">
                  <c:v>0.46729900000000002</c:v>
                </c:pt>
                <c:pt idx="2339">
                  <c:v>0.49253000000000002</c:v>
                </c:pt>
                <c:pt idx="2340">
                  <c:v>0.48499400000000004</c:v>
                </c:pt>
                <c:pt idx="2341">
                  <c:v>0.49037599999999998</c:v>
                </c:pt>
                <c:pt idx="2342">
                  <c:v>0.49037599999999998</c:v>
                </c:pt>
                <c:pt idx="2343">
                  <c:v>0.49037599999999998</c:v>
                </c:pt>
                <c:pt idx="2344">
                  <c:v>0.49476300000000001</c:v>
                </c:pt>
                <c:pt idx="2345">
                  <c:v>0.50382300000000002</c:v>
                </c:pt>
                <c:pt idx="2346">
                  <c:v>0.49246699999999999</c:v>
                </c:pt>
                <c:pt idx="2347">
                  <c:v>0.49246699999999999</c:v>
                </c:pt>
                <c:pt idx="2348">
                  <c:v>0.51473900000000006</c:v>
                </c:pt>
                <c:pt idx="2349">
                  <c:v>0.53506200000000004</c:v>
                </c:pt>
                <c:pt idx="2350">
                  <c:v>0.54124000000000005</c:v>
                </c:pt>
                <c:pt idx="2351">
                  <c:v>0.54450900000000002</c:v>
                </c:pt>
                <c:pt idx="2352">
                  <c:v>0.54250300000000007</c:v>
                </c:pt>
                <c:pt idx="2353">
                  <c:v>0.53550199999999992</c:v>
                </c:pt>
                <c:pt idx="2354">
                  <c:v>0.54585399999999995</c:v>
                </c:pt>
                <c:pt idx="2355">
                  <c:v>0.57125100000000006</c:v>
                </c:pt>
                <c:pt idx="2356">
                  <c:v>0.58009699999999997</c:v>
                </c:pt>
                <c:pt idx="2357">
                  <c:v>0.59035199999999999</c:v>
                </c:pt>
                <c:pt idx="2358">
                  <c:v>0.57971700000000004</c:v>
                </c:pt>
                <c:pt idx="2359">
                  <c:v>0.57519199999999993</c:v>
                </c:pt>
                <c:pt idx="2360">
                  <c:v>0.55102300000000004</c:v>
                </c:pt>
                <c:pt idx="2361">
                  <c:v>0.56120700000000001</c:v>
                </c:pt>
                <c:pt idx="2362">
                  <c:v>0.56905700000000004</c:v>
                </c:pt>
                <c:pt idx="2363">
                  <c:v>0.57330499999999995</c:v>
                </c:pt>
                <c:pt idx="2364">
                  <c:v>0.56924300000000005</c:v>
                </c:pt>
                <c:pt idx="2365">
                  <c:v>0.57859799999999995</c:v>
                </c:pt>
                <c:pt idx="2366">
                  <c:v>0.58810000000000007</c:v>
                </c:pt>
                <c:pt idx="2367">
                  <c:v>0.58031699999999997</c:v>
                </c:pt>
                <c:pt idx="2368">
                  <c:v>0.57367800000000002</c:v>
                </c:pt>
                <c:pt idx="2369">
                  <c:v>0.57725300000000002</c:v>
                </c:pt>
                <c:pt idx="2370">
                  <c:v>0.63470499999999996</c:v>
                </c:pt>
                <c:pt idx="2371">
                  <c:v>0.63302199999999997</c:v>
                </c:pt>
                <c:pt idx="2372">
                  <c:v>0.618425</c:v>
                </c:pt>
                <c:pt idx="2373">
                  <c:v>0.60094900000000007</c:v>
                </c:pt>
                <c:pt idx="2374">
                  <c:v>0.61005299999999996</c:v>
                </c:pt>
                <c:pt idx="2375">
                  <c:v>0.60915700000000006</c:v>
                </c:pt>
                <c:pt idx="2376">
                  <c:v>0.589534</c:v>
                </c:pt>
                <c:pt idx="2377">
                  <c:v>0.59703000000000006</c:v>
                </c:pt>
                <c:pt idx="2378">
                  <c:v>0.58859499999999998</c:v>
                </c:pt>
                <c:pt idx="2379">
                  <c:v>0.60084400000000004</c:v>
                </c:pt>
                <c:pt idx="2380">
                  <c:v>0.60184300000000002</c:v>
                </c:pt>
                <c:pt idx="2381">
                  <c:v>0.594499</c:v>
                </c:pt>
                <c:pt idx="2382">
                  <c:v>0.595252</c:v>
                </c:pt>
                <c:pt idx="2383">
                  <c:v>0.57560299999999998</c:v>
                </c:pt>
                <c:pt idx="2384">
                  <c:v>0.56206500000000004</c:v>
                </c:pt>
                <c:pt idx="2385">
                  <c:v>0.57123500000000005</c:v>
                </c:pt>
                <c:pt idx="2386">
                  <c:v>0.56377600000000005</c:v>
                </c:pt>
                <c:pt idx="2387">
                  <c:v>0.57882599999999995</c:v>
                </c:pt>
                <c:pt idx="2388">
                  <c:v>0.58018999999999998</c:v>
                </c:pt>
                <c:pt idx="2389">
                  <c:v>0.577596</c:v>
                </c:pt>
                <c:pt idx="2390">
                  <c:v>0.57706299999999999</c:v>
                </c:pt>
                <c:pt idx="2391">
                  <c:v>0.582951</c:v>
                </c:pt>
                <c:pt idx="2392">
                  <c:v>0.59394100000000005</c:v>
                </c:pt>
                <c:pt idx="2393">
                  <c:v>0.58540100000000006</c:v>
                </c:pt>
                <c:pt idx="2394">
                  <c:v>0.57708799999999993</c:v>
                </c:pt>
                <c:pt idx="2395">
                  <c:v>0.56568200000000002</c:v>
                </c:pt>
                <c:pt idx="2396">
                  <c:v>0.53901299999999996</c:v>
                </c:pt>
                <c:pt idx="2397">
                  <c:v>0.49668599999999996</c:v>
                </c:pt>
                <c:pt idx="2398">
                  <c:v>0.52090199999999998</c:v>
                </c:pt>
                <c:pt idx="2399">
                  <c:v>0.48084699999999997</c:v>
                </c:pt>
                <c:pt idx="2400">
                  <c:v>0.49193700000000001</c:v>
                </c:pt>
                <c:pt idx="2401">
                  <c:v>0.469051</c:v>
                </c:pt>
                <c:pt idx="2402">
                  <c:v>0.47098399999999996</c:v>
                </c:pt>
                <c:pt idx="2403">
                  <c:v>0.49356900000000004</c:v>
                </c:pt>
                <c:pt idx="2404">
                  <c:v>0.49187399999999998</c:v>
                </c:pt>
                <c:pt idx="2405">
                  <c:v>0.49076599999999998</c:v>
                </c:pt>
                <c:pt idx="2406">
                  <c:v>0.47197099999999997</c:v>
                </c:pt>
                <c:pt idx="2407">
                  <c:v>0.47482000000000002</c:v>
                </c:pt>
                <c:pt idx="2408">
                  <c:v>0.46423999999999999</c:v>
                </c:pt>
                <c:pt idx="2409">
                  <c:v>0.48303299999999999</c:v>
                </c:pt>
                <c:pt idx="2410">
                  <c:v>0.50534500000000004</c:v>
                </c:pt>
                <c:pt idx="2411">
                  <c:v>0.50698200000000004</c:v>
                </c:pt>
                <c:pt idx="2412">
                  <c:v>0.50308999999999993</c:v>
                </c:pt>
                <c:pt idx="2413">
                  <c:v>0.49796499999999999</c:v>
                </c:pt>
                <c:pt idx="2414">
                  <c:v>0.48095700000000002</c:v>
                </c:pt>
                <c:pt idx="2415">
                  <c:v>0.49906399999999995</c:v>
                </c:pt>
                <c:pt idx="2416">
                  <c:v>0.49906399999999995</c:v>
                </c:pt>
                <c:pt idx="2417">
                  <c:v>0.49906399999999995</c:v>
                </c:pt>
                <c:pt idx="2418">
                  <c:v>0.51174500000000001</c:v>
                </c:pt>
                <c:pt idx="2419">
                  <c:v>0.51546799999999993</c:v>
                </c:pt>
                <c:pt idx="2420">
                  <c:v>0.52267000000000008</c:v>
                </c:pt>
                <c:pt idx="2421">
                  <c:v>0.53644799999999992</c:v>
                </c:pt>
                <c:pt idx="2422">
                  <c:v>0.53997799999999996</c:v>
                </c:pt>
                <c:pt idx="2423">
                  <c:v>0.54073099999999996</c:v>
                </c:pt>
                <c:pt idx="2424">
                  <c:v>0.53310800000000003</c:v>
                </c:pt>
                <c:pt idx="2425">
                  <c:v>0.53014000000000006</c:v>
                </c:pt>
                <c:pt idx="2426">
                  <c:v>0.54086599999999996</c:v>
                </c:pt>
                <c:pt idx="2427">
                  <c:v>0.53742199999999996</c:v>
                </c:pt>
                <c:pt idx="2428">
                  <c:v>0.53649900000000006</c:v>
                </c:pt>
                <c:pt idx="2429">
                  <c:v>0.53590499999999996</c:v>
                </c:pt>
                <c:pt idx="2430">
                  <c:v>0.54022199999999998</c:v>
                </c:pt>
                <c:pt idx="2431">
                  <c:v>0.55439499999999997</c:v>
                </c:pt>
                <c:pt idx="2432">
                  <c:v>0.55439499999999997</c:v>
                </c:pt>
                <c:pt idx="2433">
                  <c:v>0.54552</c:v>
                </c:pt>
                <c:pt idx="2434">
                  <c:v>0.54963099999999998</c:v>
                </c:pt>
                <c:pt idx="2435">
                  <c:v>0.54029499999999997</c:v>
                </c:pt>
                <c:pt idx="2436">
                  <c:v>0.55690899999999999</c:v>
                </c:pt>
                <c:pt idx="2437">
                  <c:v>0.55690899999999999</c:v>
                </c:pt>
                <c:pt idx="2438">
                  <c:v>0.54286599999999996</c:v>
                </c:pt>
                <c:pt idx="2439">
                  <c:v>0.54256599999999999</c:v>
                </c:pt>
                <c:pt idx="2440">
                  <c:v>0.54375600000000002</c:v>
                </c:pt>
                <c:pt idx="2441">
                  <c:v>0.53751199999999999</c:v>
                </c:pt>
                <c:pt idx="2442">
                  <c:v>0.54315199999999997</c:v>
                </c:pt>
                <c:pt idx="2443">
                  <c:v>0.54427100000000006</c:v>
                </c:pt>
                <c:pt idx="2444">
                  <c:v>0.539682</c:v>
                </c:pt>
                <c:pt idx="2445">
                  <c:v>0.54744400000000004</c:v>
                </c:pt>
                <c:pt idx="2446">
                  <c:v>0.54671000000000003</c:v>
                </c:pt>
                <c:pt idx="2447">
                  <c:v>0.54544599999999999</c:v>
                </c:pt>
                <c:pt idx="2448">
                  <c:v>0.54023200000000005</c:v>
                </c:pt>
                <c:pt idx="2449">
                  <c:v>0.51800899999999994</c:v>
                </c:pt>
                <c:pt idx="2450">
                  <c:v>0.511826</c:v>
                </c:pt>
                <c:pt idx="2451">
                  <c:v>0.508081</c:v>
                </c:pt>
                <c:pt idx="2452">
                  <c:v>0.508081</c:v>
                </c:pt>
                <c:pt idx="2453">
                  <c:v>0.50914700000000002</c:v>
                </c:pt>
                <c:pt idx="2454">
                  <c:v>0.50236899999999995</c:v>
                </c:pt>
                <c:pt idx="2455">
                  <c:v>0.51184699999999994</c:v>
                </c:pt>
                <c:pt idx="2456">
                  <c:v>0.53766700000000001</c:v>
                </c:pt>
                <c:pt idx="2457">
                  <c:v>0.53479599999999994</c:v>
                </c:pt>
                <c:pt idx="2458">
                  <c:v>0.54311999999999994</c:v>
                </c:pt>
                <c:pt idx="2459">
                  <c:v>0.53790499999999997</c:v>
                </c:pt>
                <c:pt idx="2460">
                  <c:v>0.53526400000000007</c:v>
                </c:pt>
                <c:pt idx="2461">
                  <c:v>0.53398699999999999</c:v>
                </c:pt>
                <c:pt idx="2462">
                  <c:v>0.54195400000000005</c:v>
                </c:pt>
                <c:pt idx="2463">
                  <c:v>0.54176800000000003</c:v>
                </c:pt>
                <c:pt idx="2464">
                  <c:v>0.54072399999999998</c:v>
                </c:pt>
                <c:pt idx="2465">
                  <c:v>0.53140100000000001</c:v>
                </c:pt>
                <c:pt idx="2466">
                  <c:v>0.53071599999999997</c:v>
                </c:pt>
                <c:pt idx="2467">
                  <c:v>0.51651099999999994</c:v>
                </c:pt>
                <c:pt idx="2468">
                  <c:v>0.50781399999999999</c:v>
                </c:pt>
                <c:pt idx="2469">
                  <c:v>0.49376199999999998</c:v>
                </c:pt>
                <c:pt idx="2470">
                  <c:v>0.47534799999999999</c:v>
                </c:pt>
                <c:pt idx="2471">
                  <c:v>0.45396500000000001</c:v>
                </c:pt>
                <c:pt idx="2472">
                  <c:v>0.446909</c:v>
                </c:pt>
                <c:pt idx="2473">
                  <c:v>0.45336199999999999</c:v>
                </c:pt>
                <c:pt idx="2474">
                  <c:v>0.482178</c:v>
                </c:pt>
                <c:pt idx="2475">
                  <c:v>0.47168700000000002</c:v>
                </c:pt>
                <c:pt idx="2476">
                  <c:v>0.48344999999999999</c:v>
                </c:pt>
                <c:pt idx="2477">
                  <c:v>0.49078099999999997</c:v>
                </c:pt>
                <c:pt idx="2478">
                  <c:v>0.49287700000000001</c:v>
                </c:pt>
                <c:pt idx="2479">
                  <c:v>0.48156300000000002</c:v>
                </c:pt>
                <c:pt idx="2480">
                  <c:v>0.44396599999999997</c:v>
                </c:pt>
                <c:pt idx="2481">
                  <c:v>0.451019</c:v>
                </c:pt>
                <c:pt idx="2482">
                  <c:v>0.45295299999999999</c:v>
                </c:pt>
                <c:pt idx="2483">
                  <c:v>0.46198999999999996</c:v>
                </c:pt>
                <c:pt idx="2484">
                  <c:v>0.49740699999999999</c:v>
                </c:pt>
                <c:pt idx="2485">
                  <c:v>0.50201700000000005</c:v>
                </c:pt>
                <c:pt idx="2486">
                  <c:v>0.49678499999999998</c:v>
                </c:pt>
                <c:pt idx="2487">
                  <c:v>0.48369500000000004</c:v>
                </c:pt>
                <c:pt idx="2488">
                  <c:v>0.50092999999999999</c:v>
                </c:pt>
                <c:pt idx="2489">
                  <c:v>0.55770799999999998</c:v>
                </c:pt>
                <c:pt idx="2490">
                  <c:v>0.55779100000000004</c:v>
                </c:pt>
                <c:pt idx="2491">
                  <c:v>0.54881500000000005</c:v>
                </c:pt>
                <c:pt idx="2492">
                  <c:v>0.54433999999999994</c:v>
                </c:pt>
                <c:pt idx="2493">
                  <c:v>0.54473499999999997</c:v>
                </c:pt>
                <c:pt idx="2494">
                  <c:v>0.54769199999999996</c:v>
                </c:pt>
                <c:pt idx="2495">
                  <c:v>0.55531300000000006</c:v>
                </c:pt>
                <c:pt idx="2496">
                  <c:v>0.54327000000000003</c:v>
                </c:pt>
                <c:pt idx="2497">
                  <c:v>0.54485399999999995</c:v>
                </c:pt>
                <c:pt idx="2498">
                  <c:v>0.538551</c:v>
                </c:pt>
                <c:pt idx="2499">
                  <c:v>0.51815299999999997</c:v>
                </c:pt>
                <c:pt idx="2500">
                  <c:v>0.52074299999999996</c:v>
                </c:pt>
                <c:pt idx="2501">
                  <c:v>0.52889600000000003</c:v>
                </c:pt>
                <c:pt idx="2502">
                  <c:v>0.52300600000000008</c:v>
                </c:pt>
                <c:pt idx="2503">
                  <c:v>0.52137999999999995</c:v>
                </c:pt>
                <c:pt idx="2504">
                  <c:v>0.52910499999999994</c:v>
                </c:pt>
                <c:pt idx="2505">
                  <c:v>0.53506900000000002</c:v>
                </c:pt>
                <c:pt idx="2506">
                  <c:v>0.51938200000000001</c:v>
                </c:pt>
                <c:pt idx="2507">
                  <c:v>0.516289</c:v>
                </c:pt>
                <c:pt idx="2508">
                  <c:v>0.50807099999999994</c:v>
                </c:pt>
                <c:pt idx="2509">
                  <c:v>0.50168900000000005</c:v>
                </c:pt>
                <c:pt idx="2510">
                  <c:v>0.48475299999999999</c:v>
                </c:pt>
                <c:pt idx="2511">
                  <c:v>0.46376600000000001</c:v>
                </c:pt>
                <c:pt idx="2512">
                  <c:v>0.44778199999999996</c:v>
                </c:pt>
                <c:pt idx="2513">
                  <c:v>0.45791400000000004</c:v>
                </c:pt>
                <c:pt idx="2514">
                  <c:v>0.47427199999999997</c:v>
                </c:pt>
                <c:pt idx="2515">
                  <c:v>0.472966</c:v>
                </c:pt>
                <c:pt idx="2516">
                  <c:v>0.46782099999999999</c:v>
                </c:pt>
                <c:pt idx="2517">
                  <c:v>0.46782099999999999</c:v>
                </c:pt>
                <c:pt idx="2518">
                  <c:v>0.49514999999999998</c:v>
                </c:pt>
                <c:pt idx="2519">
                  <c:v>0.50291600000000003</c:v>
                </c:pt>
                <c:pt idx="2520">
                  <c:v>0.50740000000000007</c:v>
                </c:pt>
                <c:pt idx="2521">
                  <c:v>0.50182599999999999</c:v>
                </c:pt>
                <c:pt idx="2522">
                  <c:v>0.50079200000000001</c:v>
                </c:pt>
                <c:pt idx="2523">
                  <c:v>0.49814100000000006</c:v>
                </c:pt>
                <c:pt idx="2524">
                  <c:v>0.49493299999999996</c:v>
                </c:pt>
                <c:pt idx="2525">
                  <c:v>0.49058999999999997</c:v>
                </c:pt>
                <c:pt idx="2526">
                  <c:v>0.49702299999999999</c:v>
                </c:pt>
                <c:pt idx="2527">
                  <c:v>0.50182700000000002</c:v>
                </c:pt>
                <c:pt idx="2528">
                  <c:v>0.50343700000000002</c:v>
                </c:pt>
                <c:pt idx="2529">
                  <c:v>0.50499400000000005</c:v>
                </c:pt>
                <c:pt idx="2530">
                  <c:v>0.53329400000000005</c:v>
                </c:pt>
                <c:pt idx="2531">
                  <c:v>0.52437600000000006</c:v>
                </c:pt>
                <c:pt idx="2532">
                  <c:v>0.49675199999999997</c:v>
                </c:pt>
                <c:pt idx="2533">
                  <c:v>0.49501800000000001</c:v>
                </c:pt>
                <c:pt idx="2534">
                  <c:v>0.51819599999999999</c:v>
                </c:pt>
                <c:pt idx="2535">
                  <c:v>0.51348300000000002</c:v>
                </c:pt>
                <c:pt idx="2536">
                  <c:v>0.51090800000000003</c:v>
                </c:pt>
                <c:pt idx="2537">
                  <c:v>0.49535600000000002</c:v>
                </c:pt>
                <c:pt idx="2538">
                  <c:v>0.48896800000000001</c:v>
                </c:pt>
                <c:pt idx="2539">
                  <c:v>0.47951500000000002</c:v>
                </c:pt>
                <c:pt idx="2540">
                  <c:v>0.47026200000000001</c:v>
                </c:pt>
                <c:pt idx="2541">
                  <c:v>0.48494500000000001</c:v>
                </c:pt>
                <c:pt idx="2542">
                  <c:v>0.460401</c:v>
                </c:pt>
                <c:pt idx="2543">
                  <c:v>0.43606900000000004</c:v>
                </c:pt>
                <c:pt idx="2544">
                  <c:v>0.42105100000000001</c:v>
                </c:pt>
                <c:pt idx="2545">
                  <c:v>0.43102600000000002</c:v>
                </c:pt>
                <c:pt idx="2546">
                  <c:v>0.44178699999999999</c:v>
                </c:pt>
                <c:pt idx="2547">
                  <c:v>0.42875599999999997</c:v>
                </c:pt>
                <c:pt idx="2548">
                  <c:v>0.460922</c:v>
                </c:pt>
                <c:pt idx="2549">
                  <c:v>0.45348799999999995</c:v>
                </c:pt>
                <c:pt idx="2550">
                  <c:v>0.45081599999999999</c:v>
                </c:pt>
                <c:pt idx="2551">
                  <c:v>0.41978499999999996</c:v>
                </c:pt>
                <c:pt idx="2552">
                  <c:v>0.42508699999999999</c:v>
                </c:pt>
                <c:pt idx="2553">
                  <c:v>0.43892100000000001</c:v>
                </c:pt>
                <c:pt idx="2554">
                  <c:v>0.41565600000000003</c:v>
                </c:pt>
                <c:pt idx="2555">
                  <c:v>0.40102499999999996</c:v>
                </c:pt>
                <c:pt idx="2556">
                  <c:v>0.38634099999999999</c:v>
                </c:pt>
                <c:pt idx="2557">
                  <c:v>0.38847900000000002</c:v>
                </c:pt>
                <c:pt idx="2558">
                  <c:v>0.38319699999999995</c:v>
                </c:pt>
                <c:pt idx="2559">
                  <c:v>0.37315399999999999</c:v>
                </c:pt>
                <c:pt idx="2560">
                  <c:v>0.36666300000000002</c:v>
                </c:pt>
                <c:pt idx="2561">
                  <c:v>0.37343300000000001</c:v>
                </c:pt>
                <c:pt idx="2562">
                  <c:v>0.38575899999999996</c:v>
                </c:pt>
                <c:pt idx="2563">
                  <c:v>0.39108899999999996</c:v>
                </c:pt>
                <c:pt idx="2564">
                  <c:v>0.39946300000000001</c:v>
                </c:pt>
                <c:pt idx="2565">
                  <c:v>0.44766699999999998</c:v>
                </c:pt>
                <c:pt idx="2566">
                  <c:v>0.46531</c:v>
                </c:pt>
                <c:pt idx="2567">
                  <c:v>0.44605099999999998</c:v>
                </c:pt>
                <c:pt idx="2568">
                  <c:v>0.44721100000000003</c:v>
                </c:pt>
                <c:pt idx="2569">
                  <c:v>0.45409999999999995</c:v>
                </c:pt>
                <c:pt idx="2570">
                  <c:v>0.47054600000000002</c:v>
                </c:pt>
                <c:pt idx="2571">
                  <c:v>0.45548299999999997</c:v>
                </c:pt>
                <c:pt idx="2572">
                  <c:v>0.46042099999999997</c:v>
                </c:pt>
                <c:pt idx="2573">
                  <c:v>0.51116899999999998</c:v>
                </c:pt>
                <c:pt idx="2574">
                  <c:v>0.52261099999999994</c:v>
                </c:pt>
                <c:pt idx="2575">
                  <c:v>0.49662100000000003</c:v>
                </c:pt>
                <c:pt idx="2576">
                  <c:v>0.51426900000000009</c:v>
                </c:pt>
                <c:pt idx="2577">
                  <c:v>0.51681199999999994</c:v>
                </c:pt>
                <c:pt idx="2578">
                  <c:v>0.49630800000000003</c:v>
                </c:pt>
                <c:pt idx="2579">
                  <c:v>0.50711700000000004</c:v>
                </c:pt>
                <c:pt idx="2580">
                  <c:v>0.50875999999999999</c:v>
                </c:pt>
                <c:pt idx="2581">
                  <c:v>0.50690400000000002</c:v>
                </c:pt>
                <c:pt idx="2582">
                  <c:v>0.50530799999999998</c:v>
                </c:pt>
                <c:pt idx="2583">
                  <c:v>0.50109999999999999</c:v>
                </c:pt>
                <c:pt idx="2584">
                  <c:v>0.50767799999999996</c:v>
                </c:pt>
                <c:pt idx="2585">
                  <c:v>0.49012900000000004</c:v>
                </c:pt>
                <c:pt idx="2586">
                  <c:v>0.50444500000000003</c:v>
                </c:pt>
                <c:pt idx="2587">
                  <c:v>0.50057200000000002</c:v>
                </c:pt>
                <c:pt idx="2588">
                  <c:v>0.51089200000000001</c:v>
                </c:pt>
                <c:pt idx="2589">
                  <c:v>0.52553700000000003</c:v>
                </c:pt>
                <c:pt idx="2590">
                  <c:v>0.52319300000000002</c:v>
                </c:pt>
                <c:pt idx="2591">
                  <c:v>0.53000400000000003</c:v>
                </c:pt>
                <c:pt idx="2592">
                  <c:v>0.53396299999999997</c:v>
                </c:pt>
                <c:pt idx="2593">
                  <c:v>0.52674200000000004</c:v>
                </c:pt>
                <c:pt idx="2594">
                  <c:v>0.52949400000000002</c:v>
                </c:pt>
                <c:pt idx="2595">
                  <c:v>0.57608199999999998</c:v>
                </c:pt>
                <c:pt idx="2596">
                  <c:v>0.57215499999999997</c:v>
                </c:pt>
                <c:pt idx="2597">
                  <c:v>0.573102</c:v>
                </c:pt>
                <c:pt idx="2598">
                  <c:v>0.58091300000000001</c:v>
                </c:pt>
                <c:pt idx="2599">
                  <c:v>0.60653900000000005</c:v>
                </c:pt>
                <c:pt idx="2600">
                  <c:v>0.60233300000000001</c:v>
                </c:pt>
                <c:pt idx="2601">
                  <c:v>0.60724400000000001</c:v>
                </c:pt>
                <c:pt idx="2602">
                  <c:v>0.60724400000000001</c:v>
                </c:pt>
                <c:pt idx="2603">
                  <c:v>0.60724400000000001</c:v>
                </c:pt>
                <c:pt idx="2604">
                  <c:v>0.61459600000000003</c:v>
                </c:pt>
                <c:pt idx="2605">
                  <c:v>0.61475199999999997</c:v>
                </c:pt>
                <c:pt idx="2606">
                  <c:v>0.61233400000000004</c:v>
                </c:pt>
              </c:numCache>
            </c:numRef>
          </c:val>
          <c:smooth val="0"/>
          <c:extLst>
            <c:ext xmlns:c16="http://schemas.microsoft.com/office/drawing/2014/chart" uri="{C3380CC4-5D6E-409C-BE32-E72D297353CC}">
              <c16:uniqueId val="{00000005-8627-4600-A8B2-CCB460467060}"/>
            </c:ext>
          </c:extLst>
        </c:ser>
        <c:ser>
          <c:idx val="4"/>
          <c:order val="3"/>
          <c:tx>
            <c:strRef>
              <c:f>'[Presentation Data and Verification Support v1 (Feb24).xlsx]Investment Performance'!$Q$8</c:f>
              <c:strCache>
                <c:ptCount val="1"/>
                <c:pt idx="0">
                  <c:v>Bloomberg Sterling Corporate TR Value Unhedged GBP Index (LC61TRGU)</c:v>
                </c:pt>
              </c:strCache>
            </c:strRef>
          </c:tx>
          <c:spPr>
            <a:ln w="12700" cap="rnd">
              <a:solidFill>
                <a:srgbClr val="326383"/>
              </a:solidFill>
              <a:round/>
            </a:ln>
            <a:effectLst/>
          </c:spPr>
          <c:marker>
            <c:symbol val="none"/>
          </c:marker>
          <c:dLbls>
            <c:dLbl>
              <c:idx val="260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627-4600-A8B2-CCB460467060}"/>
                </c:ext>
              </c:extLst>
            </c:dLbl>
            <c:spPr>
              <a:noFill/>
              <a:ln>
                <a:noFill/>
              </a:ln>
              <a:effectLst/>
            </c:spPr>
            <c:txPr>
              <a:bodyPr wrap="square" lIns="38100" tIns="19050" rIns="38100" bIns="19050" anchor="ctr">
                <a:spAutoFit/>
              </a:bodyPr>
              <a:lstStyle/>
              <a:p>
                <a:pPr>
                  <a:defRPr sz="1000" b="1">
                    <a:solidFill>
                      <a:srgbClr val="32638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'[1]Investment Performance'!$M$9:$M$2615</c:f>
              <c:numCache>
                <c:formatCode>mmm\-yy</c:formatCode>
                <c:ptCount val="2607"/>
                <c:pt idx="0">
                  <c:v>41641</c:v>
                </c:pt>
                <c:pt idx="1">
                  <c:v>41642</c:v>
                </c:pt>
                <c:pt idx="2">
                  <c:v>41645</c:v>
                </c:pt>
                <c:pt idx="3">
                  <c:v>41646</c:v>
                </c:pt>
                <c:pt idx="4">
                  <c:v>41647</c:v>
                </c:pt>
                <c:pt idx="5">
                  <c:v>41648</c:v>
                </c:pt>
                <c:pt idx="6">
                  <c:v>41649</c:v>
                </c:pt>
                <c:pt idx="7">
                  <c:v>41652</c:v>
                </c:pt>
                <c:pt idx="8">
                  <c:v>41653</c:v>
                </c:pt>
                <c:pt idx="9">
                  <c:v>41654</c:v>
                </c:pt>
                <c:pt idx="10">
                  <c:v>41655</c:v>
                </c:pt>
                <c:pt idx="11">
                  <c:v>41656</c:v>
                </c:pt>
                <c:pt idx="12">
                  <c:v>41659</c:v>
                </c:pt>
                <c:pt idx="13">
                  <c:v>41660</c:v>
                </c:pt>
                <c:pt idx="14">
                  <c:v>41661</c:v>
                </c:pt>
                <c:pt idx="15">
                  <c:v>41662</c:v>
                </c:pt>
                <c:pt idx="16">
                  <c:v>41663</c:v>
                </c:pt>
                <c:pt idx="17">
                  <c:v>41666</c:v>
                </c:pt>
                <c:pt idx="18">
                  <c:v>41667</c:v>
                </c:pt>
                <c:pt idx="19">
                  <c:v>41668</c:v>
                </c:pt>
                <c:pt idx="20">
                  <c:v>41669</c:v>
                </c:pt>
                <c:pt idx="21">
                  <c:v>41670</c:v>
                </c:pt>
                <c:pt idx="22">
                  <c:v>41673</c:v>
                </c:pt>
                <c:pt idx="23">
                  <c:v>41674</c:v>
                </c:pt>
                <c:pt idx="24">
                  <c:v>41675</c:v>
                </c:pt>
                <c:pt idx="25">
                  <c:v>41676</c:v>
                </c:pt>
                <c:pt idx="26">
                  <c:v>41677</c:v>
                </c:pt>
                <c:pt idx="27">
                  <c:v>41680</c:v>
                </c:pt>
                <c:pt idx="28">
                  <c:v>41681</c:v>
                </c:pt>
                <c:pt idx="29">
                  <c:v>41682</c:v>
                </c:pt>
                <c:pt idx="30">
                  <c:v>41683</c:v>
                </c:pt>
                <c:pt idx="31">
                  <c:v>41684</c:v>
                </c:pt>
                <c:pt idx="32">
                  <c:v>41687</c:v>
                </c:pt>
                <c:pt idx="33">
                  <c:v>41688</c:v>
                </c:pt>
                <c:pt idx="34">
                  <c:v>41689</c:v>
                </c:pt>
                <c:pt idx="35">
                  <c:v>41690</c:v>
                </c:pt>
                <c:pt idx="36">
                  <c:v>41691</c:v>
                </c:pt>
                <c:pt idx="37">
                  <c:v>41694</c:v>
                </c:pt>
                <c:pt idx="38">
                  <c:v>41695</c:v>
                </c:pt>
                <c:pt idx="39">
                  <c:v>41696</c:v>
                </c:pt>
                <c:pt idx="40">
                  <c:v>41697</c:v>
                </c:pt>
                <c:pt idx="41">
                  <c:v>41698</c:v>
                </c:pt>
                <c:pt idx="42">
                  <c:v>41701</c:v>
                </c:pt>
                <c:pt idx="43">
                  <c:v>41702</c:v>
                </c:pt>
                <c:pt idx="44">
                  <c:v>41703</c:v>
                </c:pt>
                <c:pt idx="45">
                  <c:v>41704</c:v>
                </c:pt>
                <c:pt idx="46">
                  <c:v>41705</c:v>
                </c:pt>
                <c:pt idx="47">
                  <c:v>41708</c:v>
                </c:pt>
                <c:pt idx="48">
                  <c:v>41709</c:v>
                </c:pt>
                <c:pt idx="49">
                  <c:v>41710</c:v>
                </c:pt>
                <c:pt idx="50">
                  <c:v>41711</c:v>
                </c:pt>
                <c:pt idx="51">
                  <c:v>41712</c:v>
                </c:pt>
                <c:pt idx="52">
                  <c:v>41715</c:v>
                </c:pt>
                <c:pt idx="53">
                  <c:v>41716</c:v>
                </c:pt>
                <c:pt idx="54">
                  <c:v>41717</c:v>
                </c:pt>
                <c:pt idx="55">
                  <c:v>41718</c:v>
                </c:pt>
                <c:pt idx="56">
                  <c:v>41719</c:v>
                </c:pt>
                <c:pt idx="57">
                  <c:v>41722</c:v>
                </c:pt>
                <c:pt idx="58">
                  <c:v>41723</c:v>
                </c:pt>
                <c:pt idx="59">
                  <c:v>41724</c:v>
                </c:pt>
                <c:pt idx="60">
                  <c:v>41725</c:v>
                </c:pt>
                <c:pt idx="61">
                  <c:v>41726</c:v>
                </c:pt>
                <c:pt idx="62">
                  <c:v>41729</c:v>
                </c:pt>
                <c:pt idx="63">
                  <c:v>41730</c:v>
                </c:pt>
                <c:pt idx="64">
                  <c:v>41731</c:v>
                </c:pt>
                <c:pt idx="65">
                  <c:v>41732</c:v>
                </c:pt>
                <c:pt idx="66">
                  <c:v>41733</c:v>
                </c:pt>
                <c:pt idx="67">
                  <c:v>41736</c:v>
                </c:pt>
                <c:pt idx="68">
                  <c:v>41737</c:v>
                </c:pt>
                <c:pt idx="69">
                  <c:v>41738</c:v>
                </c:pt>
                <c:pt idx="70">
                  <c:v>41739</c:v>
                </c:pt>
                <c:pt idx="71">
                  <c:v>41740</c:v>
                </c:pt>
                <c:pt idx="72">
                  <c:v>41743</c:v>
                </c:pt>
                <c:pt idx="73">
                  <c:v>41744</c:v>
                </c:pt>
                <c:pt idx="74">
                  <c:v>41745</c:v>
                </c:pt>
                <c:pt idx="75">
                  <c:v>41746</c:v>
                </c:pt>
                <c:pt idx="76">
                  <c:v>41747</c:v>
                </c:pt>
                <c:pt idx="77">
                  <c:v>41750</c:v>
                </c:pt>
                <c:pt idx="78">
                  <c:v>41751</c:v>
                </c:pt>
                <c:pt idx="79">
                  <c:v>41752</c:v>
                </c:pt>
                <c:pt idx="80">
                  <c:v>41753</c:v>
                </c:pt>
                <c:pt idx="81">
                  <c:v>41754</c:v>
                </c:pt>
                <c:pt idx="82">
                  <c:v>41757</c:v>
                </c:pt>
                <c:pt idx="83">
                  <c:v>41758</c:v>
                </c:pt>
                <c:pt idx="84">
                  <c:v>41759</c:v>
                </c:pt>
                <c:pt idx="85">
                  <c:v>41760</c:v>
                </c:pt>
                <c:pt idx="86">
                  <c:v>41761</c:v>
                </c:pt>
                <c:pt idx="87">
                  <c:v>41764</c:v>
                </c:pt>
                <c:pt idx="88">
                  <c:v>41765</c:v>
                </c:pt>
                <c:pt idx="89">
                  <c:v>41766</c:v>
                </c:pt>
                <c:pt idx="90">
                  <c:v>41767</c:v>
                </c:pt>
                <c:pt idx="91">
                  <c:v>41768</c:v>
                </c:pt>
                <c:pt idx="92">
                  <c:v>41771</c:v>
                </c:pt>
                <c:pt idx="93">
                  <c:v>41772</c:v>
                </c:pt>
                <c:pt idx="94">
                  <c:v>41773</c:v>
                </c:pt>
                <c:pt idx="95">
                  <c:v>41774</c:v>
                </c:pt>
                <c:pt idx="96">
                  <c:v>41775</c:v>
                </c:pt>
                <c:pt idx="97">
                  <c:v>41778</c:v>
                </c:pt>
                <c:pt idx="98">
                  <c:v>41779</c:v>
                </c:pt>
                <c:pt idx="99">
                  <c:v>41780</c:v>
                </c:pt>
                <c:pt idx="100">
                  <c:v>41781</c:v>
                </c:pt>
                <c:pt idx="101">
                  <c:v>41782</c:v>
                </c:pt>
                <c:pt idx="102">
                  <c:v>41785</c:v>
                </c:pt>
                <c:pt idx="103">
                  <c:v>41786</c:v>
                </c:pt>
                <c:pt idx="104">
                  <c:v>41787</c:v>
                </c:pt>
                <c:pt idx="105">
                  <c:v>41788</c:v>
                </c:pt>
                <c:pt idx="106">
                  <c:v>41789</c:v>
                </c:pt>
                <c:pt idx="107">
                  <c:v>41792</c:v>
                </c:pt>
                <c:pt idx="108">
                  <c:v>41793</c:v>
                </c:pt>
                <c:pt idx="109">
                  <c:v>41794</c:v>
                </c:pt>
                <c:pt idx="110">
                  <c:v>41795</c:v>
                </c:pt>
                <c:pt idx="111">
                  <c:v>41796</c:v>
                </c:pt>
                <c:pt idx="112">
                  <c:v>41799</c:v>
                </c:pt>
                <c:pt idx="113">
                  <c:v>41800</c:v>
                </c:pt>
                <c:pt idx="114">
                  <c:v>41801</c:v>
                </c:pt>
                <c:pt idx="115">
                  <c:v>41802</c:v>
                </c:pt>
                <c:pt idx="116">
                  <c:v>41803</c:v>
                </c:pt>
                <c:pt idx="117">
                  <c:v>41806</c:v>
                </c:pt>
                <c:pt idx="118">
                  <c:v>41807</c:v>
                </c:pt>
                <c:pt idx="119">
                  <c:v>41808</c:v>
                </c:pt>
                <c:pt idx="120">
                  <c:v>41809</c:v>
                </c:pt>
                <c:pt idx="121">
                  <c:v>41810</c:v>
                </c:pt>
                <c:pt idx="122">
                  <c:v>41813</c:v>
                </c:pt>
                <c:pt idx="123">
                  <c:v>41814</c:v>
                </c:pt>
                <c:pt idx="124">
                  <c:v>41815</c:v>
                </c:pt>
                <c:pt idx="125">
                  <c:v>41816</c:v>
                </c:pt>
                <c:pt idx="126">
                  <c:v>41817</c:v>
                </c:pt>
                <c:pt idx="127">
                  <c:v>41820</c:v>
                </c:pt>
                <c:pt idx="128">
                  <c:v>41821</c:v>
                </c:pt>
                <c:pt idx="129">
                  <c:v>41822</c:v>
                </c:pt>
                <c:pt idx="130">
                  <c:v>41823</c:v>
                </c:pt>
                <c:pt idx="131">
                  <c:v>41824</c:v>
                </c:pt>
                <c:pt idx="132">
                  <c:v>41827</c:v>
                </c:pt>
                <c:pt idx="133">
                  <c:v>41828</c:v>
                </c:pt>
                <c:pt idx="134">
                  <c:v>41829</c:v>
                </c:pt>
                <c:pt idx="135">
                  <c:v>41830</c:v>
                </c:pt>
                <c:pt idx="136">
                  <c:v>41831</c:v>
                </c:pt>
                <c:pt idx="137">
                  <c:v>41834</c:v>
                </c:pt>
                <c:pt idx="138">
                  <c:v>41835</c:v>
                </c:pt>
                <c:pt idx="139">
                  <c:v>41836</c:v>
                </c:pt>
                <c:pt idx="140">
                  <c:v>41837</c:v>
                </c:pt>
                <c:pt idx="141">
                  <c:v>41838</c:v>
                </c:pt>
                <c:pt idx="142">
                  <c:v>41841</c:v>
                </c:pt>
                <c:pt idx="143">
                  <c:v>41842</c:v>
                </c:pt>
                <c:pt idx="144">
                  <c:v>41843</c:v>
                </c:pt>
                <c:pt idx="145">
                  <c:v>41844</c:v>
                </c:pt>
                <c:pt idx="146">
                  <c:v>41845</c:v>
                </c:pt>
                <c:pt idx="147">
                  <c:v>41848</c:v>
                </c:pt>
                <c:pt idx="148">
                  <c:v>41849</c:v>
                </c:pt>
                <c:pt idx="149">
                  <c:v>41850</c:v>
                </c:pt>
                <c:pt idx="150">
                  <c:v>41851</c:v>
                </c:pt>
                <c:pt idx="151">
                  <c:v>41852</c:v>
                </c:pt>
                <c:pt idx="152">
                  <c:v>41855</c:v>
                </c:pt>
                <c:pt idx="153">
                  <c:v>41856</c:v>
                </c:pt>
                <c:pt idx="154">
                  <c:v>41857</c:v>
                </c:pt>
                <c:pt idx="155">
                  <c:v>41858</c:v>
                </c:pt>
                <c:pt idx="156">
                  <c:v>41859</c:v>
                </c:pt>
                <c:pt idx="157">
                  <c:v>41862</c:v>
                </c:pt>
                <c:pt idx="158">
                  <c:v>41863</c:v>
                </c:pt>
                <c:pt idx="159">
                  <c:v>41864</c:v>
                </c:pt>
                <c:pt idx="160">
                  <c:v>41865</c:v>
                </c:pt>
                <c:pt idx="161">
                  <c:v>41866</c:v>
                </c:pt>
                <c:pt idx="162">
                  <c:v>41869</c:v>
                </c:pt>
                <c:pt idx="163">
                  <c:v>41870</c:v>
                </c:pt>
                <c:pt idx="164">
                  <c:v>41871</c:v>
                </c:pt>
                <c:pt idx="165">
                  <c:v>41872</c:v>
                </c:pt>
                <c:pt idx="166">
                  <c:v>41873</c:v>
                </c:pt>
                <c:pt idx="167">
                  <c:v>41876</c:v>
                </c:pt>
                <c:pt idx="168">
                  <c:v>41877</c:v>
                </c:pt>
                <c:pt idx="169">
                  <c:v>41878</c:v>
                </c:pt>
                <c:pt idx="170">
                  <c:v>41879</c:v>
                </c:pt>
                <c:pt idx="171">
                  <c:v>41880</c:v>
                </c:pt>
                <c:pt idx="172">
                  <c:v>41883</c:v>
                </c:pt>
                <c:pt idx="173">
                  <c:v>41884</c:v>
                </c:pt>
                <c:pt idx="174">
                  <c:v>41885</c:v>
                </c:pt>
                <c:pt idx="175">
                  <c:v>41886</c:v>
                </c:pt>
                <c:pt idx="176">
                  <c:v>41887</c:v>
                </c:pt>
                <c:pt idx="177">
                  <c:v>41890</c:v>
                </c:pt>
                <c:pt idx="178">
                  <c:v>41891</c:v>
                </c:pt>
                <c:pt idx="179">
                  <c:v>41892</c:v>
                </c:pt>
                <c:pt idx="180">
                  <c:v>41893</c:v>
                </c:pt>
                <c:pt idx="181">
                  <c:v>41894</c:v>
                </c:pt>
                <c:pt idx="182">
                  <c:v>41897</c:v>
                </c:pt>
                <c:pt idx="183">
                  <c:v>41898</c:v>
                </c:pt>
                <c:pt idx="184">
                  <c:v>41899</c:v>
                </c:pt>
                <c:pt idx="185">
                  <c:v>41900</c:v>
                </c:pt>
                <c:pt idx="186">
                  <c:v>41901</c:v>
                </c:pt>
                <c:pt idx="187">
                  <c:v>41904</c:v>
                </c:pt>
                <c:pt idx="188">
                  <c:v>41905</c:v>
                </c:pt>
                <c:pt idx="189">
                  <c:v>41906</c:v>
                </c:pt>
                <c:pt idx="190">
                  <c:v>41907</c:v>
                </c:pt>
                <c:pt idx="191">
                  <c:v>41908</c:v>
                </c:pt>
                <c:pt idx="192">
                  <c:v>41911</c:v>
                </c:pt>
                <c:pt idx="193">
                  <c:v>41912</c:v>
                </c:pt>
                <c:pt idx="194">
                  <c:v>41913</c:v>
                </c:pt>
                <c:pt idx="195">
                  <c:v>41914</c:v>
                </c:pt>
                <c:pt idx="196">
                  <c:v>41915</c:v>
                </c:pt>
                <c:pt idx="197">
                  <c:v>41918</c:v>
                </c:pt>
                <c:pt idx="198">
                  <c:v>41919</c:v>
                </c:pt>
                <c:pt idx="199">
                  <c:v>41920</c:v>
                </c:pt>
                <c:pt idx="200">
                  <c:v>41921</c:v>
                </c:pt>
                <c:pt idx="201">
                  <c:v>41922</c:v>
                </c:pt>
                <c:pt idx="202">
                  <c:v>41925</c:v>
                </c:pt>
                <c:pt idx="203">
                  <c:v>41926</c:v>
                </c:pt>
                <c:pt idx="204">
                  <c:v>41927</c:v>
                </c:pt>
                <c:pt idx="205">
                  <c:v>41928</c:v>
                </c:pt>
                <c:pt idx="206">
                  <c:v>41929</c:v>
                </c:pt>
                <c:pt idx="207">
                  <c:v>41932</c:v>
                </c:pt>
                <c:pt idx="208">
                  <c:v>41933</c:v>
                </c:pt>
                <c:pt idx="209">
                  <c:v>41934</c:v>
                </c:pt>
                <c:pt idx="210">
                  <c:v>41935</c:v>
                </c:pt>
                <c:pt idx="211">
                  <c:v>41936</c:v>
                </c:pt>
                <c:pt idx="212">
                  <c:v>41939</c:v>
                </c:pt>
                <c:pt idx="213">
                  <c:v>41940</c:v>
                </c:pt>
                <c:pt idx="214">
                  <c:v>41941</c:v>
                </c:pt>
                <c:pt idx="215">
                  <c:v>41942</c:v>
                </c:pt>
                <c:pt idx="216">
                  <c:v>41943</c:v>
                </c:pt>
                <c:pt idx="217">
                  <c:v>41946</c:v>
                </c:pt>
                <c:pt idx="218">
                  <c:v>41947</c:v>
                </c:pt>
                <c:pt idx="219">
                  <c:v>41948</c:v>
                </c:pt>
                <c:pt idx="220">
                  <c:v>41949</c:v>
                </c:pt>
                <c:pt idx="221">
                  <c:v>41950</c:v>
                </c:pt>
                <c:pt idx="222">
                  <c:v>41953</c:v>
                </c:pt>
                <c:pt idx="223">
                  <c:v>41954</c:v>
                </c:pt>
                <c:pt idx="224">
                  <c:v>41955</c:v>
                </c:pt>
                <c:pt idx="225">
                  <c:v>41956</c:v>
                </c:pt>
                <c:pt idx="226">
                  <c:v>41957</c:v>
                </c:pt>
                <c:pt idx="227">
                  <c:v>41960</c:v>
                </c:pt>
                <c:pt idx="228">
                  <c:v>41961</c:v>
                </c:pt>
                <c:pt idx="229">
                  <c:v>41962</c:v>
                </c:pt>
                <c:pt idx="230">
                  <c:v>41963</c:v>
                </c:pt>
                <c:pt idx="231">
                  <c:v>41964</c:v>
                </c:pt>
                <c:pt idx="232">
                  <c:v>41967</c:v>
                </c:pt>
                <c:pt idx="233">
                  <c:v>41968</c:v>
                </c:pt>
                <c:pt idx="234">
                  <c:v>41969</c:v>
                </c:pt>
                <c:pt idx="235">
                  <c:v>41970</c:v>
                </c:pt>
                <c:pt idx="236">
                  <c:v>41971</c:v>
                </c:pt>
                <c:pt idx="237">
                  <c:v>41974</c:v>
                </c:pt>
                <c:pt idx="238">
                  <c:v>41975</c:v>
                </c:pt>
                <c:pt idx="239">
                  <c:v>41976</c:v>
                </c:pt>
                <c:pt idx="240">
                  <c:v>41977</c:v>
                </c:pt>
                <c:pt idx="241">
                  <c:v>41978</c:v>
                </c:pt>
                <c:pt idx="242">
                  <c:v>41981</c:v>
                </c:pt>
                <c:pt idx="243">
                  <c:v>41982</c:v>
                </c:pt>
                <c:pt idx="244">
                  <c:v>41983</c:v>
                </c:pt>
                <c:pt idx="245">
                  <c:v>41984</c:v>
                </c:pt>
                <c:pt idx="246">
                  <c:v>41985</c:v>
                </c:pt>
                <c:pt idx="247">
                  <c:v>41988</c:v>
                </c:pt>
                <c:pt idx="248">
                  <c:v>41989</c:v>
                </c:pt>
                <c:pt idx="249">
                  <c:v>41990</c:v>
                </c:pt>
                <c:pt idx="250">
                  <c:v>41991</c:v>
                </c:pt>
                <c:pt idx="251">
                  <c:v>41992</c:v>
                </c:pt>
                <c:pt idx="252">
                  <c:v>41995</c:v>
                </c:pt>
                <c:pt idx="253">
                  <c:v>41996</c:v>
                </c:pt>
                <c:pt idx="254">
                  <c:v>41997</c:v>
                </c:pt>
                <c:pt idx="255">
                  <c:v>41998</c:v>
                </c:pt>
                <c:pt idx="256">
                  <c:v>41999</c:v>
                </c:pt>
                <c:pt idx="257">
                  <c:v>42002</c:v>
                </c:pt>
                <c:pt idx="258">
                  <c:v>42003</c:v>
                </c:pt>
                <c:pt idx="259">
                  <c:v>42004</c:v>
                </c:pt>
                <c:pt idx="260">
                  <c:v>42005</c:v>
                </c:pt>
                <c:pt idx="261">
                  <c:v>42006</c:v>
                </c:pt>
                <c:pt idx="262">
                  <c:v>42009</c:v>
                </c:pt>
                <c:pt idx="263">
                  <c:v>42010</c:v>
                </c:pt>
                <c:pt idx="264">
                  <c:v>42011</c:v>
                </c:pt>
                <c:pt idx="265">
                  <c:v>42012</c:v>
                </c:pt>
                <c:pt idx="266">
                  <c:v>42013</c:v>
                </c:pt>
                <c:pt idx="267">
                  <c:v>42016</c:v>
                </c:pt>
                <c:pt idx="268">
                  <c:v>42017</c:v>
                </c:pt>
                <c:pt idx="269">
                  <c:v>42018</c:v>
                </c:pt>
                <c:pt idx="270">
                  <c:v>42019</c:v>
                </c:pt>
                <c:pt idx="271">
                  <c:v>42020</c:v>
                </c:pt>
                <c:pt idx="272">
                  <c:v>42023</c:v>
                </c:pt>
                <c:pt idx="273">
                  <c:v>42024</c:v>
                </c:pt>
                <c:pt idx="274">
                  <c:v>42025</c:v>
                </c:pt>
                <c:pt idx="275">
                  <c:v>42026</c:v>
                </c:pt>
                <c:pt idx="276">
                  <c:v>42027</c:v>
                </c:pt>
                <c:pt idx="277">
                  <c:v>42030</c:v>
                </c:pt>
                <c:pt idx="278">
                  <c:v>42031</c:v>
                </c:pt>
                <c:pt idx="279">
                  <c:v>42032</c:v>
                </c:pt>
                <c:pt idx="280">
                  <c:v>42033</c:v>
                </c:pt>
                <c:pt idx="281">
                  <c:v>42034</c:v>
                </c:pt>
                <c:pt idx="282">
                  <c:v>42037</c:v>
                </c:pt>
                <c:pt idx="283">
                  <c:v>42038</c:v>
                </c:pt>
                <c:pt idx="284">
                  <c:v>42039</c:v>
                </c:pt>
                <c:pt idx="285">
                  <c:v>42040</c:v>
                </c:pt>
                <c:pt idx="286">
                  <c:v>42041</c:v>
                </c:pt>
                <c:pt idx="287">
                  <c:v>42044</c:v>
                </c:pt>
                <c:pt idx="288">
                  <c:v>42045</c:v>
                </c:pt>
                <c:pt idx="289">
                  <c:v>42046</c:v>
                </c:pt>
                <c:pt idx="290">
                  <c:v>42047</c:v>
                </c:pt>
                <c:pt idx="291">
                  <c:v>42048</c:v>
                </c:pt>
                <c:pt idx="292">
                  <c:v>42051</c:v>
                </c:pt>
                <c:pt idx="293">
                  <c:v>42052</c:v>
                </c:pt>
                <c:pt idx="294">
                  <c:v>42053</c:v>
                </c:pt>
                <c:pt idx="295">
                  <c:v>42054</c:v>
                </c:pt>
                <c:pt idx="296">
                  <c:v>42055</c:v>
                </c:pt>
                <c:pt idx="297">
                  <c:v>42058</c:v>
                </c:pt>
                <c:pt idx="298">
                  <c:v>42059</c:v>
                </c:pt>
                <c:pt idx="299">
                  <c:v>42060</c:v>
                </c:pt>
                <c:pt idx="300">
                  <c:v>42061</c:v>
                </c:pt>
                <c:pt idx="301">
                  <c:v>42062</c:v>
                </c:pt>
                <c:pt idx="302">
                  <c:v>42065</c:v>
                </c:pt>
                <c:pt idx="303">
                  <c:v>42066</c:v>
                </c:pt>
                <c:pt idx="304">
                  <c:v>42067</c:v>
                </c:pt>
                <c:pt idx="305">
                  <c:v>42068</c:v>
                </c:pt>
                <c:pt idx="306">
                  <c:v>42069</c:v>
                </c:pt>
                <c:pt idx="307">
                  <c:v>42072</c:v>
                </c:pt>
                <c:pt idx="308">
                  <c:v>42073</c:v>
                </c:pt>
                <c:pt idx="309">
                  <c:v>42074</c:v>
                </c:pt>
                <c:pt idx="310">
                  <c:v>42075</c:v>
                </c:pt>
                <c:pt idx="311">
                  <c:v>42076</c:v>
                </c:pt>
                <c:pt idx="312">
                  <c:v>42079</c:v>
                </c:pt>
                <c:pt idx="313">
                  <c:v>42080</c:v>
                </c:pt>
                <c:pt idx="314">
                  <c:v>42081</c:v>
                </c:pt>
                <c:pt idx="315">
                  <c:v>42082</c:v>
                </c:pt>
                <c:pt idx="316">
                  <c:v>42083</c:v>
                </c:pt>
                <c:pt idx="317">
                  <c:v>42086</c:v>
                </c:pt>
                <c:pt idx="318">
                  <c:v>42087</c:v>
                </c:pt>
                <c:pt idx="319">
                  <c:v>42088</c:v>
                </c:pt>
                <c:pt idx="320">
                  <c:v>42089</c:v>
                </c:pt>
                <c:pt idx="321">
                  <c:v>42090</c:v>
                </c:pt>
                <c:pt idx="322">
                  <c:v>42093</c:v>
                </c:pt>
                <c:pt idx="323">
                  <c:v>42094</c:v>
                </c:pt>
                <c:pt idx="324">
                  <c:v>42095</c:v>
                </c:pt>
                <c:pt idx="325">
                  <c:v>42096</c:v>
                </c:pt>
                <c:pt idx="326">
                  <c:v>42097</c:v>
                </c:pt>
                <c:pt idx="327">
                  <c:v>42100</c:v>
                </c:pt>
                <c:pt idx="328">
                  <c:v>42101</c:v>
                </c:pt>
                <c:pt idx="329">
                  <c:v>42102</c:v>
                </c:pt>
                <c:pt idx="330">
                  <c:v>42103</c:v>
                </c:pt>
                <c:pt idx="331">
                  <c:v>42104</c:v>
                </c:pt>
                <c:pt idx="332">
                  <c:v>42107</c:v>
                </c:pt>
                <c:pt idx="333">
                  <c:v>42108</c:v>
                </c:pt>
                <c:pt idx="334">
                  <c:v>42109</c:v>
                </c:pt>
                <c:pt idx="335">
                  <c:v>42110</c:v>
                </c:pt>
                <c:pt idx="336">
                  <c:v>42111</c:v>
                </c:pt>
                <c:pt idx="337">
                  <c:v>42114</c:v>
                </c:pt>
                <c:pt idx="338">
                  <c:v>42115</c:v>
                </c:pt>
                <c:pt idx="339">
                  <c:v>42116</c:v>
                </c:pt>
                <c:pt idx="340">
                  <c:v>42117</c:v>
                </c:pt>
                <c:pt idx="341">
                  <c:v>42118</c:v>
                </c:pt>
                <c:pt idx="342">
                  <c:v>42121</c:v>
                </c:pt>
                <c:pt idx="343">
                  <c:v>42122</c:v>
                </c:pt>
                <c:pt idx="344">
                  <c:v>42123</c:v>
                </c:pt>
                <c:pt idx="345">
                  <c:v>42124</c:v>
                </c:pt>
                <c:pt idx="346">
                  <c:v>42125</c:v>
                </c:pt>
                <c:pt idx="347">
                  <c:v>42128</c:v>
                </c:pt>
                <c:pt idx="348">
                  <c:v>42129</c:v>
                </c:pt>
                <c:pt idx="349">
                  <c:v>42130</c:v>
                </c:pt>
                <c:pt idx="350">
                  <c:v>42131</c:v>
                </c:pt>
                <c:pt idx="351">
                  <c:v>42132</c:v>
                </c:pt>
                <c:pt idx="352">
                  <c:v>42135</c:v>
                </c:pt>
                <c:pt idx="353">
                  <c:v>42136</c:v>
                </c:pt>
                <c:pt idx="354">
                  <c:v>42137</c:v>
                </c:pt>
                <c:pt idx="355">
                  <c:v>42138</c:v>
                </c:pt>
                <c:pt idx="356">
                  <c:v>42139</c:v>
                </c:pt>
                <c:pt idx="357">
                  <c:v>42142</c:v>
                </c:pt>
                <c:pt idx="358">
                  <c:v>42143</c:v>
                </c:pt>
                <c:pt idx="359">
                  <c:v>42144</c:v>
                </c:pt>
                <c:pt idx="360">
                  <c:v>42145</c:v>
                </c:pt>
                <c:pt idx="361">
                  <c:v>42146</c:v>
                </c:pt>
                <c:pt idx="362">
                  <c:v>42149</c:v>
                </c:pt>
                <c:pt idx="363">
                  <c:v>42150</c:v>
                </c:pt>
                <c:pt idx="364">
                  <c:v>42151</c:v>
                </c:pt>
                <c:pt idx="365">
                  <c:v>42152</c:v>
                </c:pt>
                <c:pt idx="366">
                  <c:v>42153</c:v>
                </c:pt>
                <c:pt idx="367">
                  <c:v>42156</c:v>
                </c:pt>
                <c:pt idx="368">
                  <c:v>42157</c:v>
                </c:pt>
                <c:pt idx="369">
                  <c:v>42158</c:v>
                </c:pt>
                <c:pt idx="370">
                  <c:v>42159</c:v>
                </c:pt>
                <c:pt idx="371">
                  <c:v>42160</c:v>
                </c:pt>
                <c:pt idx="372">
                  <c:v>42163</c:v>
                </c:pt>
                <c:pt idx="373">
                  <c:v>42164</c:v>
                </c:pt>
                <c:pt idx="374">
                  <c:v>42165</c:v>
                </c:pt>
                <c:pt idx="375">
                  <c:v>42166</c:v>
                </c:pt>
                <c:pt idx="376">
                  <c:v>42167</c:v>
                </c:pt>
                <c:pt idx="377">
                  <c:v>42170</c:v>
                </c:pt>
                <c:pt idx="378">
                  <c:v>42171</c:v>
                </c:pt>
                <c:pt idx="379">
                  <c:v>42172</c:v>
                </c:pt>
                <c:pt idx="380">
                  <c:v>42173</c:v>
                </c:pt>
                <c:pt idx="381">
                  <c:v>42174</c:v>
                </c:pt>
                <c:pt idx="382">
                  <c:v>42177</c:v>
                </c:pt>
                <c:pt idx="383">
                  <c:v>42178</c:v>
                </c:pt>
                <c:pt idx="384">
                  <c:v>42179</c:v>
                </c:pt>
                <c:pt idx="385">
                  <c:v>42180</c:v>
                </c:pt>
                <c:pt idx="386">
                  <c:v>42181</c:v>
                </c:pt>
                <c:pt idx="387">
                  <c:v>42184</c:v>
                </c:pt>
                <c:pt idx="388">
                  <c:v>42185</c:v>
                </c:pt>
                <c:pt idx="389">
                  <c:v>42186</c:v>
                </c:pt>
                <c:pt idx="390">
                  <c:v>42187</c:v>
                </c:pt>
                <c:pt idx="391">
                  <c:v>42188</c:v>
                </c:pt>
                <c:pt idx="392">
                  <c:v>42191</c:v>
                </c:pt>
                <c:pt idx="393">
                  <c:v>42192</c:v>
                </c:pt>
                <c:pt idx="394">
                  <c:v>42193</c:v>
                </c:pt>
                <c:pt idx="395">
                  <c:v>42194</c:v>
                </c:pt>
                <c:pt idx="396">
                  <c:v>42195</c:v>
                </c:pt>
                <c:pt idx="397">
                  <c:v>42198</c:v>
                </c:pt>
                <c:pt idx="398">
                  <c:v>42199</c:v>
                </c:pt>
                <c:pt idx="399">
                  <c:v>42200</c:v>
                </c:pt>
                <c:pt idx="400">
                  <c:v>42201</c:v>
                </c:pt>
                <c:pt idx="401">
                  <c:v>42202</c:v>
                </c:pt>
                <c:pt idx="402">
                  <c:v>42205</c:v>
                </c:pt>
                <c:pt idx="403">
                  <c:v>42206</c:v>
                </c:pt>
                <c:pt idx="404">
                  <c:v>42207</c:v>
                </c:pt>
                <c:pt idx="405">
                  <c:v>42208</c:v>
                </c:pt>
                <c:pt idx="406">
                  <c:v>42209</c:v>
                </c:pt>
                <c:pt idx="407">
                  <c:v>42212</c:v>
                </c:pt>
                <c:pt idx="408">
                  <c:v>42213</c:v>
                </c:pt>
                <c:pt idx="409">
                  <c:v>42214</c:v>
                </c:pt>
                <c:pt idx="410">
                  <c:v>42215</c:v>
                </c:pt>
                <c:pt idx="411">
                  <c:v>42216</c:v>
                </c:pt>
                <c:pt idx="412">
                  <c:v>42219</c:v>
                </c:pt>
                <c:pt idx="413">
                  <c:v>42220</c:v>
                </c:pt>
                <c:pt idx="414">
                  <c:v>42221</c:v>
                </c:pt>
                <c:pt idx="415">
                  <c:v>42222</c:v>
                </c:pt>
                <c:pt idx="416">
                  <c:v>42223</c:v>
                </c:pt>
                <c:pt idx="417">
                  <c:v>42226</c:v>
                </c:pt>
                <c:pt idx="418">
                  <c:v>42227</c:v>
                </c:pt>
                <c:pt idx="419">
                  <c:v>42228</c:v>
                </c:pt>
                <c:pt idx="420">
                  <c:v>42229</c:v>
                </c:pt>
                <c:pt idx="421">
                  <c:v>42230</c:v>
                </c:pt>
                <c:pt idx="422">
                  <c:v>42233</c:v>
                </c:pt>
                <c:pt idx="423">
                  <c:v>42234</c:v>
                </c:pt>
                <c:pt idx="424">
                  <c:v>42235</c:v>
                </c:pt>
                <c:pt idx="425">
                  <c:v>42236</c:v>
                </c:pt>
                <c:pt idx="426">
                  <c:v>42237</c:v>
                </c:pt>
                <c:pt idx="427">
                  <c:v>42240</c:v>
                </c:pt>
                <c:pt idx="428">
                  <c:v>42241</c:v>
                </c:pt>
                <c:pt idx="429">
                  <c:v>42242</c:v>
                </c:pt>
                <c:pt idx="430">
                  <c:v>42243</c:v>
                </c:pt>
                <c:pt idx="431">
                  <c:v>42244</c:v>
                </c:pt>
                <c:pt idx="432">
                  <c:v>42247</c:v>
                </c:pt>
                <c:pt idx="433">
                  <c:v>42248</c:v>
                </c:pt>
                <c:pt idx="434">
                  <c:v>42249</c:v>
                </c:pt>
                <c:pt idx="435">
                  <c:v>42250</c:v>
                </c:pt>
                <c:pt idx="436">
                  <c:v>42251</c:v>
                </c:pt>
                <c:pt idx="437">
                  <c:v>42254</c:v>
                </c:pt>
                <c:pt idx="438">
                  <c:v>42255</c:v>
                </c:pt>
                <c:pt idx="439">
                  <c:v>42256</c:v>
                </c:pt>
                <c:pt idx="440">
                  <c:v>42257</c:v>
                </c:pt>
                <c:pt idx="441">
                  <c:v>42258</c:v>
                </c:pt>
                <c:pt idx="442">
                  <c:v>42261</c:v>
                </c:pt>
                <c:pt idx="443">
                  <c:v>42262</c:v>
                </c:pt>
                <c:pt idx="444">
                  <c:v>42263</c:v>
                </c:pt>
                <c:pt idx="445">
                  <c:v>42264</c:v>
                </c:pt>
                <c:pt idx="446">
                  <c:v>42265</c:v>
                </c:pt>
                <c:pt idx="447">
                  <c:v>42268</c:v>
                </c:pt>
                <c:pt idx="448">
                  <c:v>42269</c:v>
                </c:pt>
                <c:pt idx="449">
                  <c:v>42270</c:v>
                </c:pt>
                <c:pt idx="450">
                  <c:v>42271</c:v>
                </c:pt>
                <c:pt idx="451">
                  <c:v>42272</c:v>
                </c:pt>
                <c:pt idx="452">
                  <c:v>42275</c:v>
                </c:pt>
                <c:pt idx="453">
                  <c:v>42276</c:v>
                </c:pt>
                <c:pt idx="454">
                  <c:v>42277</c:v>
                </c:pt>
                <c:pt idx="455">
                  <c:v>42278</c:v>
                </c:pt>
                <c:pt idx="456">
                  <c:v>42279</c:v>
                </c:pt>
                <c:pt idx="457">
                  <c:v>42282</c:v>
                </c:pt>
                <c:pt idx="458">
                  <c:v>42283</c:v>
                </c:pt>
                <c:pt idx="459">
                  <c:v>42284</c:v>
                </c:pt>
                <c:pt idx="460">
                  <c:v>42285</c:v>
                </c:pt>
                <c:pt idx="461">
                  <c:v>42286</c:v>
                </c:pt>
                <c:pt idx="462">
                  <c:v>42289</c:v>
                </c:pt>
                <c:pt idx="463">
                  <c:v>42290</c:v>
                </c:pt>
                <c:pt idx="464">
                  <c:v>42291</c:v>
                </c:pt>
                <c:pt idx="465">
                  <c:v>42292</c:v>
                </c:pt>
                <c:pt idx="466">
                  <c:v>42293</c:v>
                </c:pt>
                <c:pt idx="467">
                  <c:v>42296</c:v>
                </c:pt>
                <c:pt idx="468">
                  <c:v>42297</c:v>
                </c:pt>
                <c:pt idx="469">
                  <c:v>42298</c:v>
                </c:pt>
                <c:pt idx="470">
                  <c:v>42299</c:v>
                </c:pt>
                <c:pt idx="471">
                  <c:v>42300</c:v>
                </c:pt>
                <c:pt idx="472">
                  <c:v>42303</c:v>
                </c:pt>
                <c:pt idx="473">
                  <c:v>42304</c:v>
                </c:pt>
                <c:pt idx="474">
                  <c:v>42305</c:v>
                </c:pt>
                <c:pt idx="475">
                  <c:v>42306</c:v>
                </c:pt>
                <c:pt idx="476">
                  <c:v>42307</c:v>
                </c:pt>
                <c:pt idx="477">
                  <c:v>42310</c:v>
                </c:pt>
                <c:pt idx="478">
                  <c:v>42311</c:v>
                </c:pt>
                <c:pt idx="479">
                  <c:v>42312</c:v>
                </c:pt>
                <c:pt idx="480">
                  <c:v>42313</c:v>
                </c:pt>
                <c:pt idx="481">
                  <c:v>42314</c:v>
                </c:pt>
                <c:pt idx="482">
                  <c:v>42317</c:v>
                </c:pt>
                <c:pt idx="483">
                  <c:v>42318</c:v>
                </c:pt>
                <c:pt idx="484">
                  <c:v>42319</c:v>
                </c:pt>
                <c:pt idx="485">
                  <c:v>42320</c:v>
                </c:pt>
                <c:pt idx="486">
                  <c:v>42321</c:v>
                </c:pt>
                <c:pt idx="487">
                  <c:v>42324</c:v>
                </c:pt>
                <c:pt idx="488">
                  <c:v>42325</c:v>
                </c:pt>
                <c:pt idx="489">
                  <c:v>42326</c:v>
                </c:pt>
                <c:pt idx="490">
                  <c:v>42327</c:v>
                </c:pt>
                <c:pt idx="491">
                  <c:v>42328</c:v>
                </c:pt>
                <c:pt idx="492">
                  <c:v>42331</c:v>
                </c:pt>
                <c:pt idx="493">
                  <c:v>42332</c:v>
                </c:pt>
                <c:pt idx="494">
                  <c:v>42333</c:v>
                </c:pt>
                <c:pt idx="495">
                  <c:v>42334</c:v>
                </c:pt>
                <c:pt idx="496">
                  <c:v>42335</c:v>
                </c:pt>
                <c:pt idx="497">
                  <c:v>42338</c:v>
                </c:pt>
                <c:pt idx="498">
                  <c:v>42339</c:v>
                </c:pt>
                <c:pt idx="499">
                  <c:v>42340</c:v>
                </c:pt>
                <c:pt idx="500">
                  <c:v>42341</c:v>
                </c:pt>
                <c:pt idx="501">
                  <c:v>42342</c:v>
                </c:pt>
                <c:pt idx="502">
                  <c:v>42345</c:v>
                </c:pt>
                <c:pt idx="503">
                  <c:v>42346</c:v>
                </c:pt>
                <c:pt idx="504">
                  <c:v>42347</c:v>
                </c:pt>
                <c:pt idx="505">
                  <c:v>42348</c:v>
                </c:pt>
                <c:pt idx="506">
                  <c:v>42349</c:v>
                </c:pt>
                <c:pt idx="507">
                  <c:v>42352</c:v>
                </c:pt>
                <c:pt idx="508">
                  <c:v>42353</c:v>
                </c:pt>
                <c:pt idx="509">
                  <c:v>42354</c:v>
                </c:pt>
                <c:pt idx="510">
                  <c:v>42355</c:v>
                </c:pt>
                <c:pt idx="511">
                  <c:v>42356</c:v>
                </c:pt>
                <c:pt idx="512">
                  <c:v>42359</c:v>
                </c:pt>
                <c:pt idx="513">
                  <c:v>42360</c:v>
                </c:pt>
                <c:pt idx="514">
                  <c:v>42361</c:v>
                </c:pt>
                <c:pt idx="515">
                  <c:v>42362</c:v>
                </c:pt>
                <c:pt idx="516">
                  <c:v>42363</c:v>
                </c:pt>
                <c:pt idx="517">
                  <c:v>42366</c:v>
                </c:pt>
                <c:pt idx="518">
                  <c:v>42367</c:v>
                </c:pt>
                <c:pt idx="519">
                  <c:v>42368</c:v>
                </c:pt>
                <c:pt idx="520">
                  <c:v>42369</c:v>
                </c:pt>
                <c:pt idx="521">
                  <c:v>42370</c:v>
                </c:pt>
                <c:pt idx="522">
                  <c:v>42373</c:v>
                </c:pt>
                <c:pt idx="523">
                  <c:v>42374</c:v>
                </c:pt>
                <c:pt idx="524">
                  <c:v>42375</c:v>
                </c:pt>
                <c:pt idx="525">
                  <c:v>42376</c:v>
                </c:pt>
                <c:pt idx="526">
                  <c:v>42377</c:v>
                </c:pt>
                <c:pt idx="527">
                  <c:v>42380</c:v>
                </c:pt>
                <c:pt idx="528">
                  <c:v>42381</c:v>
                </c:pt>
                <c:pt idx="529">
                  <c:v>42382</c:v>
                </c:pt>
                <c:pt idx="530">
                  <c:v>42383</c:v>
                </c:pt>
                <c:pt idx="531">
                  <c:v>42384</c:v>
                </c:pt>
                <c:pt idx="532">
                  <c:v>42387</c:v>
                </c:pt>
                <c:pt idx="533">
                  <c:v>42388</c:v>
                </c:pt>
                <c:pt idx="534">
                  <c:v>42389</c:v>
                </c:pt>
                <c:pt idx="535">
                  <c:v>42390</c:v>
                </c:pt>
                <c:pt idx="536">
                  <c:v>42391</c:v>
                </c:pt>
                <c:pt idx="537">
                  <c:v>42394</c:v>
                </c:pt>
                <c:pt idx="538">
                  <c:v>42395</c:v>
                </c:pt>
                <c:pt idx="539">
                  <c:v>42396</c:v>
                </c:pt>
                <c:pt idx="540">
                  <c:v>42397</c:v>
                </c:pt>
                <c:pt idx="541">
                  <c:v>42398</c:v>
                </c:pt>
                <c:pt idx="542">
                  <c:v>42401</c:v>
                </c:pt>
                <c:pt idx="543">
                  <c:v>42402</c:v>
                </c:pt>
                <c:pt idx="544">
                  <c:v>42403</c:v>
                </c:pt>
                <c:pt idx="545">
                  <c:v>42404</c:v>
                </c:pt>
                <c:pt idx="546">
                  <c:v>42405</c:v>
                </c:pt>
                <c:pt idx="547">
                  <c:v>42408</c:v>
                </c:pt>
                <c:pt idx="548">
                  <c:v>42409</c:v>
                </c:pt>
                <c:pt idx="549">
                  <c:v>42410</c:v>
                </c:pt>
                <c:pt idx="550">
                  <c:v>42411</c:v>
                </c:pt>
                <c:pt idx="551">
                  <c:v>42412</c:v>
                </c:pt>
                <c:pt idx="552">
                  <c:v>42415</c:v>
                </c:pt>
                <c:pt idx="553">
                  <c:v>42416</c:v>
                </c:pt>
                <c:pt idx="554">
                  <c:v>42417</c:v>
                </c:pt>
                <c:pt idx="555">
                  <c:v>42418</c:v>
                </c:pt>
                <c:pt idx="556">
                  <c:v>42419</c:v>
                </c:pt>
                <c:pt idx="557">
                  <c:v>42422</c:v>
                </c:pt>
                <c:pt idx="558">
                  <c:v>42423</c:v>
                </c:pt>
                <c:pt idx="559">
                  <c:v>42424</c:v>
                </c:pt>
                <c:pt idx="560">
                  <c:v>42425</c:v>
                </c:pt>
                <c:pt idx="561">
                  <c:v>42426</c:v>
                </c:pt>
                <c:pt idx="562">
                  <c:v>42429</c:v>
                </c:pt>
                <c:pt idx="563">
                  <c:v>42430</c:v>
                </c:pt>
                <c:pt idx="564">
                  <c:v>42431</c:v>
                </c:pt>
                <c:pt idx="565">
                  <c:v>42432</c:v>
                </c:pt>
                <c:pt idx="566">
                  <c:v>42433</c:v>
                </c:pt>
                <c:pt idx="567">
                  <c:v>42436</c:v>
                </c:pt>
                <c:pt idx="568">
                  <c:v>42437</c:v>
                </c:pt>
                <c:pt idx="569">
                  <c:v>42438</c:v>
                </c:pt>
                <c:pt idx="570">
                  <c:v>42439</c:v>
                </c:pt>
                <c:pt idx="571">
                  <c:v>42440</c:v>
                </c:pt>
                <c:pt idx="572">
                  <c:v>42443</c:v>
                </c:pt>
                <c:pt idx="573">
                  <c:v>42444</c:v>
                </c:pt>
                <c:pt idx="574">
                  <c:v>42445</c:v>
                </c:pt>
                <c:pt idx="575">
                  <c:v>42446</c:v>
                </c:pt>
                <c:pt idx="576">
                  <c:v>42447</c:v>
                </c:pt>
                <c:pt idx="577">
                  <c:v>42450</c:v>
                </c:pt>
                <c:pt idx="578">
                  <c:v>42451</c:v>
                </c:pt>
                <c:pt idx="579">
                  <c:v>42452</c:v>
                </c:pt>
                <c:pt idx="580">
                  <c:v>42453</c:v>
                </c:pt>
                <c:pt idx="581">
                  <c:v>42454</c:v>
                </c:pt>
                <c:pt idx="582">
                  <c:v>42457</c:v>
                </c:pt>
                <c:pt idx="583">
                  <c:v>42458</c:v>
                </c:pt>
                <c:pt idx="584">
                  <c:v>42459</c:v>
                </c:pt>
                <c:pt idx="585">
                  <c:v>42460</c:v>
                </c:pt>
                <c:pt idx="586">
                  <c:v>42461</c:v>
                </c:pt>
                <c:pt idx="587">
                  <c:v>42464</c:v>
                </c:pt>
                <c:pt idx="588">
                  <c:v>42465</c:v>
                </c:pt>
                <c:pt idx="589">
                  <c:v>42466</c:v>
                </c:pt>
                <c:pt idx="590">
                  <c:v>42467</c:v>
                </c:pt>
                <c:pt idx="591">
                  <c:v>42468</c:v>
                </c:pt>
                <c:pt idx="592">
                  <c:v>42471</c:v>
                </c:pt>
                <c:pt idx="593">
                  <c:v>42472</c:v>
                </c:pt>
                <c:pt idx="594">
                  <c:v>42473</c:v>
                </c:pt>
                <c:pt idx="595">
                  <c:v>42474</c:v>
                </c:pt>
                <c:pt idx="596">
                  <c:v>42475</c:v>
                </c:pt>
                <c:pt idx="597">
                  <c:v>42478</c:v>
                </c:pt>
                <c:pt idx="598">
                  <c:v>42479</c:v>
                </c:pt>
                <c:pt idx="599">
                  <c:v>42480</c:v>
                </c:pt>
                <c:pt idx="600">
                  <c:v>42481</c:v>
                </c:pt>
                <c:pt idx="601">
                  <c:v>42482</c:v>
                </c:pt>
                <c:pt idx="602">
                  <c:v>42485</c:v>
                </c:pt>
                <c:pt idx="603">
                  <c:v>42486</c:v>
                </c:pt>
                <c:pt idx="604">
                  <c:v>42487</c:v>
                </c:pt>
                <c:pt idx="605">
                  <c:v>42488</c:v>
                </c:pt>
                <c:pt idx="606">
                  <c:v>42489</c:v>
                </c:pt>
                <c:pt idx="607">
                  <c:v>42492</c:v>
                </c:pt>
                <c:pt idx="608">
                  <c:v>42493</c:v>
                </c:pt>
                <c:pt idx="609">
                  <c:v>42494</c:v>
                </c:pt>
                <c:pt idx="610">
                  <c:v>42495</c:v>
                </c:pt>
                <c:pt idx="611">
                  <c:v>42496</c:v>
                </c:pt>
                <c:pt idx="612">
                  <c:v>42499</c:v>
                </c:pt>
                <c:pt idx="613">
                  <c:v>42500</c:v>
                </c:pt>
                <c:pt idx="614">
                  <c:v>42501</c:v>
                </c:pt>
                <c:pt idx="615">
                  <c:v>42502</c:v>
                </c:pt>
                <c:pt idx="616">
                  <c:v>42503</c:v>
                </c:pt>
                <c:pt idx="617">
                  <c:v>42506</c:v>
                </c:pt>
                <c:pt idx="618">
                  <c:v>42507</c:v>
                </c:pt>
                <c:pt idx="619">
                  <c:v>42508</c:v>
                </c:pt>
                <c:pt idx="620">
                  <c:v>42509</c:v>
                </c:pt>
                <c:pt idx="621">
                  <c:v>42510</c:v>
                </c:pt>
                <c:pt idx="622">
                  <c:v>42513</c:v>
                </c:pt>
                <c:pt idx="623">
                  <c:v>42514</c:v>
                </c:pt>
                <c:pt idx="624">
                  <c:v>42515</c:v>
                </c:pt>
                <c:pt idx="625">
                  <c:v>42516</c:v>
                </c:pt>
                <c:pt idx="626">
                  <c:v>42517</c:v>
                </c:pt>
                <c:pt idx="627">
                  <c:v>42520</c:v>
                </c:pt>
                <c:pt idx="628">
                  <c:v>42521</c:v>
                </c:pt>
                <c:pt idx="629">
                  <c:v>42522</c:v>
                </c:pt>
                <c:pt idx="630">
                  <c:v>42523</c:v>
                </c:pt>
                <c:pt idx="631">
                  <c:v>42524</c:v>
                </c:pt>
                <c:pt idx="632">
                  <c:v>42527</c:v>
                </c:pt>
                <c:pt idx="633">
                  <c:v>42528</c:v>
                </c:pt>
                <c:pt idx="634">
                  <c:v>42529</c:v>
                </c:pt>
                <c:pt idx="635">
                  <c:v>42530</c:v>
                </c:pt>
                <c:pt idx="636">
                  <c:v>42531</c:v>
                </c:pt>
                <c:pt idx="637">
                  <c:v>42534</c:v>
                </c:pt>
                <c:pt idx="638">
                  <c:v>42535</c:v>
                </c:pt>
                <c:pt idx="639">
                  <c:v>42536</c:v>
                </c:pt>
                <c:pt idx="640">
                  <c:v>42537</c:v>
                </c:pt>
                <c:pt idx="641">
                  <c:v>42538</c:v>
                </c:pt>
                <c:pt idx="642">
                  <c:v>42541</c:v>
                </c:pt>
                <c:pt idx="643">
                  <c:v>42542</c:v>
                </c:pt>
                <c:pt idx="644">
                  <c:v>42543</c:v>
                </c:pt>
                <c:pt idx="645">
                  <c:v>42544</c:v>
                </c:pt>
                <c:pt idx="646">
                  <c:v>42545</c:v>
                </c:pt>
                <c:pt idx="647">
                  <c:v>42548</c:v>
                </c:pt>
                <c:pt idx="648">
                  <c:v>42549</c:v>
                </c:pt>
                <c:pt idx="649">
                  <c:v>42550</c:v>
                </c:pt>
                <c:pt idx="650">
                  <c:v>42551</c:v>
                </c:pt>
                <c:pt idx="651">
                  <c:v>42552</c:v>
                </c:pt>
                <c:pt idx="652">
                  <c:v>42555</c:v>
                </c:pt>
                <c:pt idx="653">
                  <c:v>42556</c:v>
                </c:pt>
                <c:pt idx="654">
                  <c:v>42557</c:v>
                </c:pt>
                <c:pt idx="655">
                  <c:v>42558</c:v>
                </c:pt>
                <c:pt idx="656">
                  <c:v>42559</c:v>
                </c:pt>
                <c:pt idx="657">
                  <c:v>42562</c:v>
                </c:pt>
                <c:pt idx="658">
                  <c:v>42563</c:v>
                </c:pt>
                <c:pt idx="659">
                  <c:v>42564</c:v>
                </c:pt>
                <c:pt idx="660">
                  <c:v>42565</c:v>
                </c:pt>
                <c:pt idx="661">
                  <c:v>42566</c:v>
                </c:pt>
                <c:pt idx="662">
                  <c:v>42569</c:v>
                </c:pt>
                <c:pt idx="663">
                  <c:v>42570</c:v>
                </c:pt>
                <c:pt idx="664">
                  <c:v>42571</c:v>
                </c:pt>
                <c:pt idx="665">
                  <c:v>42572</c:v>
                </c:pt>
                <c:pt idx="666">
                  <c:v>42573</c:v>
                </c:pt>
                <c:pt idx="667">
                  <c:v>42576</c:v>
                </c:pt>
                <c:pt idx="668">
                  <c:v>42577</c:v>
                </c:pt>
                <c:pt idx="669">
                  <c:v>42578</c:v>
                </c:pt>
                <c:pt idx="670">
                  <c:v>42579</c:v>
                </c:pt>
                <c:pt idx="671">
                  <c:v>42580</c:v>
                </c:pt>
                <c:pt idx="672">
                  <c:v>42583</c:v>
                </c:pt>
                <c:pt idx="673">
                  <c:v>42584</c:v>
                </c:pt>
                <c:pt idx="674">
                  <c:v>42585</c:v>
                </c:pt>
                <c:pt idx="675">
                  <c:v>42586</c:v>
                </c:pt>
                <c:pt idx="676">
                  <c:v>42587</c:v>
                </c:pt>
                <c:pt idx="677">
                  <c:v>42590</c:v>
                </c:pt>
                <c:pt idx="678">
                  <c:v>42591</c:v>
                </c:pt>
                <c:pt idx="679">
                  <c:v>42592</c:v>
                </c:pt>
                <c:pt idx="680">
                  <c:v>42593</c:v>
                </c:pt>
                <c:pt idx="681">
                  <c:v>42594</c:v>
                </c:pt>
                <c:pt idx="682">
                  <c:v>42597</c:v>
                </c:pt>
                <c:pt idx="683">
                  <c:v>42598</c:v>
                </c:pt>
                <c:pt idx="684">
                  <c:v>42599</c:v>
                </c:pt>
                <c:pt idx="685">
                  <c:v>42600</c:v>
                </c:pt>
                <c:pt idx="686">
                  <c:v>42601</c:v>
                </c:pt>
                <c:pt idx="687">
                  <c:v>42604</c:v>
                </c:pt>
                <c:pt idx="688">
                  <c:v>42605</c:v>
                </c:pt>
                <c:pt idx="689">
                  <c:v>42606</c:v>
                </c:pt>
                <c:pt idx="690">
                  <c:v>42607</c:v>
                </c:pt>
                <c:pt idx="691">
                  <c:v>42608</c:v>
                </c:pt>
                <c:pt idx="692">
                  <c:v>42611</c:v>
                </c:pt>
                <c:pt idx="693">
                  <c:v>42612</c:v>
                </c:pt>
                <c:pt idx="694">
                  <c:v>42613</c:v>
                </c:pt>
                <c:pt idx="695">
                  <c:v>42614</c:v>
                </c:pt>
                <c:pt idx="696">
                  <c:v>42615</c:v>
                </c:pt>
                <c:pt idx="697">
                  <c:v>42618</c:v>
                </c:pt>
                <c:pt idx="698">
                  <c:v>42619</c:v>
                </c:pt>
                <c:pt idx="699">
                  <c:v>42620</c:v>
                </c:pt>
                <c:pt idx="700">
                  <c:v>42621</c:v>
                </c:pt>
                <c:pt idx="701">
                  <c:v>42622</c:v>
                </c:pt>
                <c:pt idx="702">
                  <c:v>42625</c:v>
                </c:pt>
                <c:pt idx="703">
                  <c:v>42626</c:v>
                </c:pt>
                <c:pt idx="704">
                  <c:v>42627</c:v>
                </c:pt>
                <c:pt idx="705">
                  <c:v>42628</c:v>
                </c:pt>
                <c:pt idx="706">
                  <c:v>42629</c:v>
                </c:pt>
                <c:pt idx="707">
                  <c:v>42632</c:v>
                </c:pt>
                <c:pt idx="708">
                  <c:v>42633</c:v>
                </c:pt>
                <c:pt idx="709">
                  <c:v>42634</c:v>
                </c:pt>
                <c:pt idx="710">
                  <c:v>42635</c:v>
                </c:pt>
                <c:pt idx="711">
                  <c:v>42636</c:v>
                </c:pt>
                <c:pt idx="712">
                  <c:v>42639</c:v>
                </c:pt>
                <c:pt idx="713">
                  <c:v>42640</c:v>
                </c:pt>
                <c:pt idx="714">
                  <c:v>42641</c:v>
                </c:pt>
                <c:pt idx="715">
                  <c:v>42642</c:v>
                </c:pt>
                <c:pt idx="716">
                  <c:v>42643</c:v>
                </c:pt>
                <c:pt idx="717">
                  <c:v>42646</c:v>
                </c:pt>
                <c:pt idx="718">
                  <c:v>42647</c:v>
                </c:pt>
                <c:pt idx="719">
                  <c:v>42648</c:v>
                </c:pt>
                <c:pt idx="720">
                  <c:v>42649</c:v>
                </c:pt>
                <c:pt idx="721">
                  <c:v>42650</c:v>
                </c:pt>
                <c:pt idx="722">
                  <c:v>42653</c:v>
                </c:pt>
                <c:pt idx="723">
                  <c:v>42654</c:v>
                </c:pt>
                <c:pt idx="724">
                  <c:v>42655</c:v>
                </c:pt>
                <c:pt idx="725">
                  <c:v>42656</c:v>
                </c:pt>
                <c:pt idx="726">
                  <c:v>42657</c:v>
                </c:pt>
                <c:pt idx="727">
                  <c:v>42660</c:v>
                </c:pt>
                <c:pt idx="728">
                  <c:v>42661</c:v>
                </c:pt>
                <c:pt idx="729">
                  <c:v>42662</c:v>
                </c:pt>
                <c:pt idx="730">
                  <c:v>42663</c:v>
                </c:pt>
                <c:pt idx="731">
                  <c:v>42664</c:v>
                </c:pt>
                <c:pt idx="732">
                  <c:v>42667</c:v>
                </c:pt>
                <c:pt idx="733">
                  <c:v>42668</c:v>
                </c:pt>
                <c:pt idx="734">
                  <c:v>42669</c:v>
                </c:pt>
                <c:pt idx="735">
                  <c:v>42670</c:v>
                </c:pt>
                <c:pt idx="736">
                  <c:v>42671</c:v>
                </c:pt>
                <c:pt idx="737">
                  <c:v>42674</c:v>
                </c:pt>
                <c:pt idx="738">
                  <c:v>42675</c:v>
                </c:pt>
                <c:pt idx="739">
                  <c:v>42676</c:v>
                </c:pt>
                <c:pt idx="740">
                  <c:v>42677</c:v>
                </c:pt>
                <c:pt idx="741">
                  <c:v>42678</c:v>
                </c:pt>
                <c:pt idx="742">
                  <c:v>42681</c:v>
                </c:pt>
                <c:pt idx="743">
                  <c:v>42682</c:v>
                </c:pt>
                <c:pt idx="744">
                  <c:v>42683</c:v>
                </c:pt>
                <c:pt idx="745">
                  <c:v>42684</c:v>
                </c:pt>
                <c:pt idx="746">
                  <c:v>42685</c:v>
                </c:pt>
                <c:pt idx="747">
                  <c:v>42688</c:v>
                </c:pt>
                <c:pt idx="748">
                  <c:v>42689</c:v>
                </c:pt>
                <c:pt idx="749">
                  <c:v>42690</c:v>
                </c:pt>
                <c:pt idx="750">
                  <c:v>42691</c:v>
                </c:pt>
                <c:pt idx="751">
                  <c:v>42692</c:v>
                </c:pt>
                <c:pt idx="752">
                  <c:v>42695</c:v>
                </c:pt>
                <c:pt idx="753">
                  <c:v>42696</c:v>
                </c:pt>
                <c:pt idx="754">
                  <c:v>42697</c:v>
                </c:pt>
                <c:pt idx="755">
                  <c:v>42698</c:v>
                </c:pt>
                <c:pt idx="756">
                  <c:v>42699</c:v>
                </c:pt>
                <c:pt idx="757">
                  <c:v>42702</c:v>
                </c:pt>
                <c:pt idx="758">
                  <c:v>42703</c:v>
                </c:pt>
                <c:pt idx="759">
                  <c:v>42704</c:v>
                </c:pt>
                <c:pt idx="760">
                  <c:v>42705</c:v>
                </c:pt>
                <c:pt idx="761">
                  <c:v>42706</c:v>
                </c:pt>
                <c:pt idx="762">
                  <c:v>42709</c:v>
                </c:pt>
                <c:pt idx="763">
                  <c:v>42710</c:v>
                </c:pt>
                <c:pt idx="764">
                  <c:v>42711</c:v>
                </c:pt>
                <c:pt idx="765">
                  <c:v>42712</c:v>
                </c:pt>
                <c:pt idx="766">
                  <c:v>42713</c:v>
                </c:pt>
                <c:pt idx="767">
                  <c:v>42716</c:v>
                </c:pt>
                <c:pt idx="768">
                  <c:v>42717</c:v>
                </c:pt>
                <c:pt idx="769">
                  <c:v>42718</c:v>
                </c:pt>
                <c:pt idx="770">
                  <c:v>42719</c:v>
                </c:pt>
                <c:pt idx="771">
                  <c:v>42720</c:v>
                </c:pt>
                <c:pt idx="772">
                  <c:v>42723</c:v>
                </c:pt>
                <c:pt idx="773">
                  <c:v>42724</c:v>
                </c:pt>
                <c:pt idx="774">
                  <c:v>42725</c:v>
                </c:pt>
                <c:pt idx="775">
                  <c:v>42726</c:v>
                </c:pt>
                <c:pt idx="776">
                  <c:v>42727</c:v>
                </c:pt>
                <c:pt idx="777">
                  <c:v>42730</c:v>
                </c:pt>
                <c:pt idx="778">
                  <c:v>42731</c:v>
                </c:pt>
                <c:pt idx="779">
                  <c:v>42732</c:v>
                </c:pt>
                <c:pt idx="780">
                  <c:v>42733</c:v>
                </c:pt>
                <c:pt idx="781">
                  <c:v>42734</c:v>
                </c:pt>
                <c:pt idx="782">
                  <c:v>42737</c:v>
                </c:pt>
                <c:pt idx="783">
                  <c:v>42738</c:v>
                </c:pt>
                <c:pt idx="784">
                  <c:v>42739</c:v>
                </c:pt>
                <c:pt idx="785">
                  <c:v>42740</c:v>
                </c:pt>
                <c:pt idx="786">
                  <c:v>42741</c:v>
                </c:pt>
                <c:pt idx="787">
                  <c:v>42744</c:v>
                </c:pt>
                <c:pt idx="788">
                  <c:v>42745</c:v>
                </c:pt>
                <c:pt idx="789">
                  <c:v>42746</c:v>
                </c:pt>
                <c:pt idx="790">
                  <c:v>42747</c:v>
                </c:pt>
                <c:pt idx="791">
                  <c:v>42748</c:v>
                </c:pt>
                <c:pt idx="792">
                  <c:v>42751</c:v>
                </c:pt>
                <c:pt idx="793">
                  <c:v>42752</c:v>
                </c:pt>
                <c:pt idx="794">
                  <c:v>42753</c:v>
                </c:pt>
                <c:pt idx="795">
                  <c:v>42754</c:v>
                </c:pt>
                <c:pt idx="796">
                  <c:v>42755</c:v>
                </c:pt>
                <c:pt idx="797">
                  <c:v>42758</c:v>
                </c:pt>
                <c:pt idx="798">
                  <c:v>42759</c:v>
                </c:pt>
                <c:pt idx="799">
                  <c:v>42760</c:v>
                </c:pt>
                <c:pt idx="800">
                  <c:v>42761</c:v>
                </c:pt>
                <c:pt idx="801">
                  <c:v>42762</c:v>
                </c:pt>
                <c:pt idx="802">
                  <c:v>42765</c:v>
                </c:pt>
                <c:pt idx="803">
                  <c:v>42766</c:v>
                </c:pt>
                <c:pt idx="804">
                  <c:v>42767</c:v>
                </c:pt>
                <c:pt idx="805">
                  <c:v>42768</c:v>
                </c:pt>
                <c:pt idx="806">
                  <c:v>42769</c:v>
                </c:pt>
                <c:pt idx="807">
                  <c:v>42772</c:v>
                </c:pt>
                <c:pt idx="808">
                  <c:v>42773</c:v>
                </c:pt>
                <c:pt idx="809">
                  <c:v>42774</c:v>
                </c:pt>
                <c:pt idx="810">
                  <c:v>42775</c:v>
                </c:pt>
                <c:pt idx="811">
                  <c:v>42776</c:v>
                </c:pt>
                <c:pt idx="812">
                  <c:v>42779</c:v>
                </c:pt>
                <c:pt idx="813">
                  <c:v>42780</c:v>
                </c:pt>
                <c:pt idx="814">
                  <c:v>42781</c:v>
                </c:pt>
                <c:pt idx="815">
                  <c:v>42782</c:v>
                </c:pt>
                <c:pt idx="816">
                  <c:v>42783</c:v>
                </c:pt>
                <c:pt idx="817">
                  <c:v>42786</c:v>
                </c:pt>
                <c:pt idx="818">
                  <c:v>42787</c:v>
                </c:pt>
                <c:pt idx="819">
                  <c:v>42788</c:v>
                </c:pt>
                <c:pt idx="820">
                  <c:v>42789</c:v>
                </c:pt>
                <c:pt idx="821">
                  <c:v>42790</c:v>
                </c:pt>
                <c:pt idx="822">
                  <c:v>42793</c:v>
                </c:pt>
                <c:pt idx="823">
                  <c:v>42794</c:v>
                </c:pt>
                <c:pt idx="824">
                  <c:v>42795</c:v>
                </c:pt>
                <c:pt idx="825">
                  <c:v>42796</c:v>
                </c:pt>
                <c:pt idx="826">
                  <c:v>42797</c:v>
                </c:pt>
                <c:pt idx="827">
                  <c:v>42800</c:v>
                </c:pt>
                <c:pt idx="828">
                  <c:v>42801</c:v>
                </c:pt>
                <c:pt idx="829">
                  <c:v>42802</c:v>
                </c:pt>
                <c:pt idx="830">
                  <c:v>42803</c:v>
                </c:pt>
                <c:pt idx="831">
                  <c:v>42804</c:v>
                </c:pt>
                <c:pt idx="832">
                  <c:v>42807</c:v>
                </c:pt>
                <c:pt idx="833">
                  <c:v>42808</c:v>
                </c:pt>
                <c:pt idx="834">
                  <c:v>42809</c:v>
                </c:pt>
                <c:pt idx="835">
                  <c:v>42810</c:v>
                </c:pt>
                <c:pt idx="836">
                  <c:v>42811</c:v>
                </c:pt>
                <c:pt idx="837">
                  <c:v>42814</c:v>
                </c:pt>
                <c:pt idx="838">
                  <c:v>42815</c:v>
                </c:pt>
                <c:pt idx="839">
                  <c:v>42816</c:v>
                </c:pt>
                <c:pt idx="840">
                  <c:v>42817</c:v>
                </c:pt>
                <c:pt idx="841">
                  <c:v>42818</c:v>
                </c:pt>
                <c:pt idx="842">
                  <c:v>42821</c:v>
                </c:pt>
                <c:pt idx="843">
                  <c:v>42822</c:v>
                </c:pt>
                <c:pt idx="844">
                  <c:v>42823</c:v>
                </c:pt>
                <c:pt idx="845">
                  <c:v>42824</c:v>
                </c:pt>
                <c:pt idx="846">
                  <c:v>42825</c:v>
                </c:pt>
                <c:pt idx="847">
                  <c:v>42828</c:v>
                </c:pt>
                <c:pt idx="848">
                  <c:v>42829</c:v>
                </c:pt>
                <c:pt idx="849">
                  <c:v>42830</c:v>
                </c:pt>
                <c:pt idx="850">
                  <c:v>42831</c:v>
                </c:pt>
                <c:pt idx="851">
                  <c:v>42832</c:v>
                </c:pt>
                <c:pt idx="852">
                  <c:v>42835</c:v>
                </c:pt>
                <c:pt idx="853">
                  <c:v>42836</c:v>
                </c:pt>
                <c:pt idx="854">
                  <c:v>42837</c:v>
                </c:pt>
                <c:pt idx="855">
                  <c:v>42838</c:v>
                </c:pt>
                <c:pt idx="856">
                  <c:v>42839</c:v>
                </c:pt>
                <c:pt idx="857">
                  <c:v>42842</c:v>
                </c:pt>
                <c:pt idx="858">
                  <c:v>42843</c:v>
                </c:pt>
                <c:pt idx="859">
                  <c:v>42844</c:v>
                </c:pt>
                <c:pt idx="860">
                  <c:v>42845</c:v>
                </c:pt>
                <c:pt idx="861">
                  <c:v>42846</c:v>
                </c:pt>
                <c:pt idx="862">
                  <c:v>42849</c:v>
                </c:pt>
                <c:pt idx="863">
                  <c:v>42850</c:v>
                </c:pt>
                <c:pt idx="864">
                  <c:v>42851</c:v>
                </c:pt>
                <c:pt idx="865">
                  <c:v>42852</c:v>
                </c:pt>
                <c:pt idx="866">
                  <c:v>42853</c:v>
                </c:pt>
                <c:pt idx="867">
                  <c:v>42856</c:v>
                </c:pt>
                <c:pt idx="868">
                  <c:v>42857</c:v>
                </c:pt>
                <c:pt idx="869">
                  <c:v>42858</c:v>
                </c:pt>
                <c:pt idx="870">
                  <c:v>42859</c:v>
                </c:pt>
                <c:pt idx="871">
                  <c:v>42860</c:v>
                </c:pt>
                <c:pt idx="872">
                  <c:v>42863</c:v>
                </c:pt>
                <c:pt idx="873">
                  <c:v>42864</c:v>
                </c:pt>
                <c:pt idx="874">
                  <c:v>42865</c:v>
                </c:pt>
                <c:pt idx="875">
                  <c:v>42866</c:v>
                </c:pt>
                <c:pt idx="876">
                  <c:v>42867</c:v>
                </c:pt>
                <c:pt idx="877">
                  <c:v>42870</c:v>
                </c:pt>
                <c:pt idx="878">
                  <c:v>42871</c:v>
                </c:pt>
                <c:pt idx="879">
                  <c:v>42872</c:v>
                </c:pt>
                <c:pt idx="880">
                  <c:v>42873</c:v>
                </c:pt>
                <c:pt idx="881">
                  <c:v>42874</c:v>
                </c:pt>
                <c:pt idx="882">
                  <c:v>42877</c:v>
                </c:pt>
                <c:pt idx="883">
                  <c:v>42878</c:v>
                </c:pt>
                <c:pt idx="884">
                  <c:v>42879</c:v>
                </c:pt>
                <c:pt idx="885">
                  <c:v>42880</c:v>
                </c:pt>
                <c:pt idx="886">
                  <c:v>42881</c:v>
                </c:pt>
                <c:pt idx="887">
                  <c:v>42884</c:v>
                </c:pt>
                <c:pt idx="888">
                  <c:v>42885</c:v>
                </c:pt>
                <c:pt idx="889">
                  <c:v>42886</c:v>
                </c:pt>
                <c:pt idx="890">
                  <c:v>42887</c:v>
                </c:pt>
                <c:pt idx="891">
                  <c:v>42888</c:v>
                </c:pt>
                <c:pt idx="892">
                  <c:v>42891</c:v>
                </c:pt>
                <c:pt idx="893">
                  <c:v>42892</c:v>
                </c:pt>
                <c:pt idx="894">
                  <c:v>42893</c:v>
                </c:pt>
                <c:pt idx="895">
                  <c:v>42894</c:v>
                </c:pt>
                <c:pt idx="896">
                  <c:v>42895</c:v>
                </c:pt>
                <c:pt idx="897">
                  <c:v>42898</c:v>
                </c:pt>
                <c:pt idx="898">
                  <c:v>42899</c:v>
                </c:pt>
                <c:pt idx="899">
                  <c:v>42900</c:v>
                </c:pt>
                <c:pt idx="900">
                  <c:v>42901</c:v>
                </c:pt>
                <c:pt idx="901">
                  <c:v>42902</c:v>
                </c:pt>
                <c:pt idx="902">
                  <c:v>42905</c:v>
                </c:pt>
                <c:pt idx="903">
                  <c:v>42906</c:v>
                </c:pt>
                <c:pt idx="904">
                  <c:v>42907</c:v>
                </c:pt>
                <c:pt idx="905">
                  <c:v>42908</c:v>
                </c:pt>
                <c:pt idx="906">
                  <c:v>42909</c:v>
                </c:pt>
                <c:pt idx="907">
                  <c:v>42912</c:v>
                </c:pt>
                <c:pt idx="908">
                  <c:v>42913</c:v>
                </c:pt>
                <c:pt idx="909">
                  <c:v>42914</c:v>
                </c:pt>
                <c:pt idx="910">
                  <c:v>42915</c:v>
                </c:pt>
                <c:pt idx="911">
                  <c:v>42916</c:v>
                </c:pt>
                <c:pt idx="912">
                  <c:v>42919</c:v>
                </c:pt>
                <c:pt idx="913">
                  <c:v>42920</c:v>
                </c:pt>
                <c:pt idx="914">
                  <c:v>42921</c:v>
                </c:pt>
                <c:pt idx="915">
                  <c:v>42922</c:v>
                </c:pt>
                <c:pt idx="916">
                  <c:v>42923</c:v>
                </c:pt>
                <c:pt idx="917">
                  <c:v>42926</c:v>
                </c:pt>
                <c:pt idx="918">
                  <c:v>42927</c:v>
                </c:pt>
                <c:pt idx="919">
                  <c:v>42928</c:v>
                </c:pt>
                <c:pt idx="920">
                  <c:v>42929</c:v>
                </c:pt>
                <c:pt idx="921">
                  <c:v>42930</c:v>
                </c:pt>
                <c:pt idx="922">
                  <c:v>42933</c:v>
                </c:pt>
                <c:pt idx="923">
                  <c:v>42934</c:v>
                </c:pt>
                <c:pt idx="924">
                  <c:v>42935</c:v>
                </c:pt>
                <c:pt idx="925">
                  <c:v>42936</c:v>
                </c:pt>
                <c:pt idx="926">
                  <c:v>42937</c:v>
                </c:pt>
                <c:pt idx="927">
                  <c:v>42940</c:v>
                </c:pt>
                <c:pt idx="928">
                  <c:v>42941</c:v>
                </c:pt>
                <c:pt idx="929">
                  <c:v>42942</c:v>
                </c:pt>
                <c:pt idx="930">
                  <c:v>42943</c:v>
                </c:pt>
                <c:pt idx="931">
                  <c:v>42944</c:v>
                </c:pt>
                <c:pt idx="932">
                  <c:v>42947</c:v>
                </c:pt>
                <c:pt idx="933">
                  <c:v>42948</c:v>
                </c:pt>
                <c:pt idx="934">
                  <c:v>42949</c:v>
                </c:pt>
                <c:pt idx="935">
                  <c:v>42950</c:v>
                </c:pt>
                <c:pt idx="936">
                  <c:v>42951</c:v>
                </c:pt>
                <c:pt idx="937">
                  <c:v>42954</c:v>
                </c:pt>
                <c:pt idx="938">
                  <c:v>42955</c:v>
                </c:pt>
                <c:pt idx="939">
                  <c:v>42956</c:v>
                </c:pt>
                <c:pt idx="940">
                  <c:v>42957</c:v>
                </c:pt>
                <c:pt idx="941">
                  <c:v>42958</c:v>
                </c:pt>
                <c:pt idx="942">
                  <c:v>42961</c:v>
                </c:pt>
                <c:pt idx="943">
                  <c:v>42962</c:v>
                </c:pt>
                <c:pt idx="944">
                  <c:v>42963</c:v>
                </c:pt>
                <c:pt idx="945">
                  <c:v>42964</c:v>
                </c:pt>
                <c:pt idx="946">
                  <c:v>42965</c:v>
                </c:pt>
                <c:pt idx="947">
                  <c:v>42968</c:v>
                </c:pt>
                <c:pt idx="948">
                  <c:v>42969</c:v>
                </c:pt>
                <c:pt idx="949">
                  <c:v>42970</c:v>
                </c:pt>
                <c:pt idx="950">
                  <c:v>42971</c:v>
                </c:pt>
                <c:pt idx="951">
                  <c:v>42972</c:v>
                </c:pt>
                <c:pt idx="952">
                  <c:v>42975</c:v>
                </c:pt>
                <c:pt idx="953">
                  <c:v>42976</c:v>
                </c:pt>
                <c:pt idx="954">
                  <c:v>42977</c:v>
                </c:pt>
                <c:pt idx="955">
                  <c:v>42978</c:v>
                </c:pt>
                <c:pt idx="956">
                  <c:v>42979</c:v>
                </c:pt>
                <c:pt idx="957">
                  <c:v>42982</c:v>
                </c:pt>
                <c:pt idx="958">
                  <c:v>42983</c:v>
                </c:pt>
                <c:pt idx="959">
                  <c:v>42984</c:v>
                </c:pt>
                <c:pt idx="960">
                  <c:v>42985</c:v>
                </c:pt>
                <c:pt idx="961">
                  <c:v>42986</c:v>
                </c:pt>
                <c:pt idx="962">
                  <c:v>42989</c:v>
                </c:pt>
                <c:pt idx="963">
                  <c:v>42990</c:v>
                </c:pt>
                <c:pt idx="964">
                  <c:v>42991</c:v>
                </c:pt>
                <c:pt idx="965">
                  <c:v>42992</c:v>
                </c:pt>
                <c:pt idx="966">
                  <c:v>42993</c:v>
                </c:pt>
                <c:pt idx="967">
                  <c:v>42996</c:v>
                </c:pt>
                <c:pt idx="968">
                  <c:v>42997</c:v>
                </c:pt>
                <c:pt idx="969">
                  <c:v>42998</c:v>
                </c:pt>
                <c:pt idx="970">
                  <c:v>42999</c:v>
                </c:pt>
                <c:pt idx="971">
                  <c:v>43000</c:v>
                </c:pt>
                <c:pt idx="972">
                  <c:v>43003</c:v>
                </c:pt>
                <c:pt idx="973">
                  <c:v>43004</c:v>
                </c:pt>
                <c:pt idx="974">
                  <c:v>43005</c:v>
                </c:pt>
                <c:pt idx="975">
                  <c:v>43006</c:v>
                </c:pt>
                <c:pt idx="976">
                  <c:v>43007</c:v>
                </c:pt>
                <c:pt idx="977">
                  <c:v>43010</c:v>
                </c:pt>
                <c:pt idx="978">
                  <c:v>43011</c:v>
                </c:pt>
                <c:pt idx="979">
                  <c:v>43012</c:v>
                </c:pt>
                <c:pt idx="980">
                  <c:v>43013</c:v>
                </c:pt>
                <c:pt idx="981">
                  <c:v>43014</c:v>
                </c:pt>
                <c:pt idx="982">
                  <c:v>43017</c:v>
                </c:pt>
                <c:pt idx="983">
                  <c:v>43018</c:v>
                </c:pt>
                <c:pt idx="984">
                  <c:v>43019</c:v>
                </c:pt>
                <c:pt idx="985">
                  <c:v>43020</c:v>
                </c:pt>
                <c:pt idx="986">
                  <c:v>43021</c:v>
                </c:pt>
                <c:pt idx="987">
                  <c:v>43024</c:v>
                </c:pt>
                <c:pt idx="988">
                  <c:v>43025</c:v>
                </c:pt>
                <c:pt idx="989">
                  <c:v>43026</c:v>
                </c:pt>
                <c:pt idx="990">
                  <c:v>43027</c:v>
                </c:pt>
                <c:pt idx="991">
                  <c:v>43028</c:v>
                </c:pt>
                <c:pt idx="992">
                  <c:v>43031</c:v>
                </c:pt>
                <c:pt idx="993">
                  <c:v>43032</c:v>
                </c:pt>
                <c:pt idx="994">
                  <c:v>43033</c:v>
                </c:pt>
                <c:pt idx="995">
                  <c:v>43034</c:v>
                </c:pt>
                <c:pt idx="996">
                  <c:v>43035</c:v>
                </c:pt>
                <c:pt idx="997">
                  <c:v>43038</c:v>
                </c:pt>
                <c:pt idx="998">
                  <c:v>43039</c:v>
                </c:pt>
                <c:pt idx="999">
                  <c:v>43040</c:v>
                </c:pt>
                <c:pt idx="1000">
                  <c:v>43041</c:v>
                </c:pt>
                <c:pt idx="1001">
                  <c:v>43042</c:v>
                </c:pt>
                <c:pt idx="1002">
                  <c:v>43045</c:v>
                </c:pt>
                <c:pt idx="1003">
                  <c:v>43046</c:v>
                </c:pt>
                <c:pt idx="1004">
                  <c:v>43047</c:v>
                </c:pt>
                <c:pt idx="1005">
                  <c:v>43048</c:v>
                </c:pt>
                <c:pt idx="1006">
                  <c:v>43049</c:v>
                </c:pt>
                <c:pt idx="1007">
                  <c:v>43052</c:v>
                </c:pt>
                <c:pt idx="1008">
                  <c:v>43053</c:v>
                </c:pt>
                <c:pt idx="1009">
                  <c:v>43054</c:v>
                </c:pt>
                <c:pt idx="1010">
                  <c:v>43055</c:v>
                </c:pt>
                <c:pt idx="1011">
                  <c:v>43056</c:v>
                </c:pt>
                <c:pt idx="1012">
                  <c:v>43059</c:v>
                </c:pt>
                <c:pt idx="1013">
                  <c:v>43060</c:v>
                </c:pt>
                <c:pt idx="1014">
                  <c:v>43061</c:v>
                </c:pt>
                <c:pt idx="1015">
                  <c:v>43062</c:v>
                </c:pt>
                <c:pt idx="1016">
                  <c:v>43063</c:v>
                </c:pt>
                <c:pt idx="1017">
                  <c:v>43066</c:v>
                </c:pt>
                <c:pt idx="1018">
                  <c:v>43067</c:v>
                </c:pt>
                <c:pt idx="1019">
                  <c:v>43068</c:v>
                </c:pt>
                <c:pt idx="1020">
                  <c:v>43069</c:v>
                </c:pt>
                <c:pt idx="1021">
                  <c:v>43070</c:v>
                </c:pt>
                <c:pt idx="1022">
                  <c:v>43073</c:v>
                </c:pt>
                <c:pt idx="1023">
                  <c:v>43074</c:v>
                </c:pt>
                <c:pt idx="1024">
                  <c:v>43075</c:v>
                </c:pt>
                <c:pt idx="1025">
                  <c:v>43076</c:v>
                </c:pt>
                <c:pt idx="1026">
                  <c:v>43077</c:v>
                </c:pt>
                <c:pt idx="1027">
                  <c:v>43080</c:v>
                </c:pt>
                <c:pt idx="1028">
                  <c:v>43081</c:v>
                </c:pt>
                <c:pt idx="1029">
                  <c:v>43082</c:v>
                </c:pt>
                <c:pt idx="1030">
                  <c:v>43083</c:v>
                </c:pt>
                <c:pt idx="1031">
                  <c:v>43084</c:v>
                </c:pt>
                <c:pt idx="1032">
                  <c:v>43087</c:v>
                </c:pt>
                <c:pt idx="1033">
                  <c:v>43088</c:v>
                </c:pt>
                <c:pt idx="1034">
                  <c:v>43089</c:v>
                </c:pt>
                <c:pt idx="1035">
                  <c:v>43090</c:v>
                </c:pt>
                <c:pt idx="1036">
                  <c:v>43091</c:v>
                </c:pt>
                <c:pt idx="1037">
                  <c:v>43094</c:v>
                </c:pt>
                <c:pt idx="1038">
                  <c:v>43095</c:v>
                </c:pt>
                <c:pt idx="1039">
                  <c:v>43096</c:v>
                </c:pt>
                <c:pt idx="1040">
                  <c:v>43097</c:v>
                </c:pt>
                <c:pt idx="1041">
                  <c:v>43098</c:v>
                </c:pt>
                <c:pt idx="1042">
                  <c:v>43101</c:v>
                </c:pt>
                <c:pt idx="1043">
                  <c:v>43102</c:v>
                </c:pt>
                <c:pt idx="1044">
                  <c:v>43103</c:v>
                </c:pt>
                <c:pt idx="1045">
                  <c:v>43104</c:v>
                </c:pt>
                <c:pt idx="1046">
                  <c:v>43105</c:v>
                </c:pt>
                <c:pt idx="1047">
                  <c:v>43108</c:v>
                </c:pt>
                <c:pt idx="1048">
                  <c:v>43109</c:v>
                </c:pt>
                <c:pt idx="1049">
                  <c:v>43110</c:v>
                </c:pt>
                <c:pt idx="1050">
                  <c:v>43111</c:v>
                </c:pt>
                <c:pt idx="1051">
                  <c:v>43112</c:v>
                </c:pt>
                <c:pt idx="1052">
                  <c:v>43115</c:v>
                </c:pt>
                <c:pt idx="1053">
                  <c:v>43116</c:v>
                </c:pt>
                <c:pt idx="1054">
                  <c:v>43117</c:v>
                </c:pt>
                <c:pt idx="1055">
                  <c:v>43118</c:v>
                </c:pt>
                <c:pt idx="1056">
                  <c:v>43119</c:v>
                </c:pt>
                <c:pt idx="1057">
                  <c:v>43122</c:v>
                </c:pt>
                <c:pt idx="1058">
                  <c:v>43123</c:v>
                </c:pt>
                <c:pt idx="1059">
                  <c:v>43124</c:v>
                </c:pt>
                <c:pt idx="1060">
                  <c:v>43125</c:v>
                </c:pt>
                <c:pt idx="1061">
                  <c:v>43126</c:v>
                </c:pt>
                <c:pt idx="1062">
                  <c:v>43129</c:v>
                </c:pt>
                <c:pt idx="1063">
                  <c:v>43130</c:v>
                </c:pt>
                <c:pt idx="1064">
                  <c:v>43131</c:v>
                </c:pt>
                <c:pt idx="1065">
                  <c:v>43132</c:v>
                </c:pt>
                <c:pt idx="1066">
                  <c:v>43133</c:v>
                </c:pt>
                <c:pt idx="1067">
                  <c:v>43136</c:v>
                </c:pt>
                <c:pt idx="1068">
                  <c:v>43137</c:v>
                </c:pt>
                <c:pt idx="1069">
                  <c:v>43138</c:v>
                </c:pt>
                <c:pt idx="1070">
                  <c:v>43139</c:v>
                </c:pt>
                <c:pt idx="1071">
                  <c:v>43140</c:v>
                </c:pt>
                <c:pt idx="1072">
                  <c:v>43143</c:v>
                </c:pt>
                <c:pt idx="1073">
                  <c:v>43144</c:v>
                </c:pt>
                <c:pt idx="1074">
                  <c:v>43145</c:v>
                </c:pt>
                <c:pt idx="1075">
                  <c:v>43146</c:v>
                </c:pt>
                <c:pt idx="1076">
                  <c:v>43147</c:v>
                </c:pt>
                <c:pt idx="1077">
                  <c:v>43150</c:v>
                </c:pt>
                <c:pt idx="1078">
                  <c:v>43151</c:v>
                </c:pt>
                <c:pt idx="1079">
                  <c:v>43152</c:v>
                </c:pt>
                <c:pt idx="1080">
                  <c:v>43153</c:v>
                </c:pt>
                <c:pt idx="1081">
                  <c:v>43154</c:v>
                </c:pt>
                <c:pt idx="1082">
                  <c:v>43157</c:v>
                </c:pt>
                <c:pt idx="1083">
                  <c:v>43158</c:v>
                </c:pt>
                <c:pt idx="1084">
                  <c:v>43159</c:v>
                </c:pt>
                <c:pt idx="1085">
                  <c:v>43160</c:v>
                </c:pt>
                <c:pt idx="1086">
                  <c:v>43161</c:v>
                </c:pt>
                <c:pt idx="1087">
                  <c:v>43164</c:v>
                </c:pt>
                <c:pt idx="1088">
                  <c:v>43165</c:v>
                </c:pt>
                <c:pt idx="1089">
                  <c:v>43166</c:v>
                </c:pt>
                <c:pt idx="1090">
                  <c:v>43167</c:v>
                </c:pt>
                <c:pt idx="1091">
                  <c:v>43168</c:v>
                </c:pt>
                <c:pt idx="1092">
                  <c:v>43171</c:v>
                </c:pt>
                <c:pt idx="1093">
                  <c:v>43172</c:v>
                </c:pt>
                <c:pt idx="1094">
                  <c:v>43173</c:v>
                </c:pt>
                <c:pt idx="1095">
                  <c:v>43174</c:v>
                </c:pt>
                <c:pt idx="1096">
                  <c:v>43175</c:v>
                </c:pt>
                <c:pt idx="1097">
                  <c:v>43178</c:v>
                </c:pt>
                <c:pt idx="1098">
                  <c:v>43179</c:v>
                </c:pt>
                <c:pt idx="1099">
                  <c:v>43180</c:v>
                </c:pt>
                <c:pt idx="1100">
                  <c:v>43181</c:v>
                </c:pt>
                <c:pt idx="1101">
                  <c:v>43182</c:v>
                </c:pt>
                <c:pt idx="1102">
                  <c:v>43185</c:v>
                </c:pt>
                <c:pt idx="1103">
                  <c:v>43186</c:v>
                </c:pt>
                <c:pt idx="1104">
                  <c:v>43187</c:v>
                </c:pt>
                <c:pt idx="1105">
                  <c:v>43188</c:v>
                </c:pt>
                <c:pt idx="1106">
                  <c:v>43189</c:v>
                </c:pt>
                <c:pt idx="1107">
                  <c:v>43192</c:v>
                </c:pt>
                <c:pt idx="1108">
                  <c:v>43193</c:v>
                </c:pt>
                <c:pt idx="1109">
                  <c:v>43194</c:v>
                </c:pt>
                <c:pt idx="1110">
                  <c:v>43195</c:v>
                </c:pt>
                <c:pt idx="1111">
                  <c:v>43196</c:v>
                </c:pt>
                <c:pt idx="1112">
                  <c:v>43199</c:v>
                </c:pt>
                <c:pt idx="1113">
                  <c:v>43200</c:v>
                </c:pt>
                <c:pt idx="1114">
                  <c:v>43201</c:v>
                </c:pt>
                <c:pt idx="1115">
                  <c:v>43202</c:v>
                </c:pt>
                <c:pt idx="1116">
                  <c:v>43203</c:v>
                </c:pt>
                <c:pt idx="1117">
                  <c:v>43206</c:v>
                </c:pt>
                <c:pt idx="1118">
                  <c:v>43207</c:v>
                </c:pt>
                <c:pt idx="1119">
                  <c:v>43208</c:v>
                </c:pt>
                <c:pt idx="1120">
                  <c:v>43209</c:v>
                </c:pt>
                <c:pt idx="1121">
                  <c:v>43210</c:v>
                </c:pt>
                <c:pt idx="1122">
                  <c:v>43213</c:v>
                </c:pt>
                <c:pt idx="1123">
                  <c:v>43214</c:v>
                </c:pt>
                <c:pt idx="1124">
                  <c:v>43215</c:v>
                </c:pt>
                <c:pt idx="1125">
                  <c:v>43216</c:v>
                </c:pt>
                <c:pt idx="1126">
                  <c:v>43217</c:v>
                </c:pt>
                <c:pt idx="1127">
                  <c:v>43220</c:v>
                </c:pt>
                <c:pt idx="1128">
                  <c:v>43221</c:v>
                </c:pt>
                <c:pt idx="1129">
                  <c:v>43222</c:v>
                </c:pt>
                <c:pt idx="1130">
                  <c:v>43223</c:v>
                </c:pt>
                <c:pt idx="1131">
                  <c:v>43224</c:v>
                </c:pt>
                <c:pt idx="1132">
                  <c:v>43227</c:v>
                </c:pt>
                <c:pt idx="1133">
                  <c:v>43228</c:v>
                </c:pt>
                <c:pt idx="1134">
                  <c:v>43229</c:v>
                </c:pt>
                <c:pt idx="1135">
                  <c:v>43230</c:v>
                </c:pt>
                <c:pt idx="1136">
                  <c:v>43231</c:v>
                </c:pt>
                <c:pt idx="1137">
                  <c:v>43234</c:v>
                </c:pt>
                <c:pt idx="1138">
                  <c:v>43235</c:v>
                </c:pt>
                <c:pt idx="1139">
                  <c:v>43236</c:v>
                </c:pt>
                <c:pt idx="1140">
                  <c:v>43237</c:v>
                </c:pt>
                <c:pt idx="1141">
                  <c:v>43238</c:v>
                </c:pt>
                <c:pt idx="1142">
                  <c:v>43241</c:v>
                </c:pt>
                <c:pt idx="1143">
                  <c:v>43242</c:v>
                </c:pt>
                <c:pt idx="1144">
                  <c:v>43243</c:v>
                </c:pt>
                <c:pt idx="1145">
                  <c:v>43244</c:v>
                </c:pt>
                <c:pt idx="1146">
                  <c:v>43245</c:v>
                </c:pt>
                <c:pt idx="1147">
                  <c:v>43248</c:v>
                </c:pt>
                <c:pt idx="1148">
                  <c:v>43249</c:v>
                </c:pt>
                <c:pt idx="1149">
                  <c:v>43250</c:v>
                </c:pt>
                <c:pt idx="1150">
                  <c:v>43251</c:v>
                </c:pt>
                <c:pt idx="1151">
                  <c:v>43252</c:v>
                </c:pt>
                <c:pt idx="1152">
                  <c:v>43255</c:v>
                </c:pt>
                <c:pt idx="1153">
                  <c:v>43256</c:v>
                </c:pt>
                <c:pt idx="1154">
                  <c:v>43257</c:v>
                </c:pt>
                <c:pt idx="1155">
                  <c:v>43258</c:v>
                </c:pt>
                <c:pt idx="1156">
                  <c:v>43259</c:v>
                </c:pt>
                <c:pt idx="1157">
                  <c:v>43262</c:v>
                </c:pt>
                <c:pt idx="1158">
                  <c:v>43263</c:v>
                </c:pt>
                <c:pt idx="1159">
                  <c:v>43264</c:v>
                </c:pt>
                <c:pt idx="1160">
                  <c:v>43265</c:v>
                </c:pt>
                <c:pt idx="1161">
                  <c:v>43266</c:v>
                </c:pt>
                <c:pt idx="1162">
                  <c:v>43269</c:v>
                </c:pt>
                <c:pt idx="1163">
                  <c:v>43270</c:v>
                </c:pt>
                <c:pt idx="1164">
                  <c:v>43271</c:v>
                </c:pt>
                <c:pt idx="1165">
                  <c:v>43272</c:v>
                </c:pt>
                <c:pt idx="1166">
                  <c:v>43273</c:v>
                </c:pt>
                <c:pt idx="1167">
                  <c:v>43276</c:v>
                </c:pt>
                <c:pt idx="1168">
                  <c:v>43277</c:v>
                </c:pt>
                <c:pt idx="1169">
                  <c:v>43278</c:v>
                </c:pt>
                <c:pt idx="1170">
                  <c:v>43279</c:v>
                </c:pt>
                <c:pt idx="1171">
                  <c:v>43280</c:v>
                </c:pt>
                <c:pt idx="1172">
                  <c:v>43283</c:v>
                </c:pt>
                <c:pt idx="1173">
                  <c:v>43284</c:v>
                </c:pt>
                <c:pt idx="1174">
                  <c:v>43285</c:v>
                </c:pt>
                <c:pt idx="1175">
                  <c:v>43286</c:v>
                </c:pt>
                <c:pt idx="1176">
                  <c:v>43287</c:v>
                </c:pt>
                <c:pt idx="1177">
                  <c:v>43290</c:v>
                </c:pt>
                <c:pt idx="1178">
                  <c:v>43291</c:v>
                </c:pt>
                <c:pt idx="1179">
                  <c:v>43292</c:v>
                </c:pt>
                <c:pt idx="1180">
                  <c:v>43293</c:v>
                </c:pt>
                <c:pt idx="1181">
                  <c:v>43294</c:v>
                </c:pt>
                <c:pt idx="1182">
                  <c:v>43297</c:v>
                </c:pt>
                <c:pt idx="1183">
                  <c:v>43298</c:v>
                </c:pt>
                <c:pt idx="1184">
                  <c:v>43299</c:v>
                </c:pt>
                <c:pt idx="1185">
                  <c:v>43300</c:v>
                </c:pt>
                <c:pt idx="1186">
                  <c:v>43301</c:v>
                </c:pt>
                <c:pt idx="1187">
                  <c:v>43304</c:v>
                </c:pt>
                <c:pt idx="1188">
                  <c:v>43305</c:v>
                </c:pt>
                <c:pt idx="1189">
                  <c:v>43306</c:v>
                </c:pt>
                <c:pt idx="1190">
                  <c:v>43307</c:v>
                </c:pt>
                <c:pt idx="1191">
                  <c:v>43308</c:v>
                </c:pt>
                <c:pt idx="1192">
                  <c:v>43311</c:v>
                </c:pt>
                <c:pt idx="1193">
                  <c:v>43312</c:v>
                </c:pt>
                <c:pt idx="1194">
                  <c:v>43313</c:v>
                </c:pt>
                <c:pt idx="1195">
                  <c:v>43314</c:v>
                </c:pt>
                <c:pt idx="1196">
                  <c:v>43315</c:v>
                </c:pt>
                <c:pt idx="1197">
                  <c:v>43318</c:v>
                </c:pt>
                <c:pt idx="1198">
                  <c:v>43319</c:v>
                </c:pt>
                <c:pt idx="1199">
                  <c:v>43320</c:v>
                </c:pt>
                <c:pt idx="1200">
                  <c:v>43321</c:v>
                </c:pt>
                <c:pt idx="1201">
                  <c:v>43322</c:v>
                </c:pt>
                <c:pt idx="1202">
                  <c:v>43325</c:v>
                </c:pt>
                <c:pt idx="1203">
                  <c:v>43326</c:v>
                </c:pt>
                <c:pt idx="1204">
                  <c:v>43327</c:v>
                </c:pt>
                <c:pt idx="1205">
                  <c:v>43328</c:v>
                </c:pt>
                <c:pt idx="1206">
                  <c:v>43329</c:v>
                </c:pt>
                <c:pt idx="1207">
                  <c:v>43332</c:v>
                </c:pt>
                <c:pt idx="1208">
                  <c:v>43333</c:v>
                </c:pt>
                <c:pt idx="1209">
                  <c:v>43334</c:v>
                </c:pt>
                <c:pt idx="1210">
                  <c:v>43335</c:v>
                </c:pt>
                <c:pt idx="1211">
                  <c:v>43336</c:v>
                </c:pt>
                <c:pt idx="1212">
                  <c:v>43339</c:v>
                </c:pt>
                <c:pt idx="1213">
                  <c:v>43340</c:v>
                </c:pt>
                <c:pt idx="1214">
                  <c:v>43341</c:v>
                </c:pt>
                <c:pt idx="1215">
                  <c:v>43342</c:v>
                </c:pt>
                <c:pt idx="1216">
                  <c:v>43343</c:v>
                </c:pt>
                <c:pt idx="1217">
                  <c:v>43346</c:v>
                </c:pt>
                <c:pt idx="1218">
                  <c:v>43347</c:v>
                </c:pt>
                <c:pt idx="1219">
                  <c:v>43348</c:v>
                </c:pt>
                <c:pt idx="1220">
                  <c:v>43349</c:v>
                </c:pt>
                <c:pt idx="1221">
                  <c:v>43350</c:v>
                </c:pt>
                <c:pt idx="1222">
                  <c:v>43353</c:v>
                </c:pt>
                <c:pt idx="1223">
                  <c:v>43354</c:v>
                </c:pt>
                <c:pt idx="1224">
                  <c:v>43355</c:v>
                </c:pt>
                <c:pt idx="1225">
                  <c:v>43356</c:v>
                </c:pt>
                <c:pt idx="1226">
                  <c:v>43357</c:v>
                </c:pt>
                <c:pt idx="1227">
                  <c:v>43360</c:v>
                </c:pt>
                <c:pt idx="1228">
                  <c:v>43361</c:v>
                </c:pt>
                <c:pt idx="1229">
                  <c:v>43362</c:v>
                </c:pt>
                <c:pt idx="1230">
                  <c:v>43363</c:v>
                </c:pt>
                <c:pt idx="1231">
                  <c:v>43364</c:v>
                </c:pt>
                <c:pt idx="1232">
                  <c:v>43367</c:v>
                </c:pt>
                <c:pt idx="1233">
                  <c:v>43368</c:v>
                </c:pt>
                <c:pt idx="1234">
                  <c:v>43369</c:v>
                </c:pt>
                <c:pt idx="1235">
                  <c:v>43370</c:v>
                </c:pt>
                <c:pt idx="1236">
                  <c:v>43371</c:v>
                </c:pt>
                <c:pt idx="1237">
                  <c:v>43374</c:v>
                </c:pt>
                <c:pt idx="1238">
                  <c:v>43375</c:v>
                </c:pt>
                <c:pt idx="1239">
                  <c:v>43376</c:v>
                </c:pt>
                <c:pt idx="1240">
                  <c:v>43377</c:v>
                </c:pt>
                <c:pt idx="1241">
                  <c:v>43378</c:v>
                </c:pt>
                <c:pt idx="1242">
                  <c:v>43381</c:v>
                </c:pt>
                <c:pt idx="1243">
                  <c:v>43382</c:v>
                </c:pt>
                <c:pt idx="1244">
                  <c:v>43383</c:v>
                </c:pt>
                <c:pt idx="1245">
                  <c:v>43384</c:v>
                </c:pt>
                <c:pt idx="1246">
                  <c:v>43385</c:v>
                </c:pt>
                <c:pt idx="1247">
                  <c:v>43388</c:v>
                </c:pt>
                <c:pt idx="1248">
                  <c:v>43389</c:v>
                </c:pt>
                <c:pt idx="1249">
                  <c:v>43390</c:v>
                </c:pt>
                <c:pt idx="1250">
                  <c:v>43391</c:v>
                </c:pt>
                <c:pt idx="1251">
                  <c:v>43392</c:v>
                </c:pt>
                <c:pt idx="1252">
                  <c:v>43395</c:v>
                </c:pt>
                <c:pt idx="1253">
                  <c:v>43396</c:v>
                </c:pt>
                <c:pt idx="1254">
                  <c:v>43397</c:v>
                </c:pt>
                <c:pt idx="1255">
                  <c:v>43398</c:v>
                </c:pt>
                <c:pt idx="1256">
                  <c:v>43399</c:v>
                </c:pt>
                <c:pt idx="1257">
                  <c:v>43402</c:v>
                </c:pt>
                <c:pt idx="1258">
                  <c:v>43403</c:v>
                </c:pt>
                <c:pt idx="1259">
                  <c:v>43404</c:v>
                </c:pt>
                <c:pt idx="1260">
                  <c:v>43405</c:v>
                </c:pt>
                <c:pt idx="1261">
                  <c:v>43406</c:v>
                </c:pt>
                <c:pt idx="1262">
                  <c:v>43409</c:v>
                </c:pt>
                <c:pt idx="1263">
                  <c:v>43410</c:v>
                </c:pt>
                <c:pt idx="1264">
                  <c:v>43411</c:v>
                </c:pt>
                <c:pt idx="1265">
                  <c:v>43412</c:v>
                </c:pt>
                <c:pt idx="1266">
                  <c:v>43413</c:v>
                </c:pt>
                <c:pt idx="1267">
                  <c:v>43416</c:v>
                </c:pt>
                <c:pt idx="1268">
                  <c:v>43417</c:v>
                </c:pt>
                <c:pt idx="1269">
                  <c:v>43418</c:v>
                </c:pt>
                <c:pt idx="1270">
                  <c:v>43419</c:v>
                </c:pt>
                <c:pt idx="1271">
                  <c:v>43420</c:v>
                </c:pt>
                <c:pt idx="1272">
                  <c:v>43423</c:v>
                </c:pt>
                <c:pt idx="1273">
                  <c:v>43424</c:v>
                </c:pt>
                <c:pt idx="1274">
                  <c:v>43425</c:v>
                </c:pt>
                <c:pt idx="1275">
                  <c:v>43426</c:v>
                </c:pt>
                <c:pt idx="1276">
                  <c:v>43427</c:v>
                </c:pt>
                <c:pt idx="1277">
                  <c:v>43430</c:v>
                </c:pt>
                <c:pt idx="1278">
                  <c:v>43431</c:v>
                </c:pt>
                <c:pt idx="1279">
                  <c:v>43432</c:v>
                </c:pt>
                <c:pt idx="1280">
                  <c:v>43433</c:v>
                </c:pt>
                <c:pt idx="1281">
                  <c:v>43434</c:v>
                </c:pt>
                <c:pt idx="1282">
                  <c:v>43437</c:v>
                </c:pt>
                <c:pt idx="1283">
                  <c:v>43438</c:v>
                </c:pt>
                <c:pt idx="1284">
                  <c:v>43439</c:v>
                </c:pt>
                <c:pt idx="1285">
                  <c:v>43440</c:v>
                </c:pt>
                <c:pt idx="1286">
                  <c:v>43441</c:v>
                </c:pt>
                <c:pt idx="1287">
                  <c:v>43444</c:v>
                </c:pt>
                <c:pt idx="1288">
                  <c:v>43445</c:v>
                </c:pt>
                <c:pt idx="1289">
                  <c:v>43446</c:v>
                </c:pt>
                <c:pt idx="1290">
                  <c:v>43447</c:v>
                </c:pt>
                <c:pt idx="1291">
                  <c:v>43448</c:v>
                </c:pt>
                <c:pt idx="1292">
                  <c:v>43451</c:v>
                </c:pt>
                <c:pt idx="1293">
                  <c:v>43452</c:v>
                </c:pt>
                <c:pt idx="1294">
                  <c:v>43453</c:v>
                </c:pt>
                <c:pt idx="1295">
                  <c:v>43454</c:v>
                </c:pt>
                <c:pt idx="1296">
                  <c:v>43455</c:v>
                </c:pt>
                <c:pt idx="1297">
                  <c:v>43458</c:v>
                </c:pt>
                <c:pt idx="1298">
                  <c:v>43459</c:v>
                </c:pt>
                <c:pt idx="1299">
                  <c:v>43460</c:v>
                </c:pt>
                <c:pt idx="1300">
                  <c:v>43461</c:v>
                </c:pt>
                <c:pt idx="1301">
                  <c:v>43462</c:v>
                </c:pt>
                <c:pt idx="1302">
                  <c:v>43465</c:v>
                </c:pt>
                <c:pt idx="1303">
                  <c:v>43466</c:v>
                </c:pt>
                <c:pt idx="1304">
                  <c:v>43467</c:v>
                </c:pt>
                <c:pt idx="1305">
                  <c:v>43468</c:v>
                </c:pt>
                <c:pt idx="1306">
                  <c:v>43469</c:v>
                </c:pt>
                <c:pt idx="1307">
                  <c:v>43472</c:v>
                </c:pt>
                <c:pt idx="1308">
                  <c:v>43473</c:v>
                </c:pt>
                <c:pt idx="1309">
                  <c:v>43474</c:v>
                </c:pt>
                <c:pt idx="1310">
                  <c:v>43475</c:v>
                </c:pt>
                <c:pt idx="1311">
                  <c:v>43476</c:v>
                </c:pt>
                <c:pt idx="1312">
                  <c:v>43479</c:v>
                </c:pt>
                <c:pt idx="1313">
                  <c:v>43480</c:v>
                </c:pt>
                <c:pt idx="1314">
                  <c:v>43481</c:v>
                </c:pt>
                <c:pt idx="1315">
                  <c:v>43482</c:v>
                </c:pt>
                <c:pt idx="1316">
                  <c:v>43483</c:v>
                </c:pt>
                <c:pt idx="1317">
                  <c:v>43486</c:v>
                </c:pt>
                <c:pt idx="1318">
                  <c:v>43487</c:v>
                </c:pt>
                <c:pt idx="1319">
                  <c:v>43488</c:v>
                </c:pt>
                <c:pt idx="1320">
                  <c:v>43489</c:v>
                </c:pt>
                <c:pt idx="1321">
                  <c:v>43490</c:v>
                </c:pt>
                <c:pt idx="1322">
                  <c:v>43493</c:v>
                </c:pt>
                <c:pt idx="1323">
                  <c:v>43494</c:v>
                </c:pt>
                <c:pt idx="1324">
                  <c:v>43495</c:v>
                </c:pt>
                <c:pt idx="1325">
                  <c:v>43496</c:v>
                </c:pt>
                <c:pt idx="1326">
                  <c:v>43497</c:v>
                </c:pt>
                <c:pt idx="1327">
                  <c:v>43500</c:v>
                </c:pt>
                <c:pt idx="1328">
                  <c:v>43501</c:v>
                </c:pt>
                <c:pt idx="1329">
                  <c:v>43502</c:v>
                </c:pt>
                <c:pt idx="1330">
                  <c:v>43503</c:v>
                </c:pt>
                <c:pt idx="1331">
                  <c:v>43504</c:v>
                </c:pt>
                <c:pt idx="1332">
                  <c:v>43507</c:v>
                </c:pt>
                <c:pt idx="1333">
                  <c:v>43508</c:v>
                </c:pt>
                <c:pt idx="1334">
                  <c:v>43509</c:v>
                </c:pt>
                <c:pt idx="1335">
                  <c:v>43510</c:v>
                </c:pt>
                <c:pt idx="1336">
                  <c:v>43511</c:v>
                </c:pt>
                <c:pt idx="1337">
                  <c:v>43514</c:v>
                </c:pt>
                <c:pt idx="1338">
                  <c:v>43515</c:v>
                </c:pt>
                <c:pt idx="1339">
                  <c:v>43516</c:v>
                </c:pt>
                <c:pt idx="1340">
                  <c:v>43517</c:v>
                </c:pt>
                <c:pt idx="1341">
                  <c:v>43518</c:v>
                </c:pt>
                <c:pt idx="1342">
                  <c:v>43521</c:v>
                </c:pt>
                <c:pt idx="1343">
                  <c:v>43522</c:v>
                </c:pt>
                <c:pt idx="1344">
                  <c:v>43523</c:v>
                </c:pt>
                <c:pt idx="1345">
                  <c:v>43524</c:v>
                </c:pt>
                <c:pt idx="1346">
                  <c:v>43525</c:v>
                </c:pt>
                <c:pt idx="1347">
                  <c:v>43528</c:v>
                </c:pt>
                <c:pt idx="1348">
                  <c:v>43529</c:v>
                </c:pt>
                <c:pt idx="1349">
                  <c:v>43530</c:v>
                </c:pt>
                <c:pt idx="1350">
                  <c:v>43531</c:v>
                </c:pt>
                <c:pt idx="1351">
                  <c:v>43532</c:v>
                </c:pt>
                <c:pt idx="1352">
                  <c:v>43535</c:v>
                </c:pt>
                <c:pt idx="1353">
                  <c:v>43536</c:v>
                </c:pt>
                <c:pt idx="1354">
                  <c:v>43537</c:v>
                </c:pt>
                <c:pt idx="1355">
                  <c:v>43538</c:v>
                </c:pt>
                <c:pt idx="1356">
                  <c:v>43539</c:v>
                </c:pt>
                <c:pt idx="1357">
                  <c:v>43542</c:v>
                </c:pt>
                <c:pt idx="1358">
                  <c:v>43543</c:v>
                </c:pt>
                <c:pt idx="1359">
                  <c:v>43544</c:v>
                </c:pt>
                <c:pt idx="1360">
                  <c:v>43545</c:v>
                </c:pt>
                <c:pt idx="1361">
                  <c:v>43546</c:v>
                </c:pt>
                <c:pt idx="1362">
                  <c:v>43549</c:v>
                </c:pt>
                <c:pt idx="1363">
                  <c:v>43550</c:v>
                </c:pt>
                <c:pt idx="1364">
                  <c:v>43551</c:v>
                </c:pt>
                <c:pt idx="1365">
                  <c:v>43552</c:v>
                </c:pt>
                <c:pt idx="1366">
                  <c:v>43553</c:v>
                </c:pt>
                <c:pt idx="1367">
                  <c:v>43556</c:v>
                </c:pt>
                <c:pt idx="1368">
                  <c:v>43557</c:v>
                </c:pt>
                <c:pt idx="1369">
                  <c:v>43558</c:v>
                </c:pt>
                <c:pt idx="1370">
                  <c:v>43559</c:v>
                </c:pt>
                <c:pt idx="1371">
                  <c:v>43560</c:v>
                </c:pt>
                <c:pt idx="1372">
                  <c:v>43563</c:v>
                </c:pt>
                <c:pt idx="1373">
                  <c:v>43564</c:v>
                </c:pt>
                <c:pt idx="1374">
                  <c:v>43565</c:v>
                </c:pt>
                <c:pt idx="1375">
                  <c:v>43566</c:v>
                </c:pt>
                <c:pt idx="1376">
                  <c:v>43567</c:v>
                </c:pt>
                <c:pt idx="1377">
                  <c:v>43570</c:v>
                </c:pt>
                <c:pt idx="1378">
                  <c:v>43571</c:v>
                </c:pt>
                <c:pt idx="1379">
                  <c:v>43572</c:v>
                </c:pt>
                <c:pt idx="1380">
                  <c:v>43573</c:v>
                </c:pt>
                <c:pt idx="1381">
                  <c:v>43574</c:v>
                </c:pt>
                <c:pt idx="1382">
                  <c:v>43577</c:v>
                </c:pt>
                <c:pt idx="1383">
                  <c:v>43578</c:v>
                </c:pt>
                <c:pt idx="1384">
                  <c:v>43579</c:v>
                </c:pt>
                <c:pt idx="1385">
                  <c:v>43580</c:v>
                </c:pt>
                <c:pt idx="1386">
                  <c:v>43581</c:v>
                </c:pt>
                <c:pt idx="1387">
                  <c:v>43584</c:v>
                </c:pt>
                <c:pt idx="1388">
                  <c:v>43585</c:v>
                </c:pt>
                <c:pt idx="1389">
                  <c:v>43586</c:v>
                </c:pt>
                <c:pt idx="1390">
                  <c:v>43587</c:v>
                </c:pt>
                <c:pt idx="1391">
                  <c:v>43588</c:v>
                </c:pt>
                <c:pt idx="1392">
                  <c:v>43591</c:v>
                </c:pt>
                <c:pt idx="1393">
                  <c:v>43592</c:v>
                </c:pt>
                <c:pt idx="1394">
                  <c:v>43593</c:v>
                </c:pt>
                <c:pt idx="1395">
                  <c:v>43594</c:v>
                </c:pt>
                <c:pt idx="1396">
                  <c:v>43595</c:v>
                </c:pt>
                <c:pt idx="1397">
                  <c:v>43598</c:v>
                </c:pt>
                <c:pt idx="1398">
                  <c:v>43599</c:v>
                </c:pt>
                <c:pt idx="1399">
                  <c:v>43600</c:v>
                </c:pt>
                <c:pt idx="1400">
                  <c:v>43601</c:v>
                </c:pt>
                <c:pt idx="1401">
                  <c:v>43602</c:v>
                </c:pt>
                <c:pt idx="1402">
                  <c:v>43605</c:v>
                </c:pt>
                <c:pt idx="1403">
                  <c:v>43606</c:v>
                </c:pt>
                <c:pt idx="1404">
                  <c:v>43607</c:v>
                </c:pt>
                <c:pt idx="1405">
                  <c:v>43608</c:v>
                </c:pt>
                <c:pt idx="1406">
                  <c:v>43609</c:v>
                </c:pt>
                <c:pt idx="1407">
                  <c:v>43612</c:v>
                </c:pt>
                <c:pt idx="1408">
                  <c:v>43613</c:v>
                </c:pt>
                <c:pt idx="1409">
                  <c:v>43614</c:v>
                </c:pt>
                <c:pt idx="1410">
                  <c:v>43615</c:v>
                </c:pt>
                <c:pt idx="1411">
                  <c:v>43616</c:v>
                </c:pt>
                <c:pt idx="1412">
                  <c:v>43619</c:v>
                </c:pt>
                <c:pt idx="1413">
                  <c:v>43620</c:v>
                </c:pt>
                <c:pt idx="1414">
                  <c:v>43621</c:v>
                </c:pt>
                <c:pt idx="1415">
                  <c:v>43622</c:v>
                </c:pt>
                <c:pt idx="1416">
                  <c:v>43623</c:v>
                </c:pt>
                <c:pt idx="1417">
                  <c:v>43626</c:v>
                </c:pt>
                <c:pt idx="1418">
                  <c:v>43627</c:v>
                </c:pt>
                <c:pt idx="1419">
                  <c:v>43628</c:v>
                </c:pt>
                <c:pt idx="1420">
                  <c:v>43629</c:v>
                </c:pt>
                <c:pt idx="1421">
                  <c:v>43630</c:v>
                </c:pt>
                <c:pt idx="1422">
                  <c:v>43633</c:v>
                </c:pt>
                <c:pt idx="1423">
                  <c:v>43634</c:v>
                </c:pt>
                <c:pt idx="1424">
                  <c:v>43635</c:v>
                </c:pt>
                <c:pt idx="1425">
                  <c:v>43636</c:v>
                </c:pt>
                <c:pt idx="1426">
                  <c:v>43637</c:v>
                </c:pt>
                <c:pt idx="1427">
                  <c:v>43640</c:v>
                </c:pt>
                <c:pt idx="1428">
                  <c:v>43641</c:v>
                </c:pt>
                <c:pt idx="1429">
                  <c:v>43642</c:v>
                </c:pt>
                <c:pt idx="1430">
                  <c:v>43643</c:v>
                </c:pt>
                <c:pt idx="1431">
                  <c:v>43644</c:v>
                </c:pt>
                <c:pt idx="1432">
                  <c:v>43647</c:v>
                </c:pt>
                <c:pt idx="1433">
                  <c:v>43648</c:v>
                </c:pt>
                <c:pt idx="1434">
                  <c:v>43649</c:v>
                </c:pt>
                <c:pt idx="1435">
                  <c:v>43650</c:v>
                </c:pt>
                <c:pt idx="1436">
                  <c:v>43651</c:v>
                </c:pt>
                <c:pt idx="1437">
                  <c:v>43654</c:v>
                </c:pt>
                <c:pt idx="1438">
                  <c:v>43655</c:v>
                </c:pt>
                <c:pt idx="1439">
                  <c:v>43656</c:v>
                </c:pt>
                <c:pt idx="1440">
                  <c:v>43657</c:v>
                </c:pt>
                <c:pt idx="1441">
                  <c:v>43658</c:v>
                </c:pt>
                <c:pt idx="1442">
                  <c:v>43661</c:v>
                </c:pt>
                <c:pt idx="1443">
                  <c:v>43662</c:v>
                </c:pt>
                <c:pt idx="1444">
                  <c:v>43663</c:v>
                </c:pt>
                <c:pt idx="1445">
                  <c:v>43664</c:v>
                </c:pt>
                <c:pt idx="1446">
                  <c:v>43665</c:v>
                </c:pt>
                <c:pt idx="1447">
                  <c:v>43668</c:v>
                </c:pt>
                <c:pt idx="1448">
                  <c:v>43669</c:v>
                </c:pt>
                <c:pt idx="1449">
                  <c:v>43670</c:v>
                </c:pt>
                <c:pt idx="1450">
                  <c:v>43671</c:v>
                </c:pt>
                <c:pt idx="1451">
                  <c:v>43672</c:v>
                </c:pt>
                <c:pt idx="1452">
                  <c:v>43675</c:v>
                </c:pt>
                <c:pt idx="1453">
                  <c:v>43676</c:v>
                </c:pt>
                <c:pt idx="1454">
                  <c:v>43677</c:v>
                </c:pt>
                <c:pt idx="1455">
                  <c:v>43678</c:v>
                </c:pt>
                <c:pt idx="1456">
                  <c:v>43679</c:v>
                </c:pt>
                <c:pt idx="1457">
                  <c:v>43682</c:v>
                </c:pt>
                <c:pt idx="1458">
                  <c:v>43683</c:v>
                </c:pt>
                <c:pt idx="1459">
                  <c:v>43684</c:v>
                </c:pt>
                <c:pt idx="1460">
                  <c:v>43685</c:v>
                </c:pt>
                <c:pt idx="1461">
                  <c:v>43686</c:v>
                </c:pt>
                <c:pt idx="1462">
                  <c:v>43689</c:v>
                </c:pt>
                <c:pt idx="1463">
                  <c:v>43690</c:v>
                </c:pt>
                <c:pt idx="1464">
                  <c:v>43691</c:v>
                </c:pt>
                <c:pt idx="1465">
                  <c:v>43692</c:v>
                </c:pt>
                <c:pt idx="1466">
                  <c:v>43693</c:v>
                </c:pt>
                <c:pt idx="1467">
                  <c:v>43696</c:v>
                </c:pt>
                <c:pt idx="1468">
                  <c:v>43697</c:v>
                </c:pt>
                <c:pt idx="1469">
                  <c:v>43698</c:v>
                </c:pt>
                <c:pt idx="1470">
                  <c:v>43699</c:v>
                </c:pt>
                <c:pt idx="1471">
                  <c:v>43700</c:v>
                </c:pt>
                <c:pt idx="1472">
                  <c:v>43703</c:v>
                </c:pt>
                <c:pt idx="1473">
                  <c:v>43704</c:v>
                </c:pt>
                <c:pt idx="1474">
                  <c:v>43705</c:v>
                </c:pt>
                <c:pt idx="1475">
                  <c:v>43706</c:v>
                </c:pt>
                <c:pt idx="1476">
                  <c:v>43707</c:v>
                </c:pt>
                <c:pt idx="1477">
                  <c:v>43710</c:v>
                </c:pt>
                <c:pt idx="1478">
                  <c:v>43711</c:v>
                </c:pt>
                <c:pt idx="1479">
                  <c:v>43712</c:v>
                </c:pt>
                <c:pt idx="1480">
                  <c:v>43713</c:v>
                </c:pt>
                <c:pt idx="1481">
                  <c:v>43714</c:v>
                </c:pt>
                <c:pt idx="1482">
                  <c:v>43717</c:v>
                </c:pt>
                <c:pt idx="1483">
                  <c:v>43718</c:v>
                </c:pt>
                <c:pt idx="1484">
                  <c:v>43719</c:v>
                </c:pt>
                <c:pt idx="1485">
                  <c:v>43720</c:v>
                </c:pt>
                <c:pt idx="1486">
                  <c:v>43721</c:v>
                </c:pt>
                <c:pt idx="1487">
                  <c:v>43724</c:v>
                </c:pt>
                <c:pt idx="1488">
                  <c:v>43725</c:v>
                </c:pt>
                <c:pt idx="1489">
                  <c:v>43726</c:v>
                </c:pt>
                <c:pt idx="1490">
                  <c:v>43727</c:v>
                </c:pt>
                <c:pt idx="1491">
                  <c:v>43728</c:v>
                </c:pt>
                <c:pt idx="1492">
                  <c:v>43731</c:v>
                </c:pt>
                <c:pt idx="1493">
                  <c:v>43732</c:v>
                </c:pt>
                <c:pt idx="1494">
                  <c:v>43733</c:v>
                </c:pt>
                <c:pt idx="1495">
                  <c:v>43734</c:v>
                </c:pt>
                <c:pt idx="1496">
                  <c:v>43735</c:v>
                </c:pt>
                <c:pt idx="1497">
                  <c:v>43738</c:v>
                </c:pt>
                <c:pt idx="1498">
                  <c:v>43739</c:v>
                </c:pt>
                <c:pt idx="1499">
                  <c:v>43740</c:v>
                </c:pt>
                <c:pt idx="1500">
                  <c:v>43741</c:v>
                </c:pt>
                <c:pt idx="1501">
                  <c:v>43742</c:v>
                </c:pt>
                <c:pt idx="1502">
                  <c:v>43745</c:v>
                </c:pt>
                <c:pt idx="1503">
                  <c:v>43746</c:v>
                </c:pt>
                <c:pt idx="1504">
                  <c:v>43747</c:v>
                </c:pt>
                <c:pt idx="1505">
                  <c:v>43748</c:v>
                </c:pt>
                <c:pt idx="1506">
                  <c:v>43749</c:v>
                </c:pt>
                <c:pt idx="1507">
                  <c:v>43752</c:v>
                </c:pt>
                <c:pt idx="1508">
                  <c:v>43753</c:v>
                </c:pt>
                <c:pt idx="1509">
                  <c:v>43754</c:v>
                </c:pt>
                <c:pt idx="1510">
                  <c:v>43755</c:v>
                </c:pt>
                <c:pt idx="1511">
                  <c:v>43756</c:v>
                </c:pt>
                <c:pt idx="1512">
                  <c:v>43759</c:v>
                </c:pt>
                <c:pt idx="1513">
                  <c:v>43760</c:v>
                </c:pt>
                <c:pt idx="1514">
                  <c:v>43761</c:v>
                </c:pt>
                <c:pt idx="1515">
                  <c:v>43762</c:v>
                </c:pt>
                <c:pt idx="1516">
                  <c:v>43763</c:v>
                </c:pt>
                <c:pt idx="1517">
                  <c:v>43766</c:v>
                </c:pt>
                <c:pt idx="1518">
                  <c:v>43767</c:v>
                </c:pt>
                <c:pt idx="1519">
                  <c:v>43768</c:v>
                </c:pt>
                <c:pt idx="1520">
                  <c:v>43769</c:v>
                </c:pt>
                <c:pt idx="1521">
                  <c:v>43770</c:v>
                </c:pt>
                <c:pt idx="1522">
                  <c:v>43773</c:v>
                </c:pt>
                <c:pt idx="1523">
                  <c:v>43774</c:v>
                </c:pt>
                <c:pt idx="1524">
                  <c:v>43775</c:v>
                </c:pt>
                <c:pt idx="1525">
                  <c:v>43776</c:v>
                </c:pt>
                <c:pt idx="1526">
                  <c:v>43777</c:v>
                </c:pt>
                <c:pt idx="1527">
                  <c:v>43780</c:v>
                </c:pt>
                <c:pt idx="1528">
                  <c:v>43781</c:v>
                </c:pt>
                <c:pt idx="1529">
                  <c:v>43782</c:v>
                </c:pt>
                <c:pt idx="1530">
                  <c:v>43783</c:v>
                </c:pt>
                <c:pt idx="1531">
                  <c:v>43784</c:v>
                </c:pt>
                <c:pt idx="1532">
                  <c:v>43787</c:v>
                </c:pt>
                <c:pt idx="1533">
                  <c:v>43788</c:v>
                </c:pt>
                <c:pt idx="1534">
                  <c:v>43789</c:v>
                </c:pt>
                <c:pt idx="1535">
                  <c:v>43790</c:v>
                </c:pt>
                <c:pt idx="1536">
                  <c:v>43791</c:v>
                </c:pt>
                <c:pt idx="1537">
                  <c:v>43794</c:v>
                </c:pt>
                <c:pt idx="1538">
                  <c:v>43795</c:v>
                </c:pt>
                <c:pt idx="1539">
                  <c:v>43796</c:v>
                </c:pt>
                <c:pt idx="1540">
                  <c:v>43797</c:v>
                </c:pt>
                <c:pt idx="1541">
                  <c:v>43798</c:v>
                </c:pt>
                <c:pt idx="1542">
                  <c:v>43801</c:v>
                </c:pt>
                <c:pt idx="1543">
                  <c:v>43802</c:v>
                </c:pt>
                <c:pt idx="1544">
                  <c:v>43803</c:v>
                </c:pt>
                <c:pt idx="1545">
                  <c:v>43804</c:v>
                </c:pt>
                <c:pt idx="1546">
                  <c:v>43805</c:v>
                </c:pt>
                <c:pt idx="1547">
                  <c:v>43808</c:v>
                </c:pt>
                <c:pt idx="1548">
                  <c:v>43809</c:v>
                </c:pt>
                <c:pt idx="1549">
                  <c:v>43810</c:v>
                </c:pt>
                <c:pt idx="1550">
                  <c:v>43811</c:v>
                </c:pt>
                <c:pt idx="1551">
                  <c:v>43812</c:v>
                </c:pt>
                <c:pt idx="1552">
                  <c:v>43815</c:v>
                </c:pt>
                <c:pt idx="1553">
                  <c:v>43816</c:v>
                </c:pt>
                <c:pt idx="1554">
                  <c:v>43817</c:v>
                </c:pt>
                <c:pt idx="1555">
                  <c:v>43818</c:v>
                </c:pt>
                <c:pt idx="1556">
                  <c:v>43819</c:v>
                </c:pt>
                <c:pt idx="1557">
                  <c:v>43822</c:v>
                </c:pt>
                <c:pt idx="1558">
                  <c:v>43823</c:v>
                </c:pt>
                <c:pt idx="1559">
                  <c:v>43824</c:v>
                </c:pt>
                <c:pt idx="1560">
                  <c:v>43825</c:v>
                </c:pt>
                <c:pt idx="1561">
                  <c:v>43826</c:v>
                </c:pt>
                <c:pt idx="1562">
                  <c:v>43829</c:v>
                </c:pt>
                <c:pt idx="1563">
                  <c:v>43830</c:v>
                </c:pt>
                <c:pt idx="1564">
                  <c:v>43831</c:v>
                </c:pt>
                <c:pt idx="1565">
                  <c:v>43832</c:v>
                </c:pt>
                <c:pt idx="1566">
                  <c:v>43833</c:v>
                </c:pt>
                <c:pt idx="1567">
                  <c:v>43836</c:v>
                </c:pt>
                <c:pt idx="1568">
                  <c:v>43837</c:v>
                </c:pt>
                <c:pt idx="1569">
                  <c:v>43838</c:v>
                </c:pt>
                <c:pt idx="1570">
                  <c:v>43839</c:v>
                </c:pt>
                <c:pt idx="1571">
                  <c:v>43840</c:v>
                </c:pt>
                <c:pt idx="1572">
                  <c:v>43843</c:v>
                </c:pt>
                <c:pt idx="1573">
                  <c:v>43844</c:v>
                </c:pt>
                <c:pt idx="1574">
                  <c:v>43845</c:v>
                </c:pt>
                <c:pt idx="1575">
                  <c:v>43846</c:v>
                </c:pt>
                <c:pt idx="1576">
                  <c:v>43847</c:v>
                </c:pt>
                <c:pt idx="1577">
                  <c:v>43850</c:v>
                </c:pt>
                <c:pt idx="1578">
                  <c:v>43851</c:v>
                </c:pt>
                <c:pt idx="1579">
                  <c:v>43852</c:v>
                </c:pt>
                <c:pt idx="1580">
                  <c:v>43853</c:v>
                </c:pt>
                <c:pt idx="1581">
                  <c:v>43854</c:v>
                </c:pt>
                <c:pt idx="1582">
                  <c:v>43857</c:v>
                </c:pt>
                <c:pt idx="1583">
                  <c:v>43858</c:v>
                </c:pt>
                <c:pt idx="1584">
                  <c:v>43859</c:v>
                </c:pt>
                <c:pt idx="1585">
                  <c:v>43860</c:v>
                </c:pt>
                <c:pt idx="1586">
                  <c:v>43861</c:v>
                </c:pt>
                <c:pt idx="1587">
                  <c:v>43864</c:v>
                </c:pt>
                <c:pt idx="1588">
                  <c:v>43865</c:v>
                </c:pt>
                <c:pt idx="1589">
                  <c:v>43866</c:v>
                </c:pt>
                <c:pt idx="1590">
                  <c:v>43867</c:v>
                </c:pt>
                <c:pt idx="1591">
                  <c:v>43868</c:v>
                </c:pt>
                <c:pt idx="1592">
                  <c:v>43871</c:v>
                </c:pt>
                <c:pt idx="1593">
                  <c:v>43872</c:v>
                </c:pt>
                <c:pt idx="1594">
                  <c:v>43873</c:v>
                </c:pt>
                <c:pt idx="1595">
                  <c:v>43874</c:v>
                </c:pt>
                <c:pt idx="1596">
                  <c:v>43875</c:v>
                </c:pt>
                <c:pt idx="1597">
                  <c:v>43878</c:v>
                </c:pt>
                <c:pt idx="1598">
                  <c:v>43879</c:v>
                </c:pt>
                <c:pt idx="1599">
                  <c:v>43880</c:v>
                </c:pt>
                <c:pt idx="1600">
                  <c:v>43881</c:v>
                </c:pt>
                <c:pt idx="1601">
                  <c:v>43882</c:v>
                </c:pt>
                <c:pt idx="1602">
                  <c:v>43885</c:v>
                </c:pt>
                <c:pt idx="1603">
                  <c:v>43886</c:v>
                </c:pt>
                <c:pt idx="1604">
                  <c:v>43887</c:v>
                </c:pt>
                <c:pt idx="1605">
                  <c:v>43888</c:v>
                </c:pt>
                <c:pt idx="1606">
                  <c:v>43889</c:v>
                </c:pt>
                <c:pt idx="1607">
                  <c:v>43892</c:v>
                </c:pt>
                <c:pt idx="1608">
                  <c:v>43893</c:v>
                </c:pt>
                <c:pt idx="1609">
                  <c:v>43894</c:v>
                </c:pt>
                <c:pt idx="1610">
                  <c:v>43895</c:v>
                </c:pt>
                <c:pt idx="1611">
                  <c:v>43896</c:v>
                </c:pt>
                <c:pt idx="1612">
                  <c:v>43899</c:v>
                </c:pt>
                <c:pt idx="1613">
                  <c:v>43900</c:v>
                </c:pt>
                <c:pt idx="1614">
                  <c:v>43901</c:v>
                </c:pt>
                <c:pt idx="1615">
                  <c:v>43902</c:v>
                </c:pt>
                <c:pt idx="1616">
                  <c:v>43903</c:v>
                </c:pt>
                <c:pt idx="1617">
                  <c:v>43906</c:v>
                </c:pt>
                <c:pt idx="1618">
                  <c:v>43907</c:v>
                </c:pt>
                <c:pt idx="1619">
                  <c:v>43908</c:v>
                </c:pt>
                <c:pt idx="1620">
                  <c:v>43909</c:v>
                </c:pt>
                <c:pt idx="1621">
                  <c:v>43910</c:v>
                </c:pt>
                <c:pt idx="1622">
                  <c:v>43913</c:v>
                </c:pt>
                <c:pt idx="1623">
                  <c:v>43914</c:v>
                </c:pt>
                <c:pt idx="1624">
                  <c:v>43915</c:v>
                </c:pt>
                <c:pt idx="1625">
                  <c:v>43916</c:v>
                </c:pt>
                <c:pt idx="1626">
                  <c:v>43917</c:v>
                </c:pt>
                <c:pt idx="1627">
                  <c:v>43920</c:v>
                </c:pt>
                <c:pt idx="1628">
                  <c:v>43921</c:v>
                </c:pt>
                <c:pt idx="1629">
                  <c:v>43922</c:v>
                </c:pt>
                <c:pt idx="1630">
                  <c:v>43923</c:v>
                </c:pt>
                <c:pt idx="1631">
                  <c:v>43924</c:v>
                </c:pt>
                <c:pt idx="1632">
                  <c:v>43927</c:v>
                </c:pt>
                <c:pt idx="1633">
                  <c:v>43928</c:v>
                </c:pt>
                <c:pt idx="1634">
                  <c:v>43929</c:v>
                </c:pt>
                <c:pt idx="1635">
                  <c:v>43930</c:v>
                </c:pt>
                <c:pt idx="1636">
                  <c:v>43931</c:v>
                </c:pt>
                <c:pt idx="1637">
                  <c:v>43934</c:v>
                </c:pt>
                <c:pt idx="1638">
                  <c:v>43935</c:v>
                </c:pt>
                <c:pt idx="1639">
                  <c:v>43936</c:v>
                </c:pt>
                <c:pt idx="1640">
                  <c:v>43937</c:v>
                </c:pt>
                <c:pt idx="1641">
                  <c:v>43938</c:v>
                </c:pt>
                <c:pt idx="1642">
                  <c:v>43941</c:v>
                </c:pt>
                <c:pt idx="1643">
                  <c:v>43942</c:v>
                </c:pt>
                <c:pt idx="1644">
                  <c:v>43943</c:v>
                </c:pt>
                <c:pt idx="1645">
                  <c:v>43944</c:v>
                </c:pt>
                <c:pt idx="1646">
                  <c:v>43945</c:v>
                </c:pt>
                <c:pt idx="1647">
                  <c:v>43948</c:v>
                </c:pt>
                <c:pt idx="1648">
                  <c:v>43949</c:v>
                </c:pt>
                <c:pt idx="1649">
                  <c:v>43950</c:v>
                </c:pt>
                <c:pt idx="1650">
                  <c:v>43951</c:v>
                </c:pt>
                <c:pt idx="1651">
                  <c:v>43952</c:v>
                </c:pt>
                <c:pt idx="1652">
                  <c:v>43955</c:v>
                </c:pt>
                <c:pt idx="1653">
                  <c:v>43956</c:v>
                </c:pt>
                <c:pt idx="1654">
                  <c:v>43957</c:v>
                </c:pt>
                <c:pt idx="1655">
                  <c:v>43958</c:v>
                </c:pt>
                <c:pt idx="1656">
                  <c:v>43959</c:v>
                </c:pt>
                <c:pt idx="1657">
                  <c:v>43962</c:v>
                </c:pt>
                <c:pt idx="1658">
                  <c:v>43963</c:v>
                </c:pt>
                <c:pt idx="1659">
                  <c:v>43964</c:v>
                </c:pt>
                <c:pt idx="1660">
                  <c:v>43965</c:v>
                </c:pt>
                <c:pt idx="1661">
                  <c:v>43966</c:v>
                </c:pt>
                <c:pt idx="1662">
                  <c:v>43969</c:v>
                </c:pt>
                <c:pt idx="1663">
                  <c:v>43970</c:v>
                </c:pt>
                <c:pt idx="1664">
                  <c:v>43971</c:v>
                </c:pt>
                <c:pt idx="1665">
                  <c:v>43972</c:v>
                </c:pt>
                <c:pt idx="1666">
                  <c:v>43973</c:v>
                </c:pt>
                <c:pt idx="1667">
                  <c:v>43976</c:v>
                </c:pt>
                <c:pt idx="1668">
                  <c:v>43977</c:v>
                </c:pt>
                <c:pt idx="1669">
                  <c:v>43978</c:v>
                </c:pt>
                <c:pt idx="1670">
                  <c:v>43979</c:v>
                </c:pt>
                <c:pt idx="1671">
                  <c:v>43980</c:v>
                </c:pt>
                <c:pt idx="1672">
                  <c:v>43983</c:v>
                </c:pt>
                <c:pt idx="1673">
                  <c:v>43984</c:v>
                </c:pt>
                <c:pt idx="1674">
                  <c:v>43985</c:v>
                </c:pt>
                <c:pt idx="1675">
                  <c:v>43986</c:v>
                </c:pt>
                <c:pt idx="1676">
                  <c:v>43987</c:v>
                </c:pt>
                <c:pt idx="1677">
                  <c:v>43990</c:v>
                </c:pt>
                <c:pt idx="1678">
                  <c:v>43991</c:v>
                </c:pt>
                <c:pt idx="1679">
                  <c:v>43992</c:v>
                </c:pt>
                <c:pt idx="1680">
                  <c:v>43993</c:v>
                </c:pt>
                <c:pt idx="1681">
                  <c:v>43994</c:v>
                </c:pt>
                <c:pt idx="1682">
                  <c:v>43997</c:v>
                </c:pt>
                <c:pt idx="1683">
                  <c:v>43998</c:v>
                </c:pt>
                <c:pt idx="1684">
                  <c:v>43999</c:v>
                </c:pt>
                <c:pt idx="1685">
                  <c:v>44000</c:v>
                </c:pt>
                <c:pt idx="1686">
                  <c:v>44001</c:v>
                </c:pt>
                <c:pt idx="1687">
                  <c:v>44004</c:v>
                </c:pt>
                <c:pt idx="1688">
                  <c:v>44005</c:v>
                </c:pt>
                <c:pt idx="1689">
                  <c:v>44006</c:v>
                </c:pt>
                <c:pt idx="1690">
                  <c:v>44007</c:v>
                </c:pt>
                <c:pt idx="1691">
                  <c:v>44008</c:v>
                </c:pt>
                <c:pt idx="1692">
                  <c:v>44011</c:v>
                </c:pt>
                <c:pt idx="1693">
                  <c:v>44012</c:v>
                </c:pt>
                <c:pt idx="1694">
                  <c:v>44013</c:v>
                </c:pt>
                <c:pt idx="1695">
                  <c:v>44014</c:v>
                </c:pt>
                <c:pt idx="1696">
                  <c:v>44015</c:v>
                </c:pt>
                <c:pt idx="1697">
                  <c:v>44018</c:v>
                </c:pt>
                <c:pt idx="1698">
                  <c:v>44019</c:v>
                </c:pt>
                <c:pt idx="1699">
                  <c:v>44020</c:v>
                </c:pt>
                <c:pt idx="1700">
                  <c:v>44021</c:v>
                </c:pt>
                <c:pt idx="1701">
                  <c:v>44022</c:v>
                </c:pt>
                <c:pt idx="1702">
                  <c:v>44025</c:v>
                </c:pt>
                <c:pt idx="1703">
                  <c:v>44026</c:v>
                </c:pt>
                <c:pt idx="1704">
                  <c:v>44027</c:v>
                </c:pt>
                <c:pt idx="1705">
                  <c:v>44028</c:v>
                </c:pt>
                <c:pt idx="1706">
                  <c:v>44029</c:v>
                </c:pt>
                <c:pt idx="1707">
                  <c:v>44032</c:v>
                </c:pt>
                <c:pt idx="1708">
                  <c:v>44033</c:v>
                </c:pt>
                <c:pt idx="1709">
                  <c:v>44034</c:v>
                </c:pt>
                <c:pt idx="1710">
                  <c:v>44035</c:v>
                </c:pt>
                <c:pt idx="1711">
                  <c:v>44036</c:v>
                </c:pt>
                <c:pt idx="1712">
                  <c:v>44039</c:v>
                </c:pt>
                <c:pt idx="1713">
                  <c:v>44040</c:v>
                </c:pt>
                <c:pt idx="1714">
                  <c:v>44041</c:v>
                </c:pt>
                <c:pt idx="1715">
                  <c:v>44042</c:v>
                </c:pt>
                <c:pt idx="1716">
                  <c:v>44043</c:v>
                </c:pt>
                <c:pt idx="1717">
                  <c:v>44046</c:v>
                </c:pt>
                <c:pt idx="1718">
                  <c:v>44047</c:v>
                </c:pt>
                <c:pt idx="1719">
                  <c:v>44048</c:v>
                </c:pt>
                <c:pt idx="1720">
                  <c:v>44049</c:v>
                </c:pt>
                <c:pt idx="1721">
                  <c:v>44050</c:v>
                </c:pt>
                <c:pt idx="1722">
                  <c:v>44053</c:v>
                </c:pt>
                <c:pt idx="1723">
                  <c:v>44054</c:v>
                </c:pt>
                <c:pt idx="1724">
                  <c:v>44055</c:v>
                </c:pt>
                <c:pt idx="1725">
                  <c:v>44056</c:v>
                </c:pt>
                <c:pt idx="1726">
                  <c:v>44057</c:v>
                </c:pt>
                <c:pt idx="1727">
                  <c:v>44060</c:v>
                </c:pt>
                <c:pt idx="1728">
                  <c:v>44061</c:v>
                </c:pt>
                <c:pt idx="1729">
                  <c:v>44062</c:v>
                </c:pt>
                <c:pt idx="1730">
                  <c:v>44063</c:v>
                </c:pt>
                <c:pt idx="1731">
                  <c:v>44064</c:v>
                </c:pt>
                <c:pt idx="1732">
                  <c:v>44067</c:v>
                </c:pt>
                <c:pt idx="1733">
                  <c:v>44068</c:v>
                </c:pt>
                <c:pt idx="1734">
                  <c:v>44069</c:v>
                </c:pt>
                <c:pt idx="1735">
                  <c:v>44070</c:v>
                </c:pt>
                <c:pt idx="1736">
                  <c:v>44071</c:v>
                </c:pt>
                <c:pt idx="1737">
                  <c:v>44074</c:v>
                </c:pt>
                <c:pt idx="1738">
                  <c:v>44075</c:v>
                </c:pt>
                <c:pt idx="1739">
                  <c:v>44076</c:v>
                </c:pt>
                <c:pt idx="1740">
                  <c:v>44077</c:v>
                </c:pt>
                <c:pt idx="1741">
                  <c:v>44078</c:v>
                </c:pt>
                <c:pt idx="1742">
                  <c:v>44081</c:v>
                </c:pt>
                <c:pt idx="1743">
                  <c:v>44082</c:v>
                </c:pt>
                <c:pt idx="1744">
                  <c:v>44083</c:v>
                </c:pt>
                <c:pt idx="1745">
                  <c:v>44084</c:v>
                </c:pt>
                <c:pt idx="1746">
                  <c:v>44085</c:v>
                </c:pt>
                <c:pt idx="1747">
                  <c:v>44088</c:v>
                </c:pt>
                <c:pt idx="1748">
                  <c:v>44089</c:v>
                </c:pt>
                <c:pt idx="1749">
                  <c:v>44090</c:v>
                </c:pt>
                <c:pt idx="1750">
                  <c:v>44091</c:v>
                </c:pt>
                <c:pt idx="1751">
                  <c:v>44092</c:v>
                </c:pt>
                <c:pt idx="1752">
                  <c:v>44095</c:v>
                </c:pt>
                <c:pt idx="1753">
                  <c:v>44096</c:v>
                </c:pt>
                <c:pt idx="1754">
                  <c:v>44097</c:v>
                </c:pt>
                <c:pt idx="1755">
                  <c:v>44098</c:v>
                </c:pt>
                <c:pt idx="1756">
                  <c:v>44099</c:v>
                </c:pt>
                <c:pt idx="1757">
                  <c:v>44102</c:v>
                </c:pt>
                <c:pt idx="1758">
                  <c:v>44103</c:v>
                </c:pt>
                <c:pt idx="1759">
                  <c:v>44104</c:v>
                </c:pt>
                <c:pt idx="1760">
                  <c:v>44105</c:v>
                </c:pt>
                <c:pt idx="1761">
                  <c:v>44106</c:v>
                </c:pt>
                <c:pt idx="1762">
                  <c:v>44109</c:v>
                </c:pt>
                <c:pt idx="1763">
                  <c:v>44110</c:v>
                </c:pt>
                <c:pt idx="1764">
                  <c:v>44111</c:v>
                </c:pt>
                <c:pt idx="1765">
                  <c:v>44112</c:v>
                </c:pt>
                <c:pt idx="1766">
                  <c:v>44113</c:v>
                </c:pt>
                <c:pt idx="1767">
                  <c:v>44116</c:v>
                </c:pt>
                <c:pt idx="1768">
                  <c:v>44117</c:v>
                </c:pt>
                <c:pt idx="1769">
                  <c:v>44118</c:v>
                </c:pt>
                <c:pt idx="1770">
                  <c:v>44119</c:v>
                </c:pt>
                <c:pt idx="1771">
                  <c:v>44120</c:v>
                </c:pt>
                <c:pt idx="1772">
                  <c:v>44123</c:v>
                </c:pt>
                <c:pt idx="1773">
                  <c:v>44124</c:v>
                </c:pt>
                <c:pt idx="1774">
                  <c:v>44125</c:v>
                </c:pt>
                <c:pt idx="1775">
                  <c:v>44126</c:v>
                </c:pt>
                <c:pt idx="1776">
                  <c:v>44127</c:v>
                </c:pt>
                <c:pt idx="1777">
                  <c:v>44130</c:v>
                </c:pt>
                <c:pt idx="1778">
                  <c:v>44131</c:v>
                </c:pt>
                <c:pt idx="1779">
                  <c:v>44132</c:v>
                </c:pt>
                <c:pt idx="1780">
                  <c:v>44133</c:v>
                </c:pt>
                <c:pt idx="1781">
                  <c:v>44134</c:v>
                </c:pt>
                <c:pt idx="1782">
                  <c:v>44137</c:v>
                </c:pt>
                <c:pt idx="1783">
                  <c:v>44138</c:v>
                </c:pt>
                <c:pt idx="1784">
                  <c:v>44139</c:v>
                </c:pt>
                <c:pt idx="1785">
                  <c:v>44140</c:v>
                </c:pt>
                <c:pt idx="1786">
                  <c:v>44141</c:v>
                </c:pt>
                <c:pt idx="1787">
                  <c:v>44144</c:v>
                </c:pt>
                <c:pt idx="1788">
                  <c:v>44145</c:v>
                </c:pt>
                <c:pt idx="1789">
                  <c:v>44146</c:v>
                </c:pt>
                <c:pt idx="1790">
                  <c:v>44147</c:v>
                </c:pt>
                <c:pt idx="1791">
                  <c:v>44148</c:v>
                </c:pt>
                <c:pt idx="1792">
                  <c:v>44151</c:v>
                </c:pt>
                <c:pt idx="1793">
                  <c:v>44152</c:v>
                </c:pt>
                <c:pt idx="1794">
                  <c:v>44153</c:v>
                </c:pt>
                <c:pt idx="1795">
                  <c:v>44154</c:v>
                </c:pt>
                <c:pt idx="1796">
                  <c:v>44155</c:v>
                </c:pt>
                <c:pt idx="1797">
                  <c:v>44158</c:v>
                </c:pt>
                <c:pt idx="1798">
                  <c:v>44159</c:v>
                </c:pt>
                <c:pt idx="1799">
                  <c:v>44160</c:v>
                </c:pt>
                <c:pt idx="1800">
                  <c:v>44161</c:v>
                </c:pt>
                <c:pt idx="1801">
                  <c:v>44162</c:v>
                </c:pt>
                <c:pt idx="1802">
                  <c:v>44165</c:v>
                </c:pt>
                <c:pt idx="1803">
                  <c:v>44166</c:v>
                </c:pt>
                <c:pt idx="1804">
                  <c:v>44167</c:v>
                </c:pt>
                <c:pt idx="1805">
                  <c:v>44168</c:v>
                </c:pt>
                <c:pt idx="1806">
                  <c:v>44169</c:v>
                </c:pt>
                <c:pt idx="1807">
                  <c:v>44172</c:v>
                </c:pt>
                <c:pt idx="1808">
                  <c:v>44173</c:v>
                </c:pt>
                <c:pt idx="1809">
                  <c:v>44174</c:v>
                </c:pt>
                <c:pt idx="1810">
                  <c:v>44175</c:v>
                </c:pt>
                <c:pt idx="1811">
                  <c:v>44176</c:v>
                </c:pt>
                <c:pt idx="1812">
                  <c:v>44179</c:v>
                </c:pt>
                <c:pt idx="1813">
                  <c:v>44180</c:v>
                </c:pt>
                <c:pt idx="1814">
                  <c:v>44181</c:v>
                </c:pt>
                <c:pt idx="1815">
                  <c:v>44182</c:v>
                </c:pt>
                <c:pt idx="1816">
                  <c:v>44183</c:v>
                </c:pt>
                <c:pt idx="1817">
                  <c:v>44186</c:v>
                </c:pt>
                <c:pt idx="1818">
                  <c:v>44187</c:v>
                </c:pt>
                <c:pt idx="1819">
                  <c:v>44188</c:v>
                </c:pt>
                <c:pt idx="1820">
                  <c:v>44189</c:v>
                </c:pt>
                <c:pt idx="1821">
                  <c:v>44190</c:v>
                </c:pt>
                <c:pt idx="1822">
                  <c:v>44193</c:v>
                </c:pt>
                <c:pt idx="1823">
                  <c:v>44194</c:v>
                </c:pt>
                <c:pt idx="1824">
                  <c:v>44195</c:v>
                </c:pt>
                <c:pt idx="1825">
                  <c:v>44196</c:v>
                </c:pt>
                <c:pt idx="1826">
                  <c:v>44197</c:v>
                </c:pt>
                <c:pt idx="1827">
                  <c:v>44200</c:v>
                </c:pt>
                <c:pt idx="1828">
                  <c:v>44201</c:v>
                </c:pt>
                <c:pt idx="1829">
                  <c:v>44202</c:v>
                </c:pt>
                <c:pt idx="1830">
                  <c:v>44203</c:v>
                </c:pt>
                <c:pt idx="1831">
                  <c:v>44204</c:v>
                </c:pt>
                <c:pt idx="1832">
                  <c:v>44207</c:v>
                </c:pt>
                <c:pt idx="1833">
                  <c:v>44208</c:v>
                </c:pt>
                <c:pt idx="1834">
                  <c:v>44209</c:v>
                </c:pt>
                <c:pt idx="1835">
                  <c:v>44210</c:v>
                </c:pt>
                <c:pt idx="1836">
                  <c:v>44211</c:v>
                </c:pt>
                <c:pt idx="1837">
                  <c:v>44214</c:v>
                </c:pt>
                <c:pt idx="1838">
                  <c:v>44215</c:v>
                </c:pt>
                <c:pt idx="1839">
                  <c:v>44216</c:v>
                </c:pt>
                <c:pt idx="1840">
                  <c:v>44217</c:v>
                </c:pt>
                <c:pt idx="1841">
                  <c:v>44218</c:v>
                </c:pt>
                <c:pt idx="1842">
                  <c:v>44221</c:v>
                </c:pt>
                <c:pt idx="1843">
                  <c:v>44222</c:v>
                </c:pt>
                <c:pt idx="1844">
                  <c:v>44223</c:v>
                </c:pt>
                <c:pt idx="1845">
                  <c:v>44224</c:v>
                </c:pt>
                <c:pt idx="1846">
                  <c:v>44225</c:v>
                </c:pt>
                <c:pt idx="1847">
                  <c:v>44228</c:v>
                </c:pt>
                <c:pt idx="1848">
                  <c:v>44229</c:v>
                </c:pt>
                <c:pt idx="1849">
                  <c:v>44230</c:v>
                </c:pt>
                <c:pt idx="1850">
                  <c:v>44231</c:v>
                </c:pt>
                <c:pt idx="1851">
                  <c:v>44232</c:v>
                </c:pt>
                <c:pt idx="1852">
                  <c:v>44235</c:v>
                </c:pt>
                <c:pt idx="1853">
                  <c:v>44236</c:v>
                </c:pt>
                <c:pt idx="1854">
                  <c:v>44237</c:v>
                </c:pt>
                <c:pt idx="1855">
                  <c:v>44238</c:v>
                </c:pt>
                <c:pt idx="1856">
                  <c:v>44239</c:v>
                </c:pt>
                <c:pt idx="1857">
                  <c:v>44242</c:v>
                </c:pt>
                <c:pt idx="1858">
                  <c:v>44243</c:v>
                </c:pt>
                <c:pt idx="1859">
                  <c:v>44244</c:v>
                </c:pt>
                <c:pt idx="1860">
                  <c:v>44245</c:v>
                </c:pt>
                <c:pt idx="1861">
                  <c:v>44246</c:v>
                </c:pt>
                <c:pt idx="1862">
                  <c:v>44249</c:v>
                </c:pt>
                <c:pt idx="1863">
                  <c:v>44250</c:v>
                </c:pt>
                <c:pt idx="1864">
                  <c:v>44251</c:v>
                </c:pt>
                <c:pt idx="1865">
                  <c:v>44252</c:v>
                </c:pt>
                <c:pt idx="1866">
                  <c:v>44253</c:v>
                </c:pt>
                <c:pt idx="1867">
                  <c:v>44256</c:v>
                </c:pt>
                <c:pt idx="1868">
                  <c:v>44257</c:v>
                </c:pt>
                <c:pt idx="1869">
                  <c:v>44258</c:v>
                </c:pt>
                <c:pt idx="1870">
                  <c:v>44259</c:v>
                </c:pt>
                <c:pt idx="1871">
                  <c:v>44260</c:v>
                </c:pt>
                <c:pt idx="1872">
                  <c:v>44263</c:v>
                </c:pt>
                <c:pt idx="1873">
                  <c:v>44264</c:v>
                </c:pt>
                <c:pt idx="1874">
                  <c:v>44265</c:v>
                </c:pt>
                <c:pt idx="1875">
                  <c:v>44266</c:v>
                </c:pt>
                <c:pt idx="1876">
                  <c:v>44267</c:v>
                </c:pt>
                <c:pt idx="1877">
                  <c:v>44270</c:v>
                </c:pt>
                <c:pt idx="1878">
                  <c:v>44271</c:v>
                </c:pt>
                <c:pt idx="1879">
                  <c:v>44272</c:v>
                </c:pt>
                <c:pt idx="1880">
                  <c:v>44273</c:v>
                </c:pt>
                <c:pt idx="1881">
                  <c:v>44274</c:v>
                </c:pt>
                <c:pt idx="1882">
                  <c:v>44277</c:v>
                </c:pt>
                <c:pt idx="1883">
                  <c:v>44278</c:v>
                </c:pt>
                <c:pt idx="1884">
                  <c:v>44279</c:v>
                </c:pt>
                <c:pt idx="1885">
                  <c:v>44280</c:v>
                </c:pt>
                <c:pt idx="1886">
                  <c:v>44281</c:v>
                </c:pt>
                <c:pt idx="1887">
                  <c:v>44284</c:v>
                </c:pt>
                <c:pt idx="1888">
                  <c:v>44285</c:v>
                </c:pt>
                <c:pt idx="1889">
                  <c:v>44286</c:v>
                </c:pt>
                <c:pt idx="1890">
                  <c:v>44287</c:v>
                </c:pt>
                <c:pt idx="1891">
                  <c:v>44288</c:v>
                </c:pt>
                <c:pt idx="1892">
                  <c:v>44291</c:v>
                </c:pt>
                <c:pt idx="1893">
                  <c:v>44292</c:v>
                </c:pt>
                <c:pt idx="1894">
                  <c:v>44293</c:v>
                </c:pt>
                <c:pt idx="1895">
                  <c:v>44294</c:v>
                </c:pt>
                <c:pt idx="1896">
                  <c:v>44295</c:v>
                </c:pt>
                <c:pt idx="1897">
                  <c:v>44298</c:v>
                </c:pt>
                <c:pt idx="1898">
                  <c:v>44299</c:v>
                </c:pt>
                <c:pt idx="1899">
                  <c:v>44300</c:v>
                </c:pt>
                <c:pt idx="1900">
                  <c:v>44301</c:v>
                </c:pt>
                <c:pt idx="1901">
                  <c:v>44302</c:v>
                </c:pt>
                <c:pt idx="1902">
                  <c:v>44305</c:v>
                </c:pt>
                <c:pt idx="1903">
                  <c:v>44306</c:v>
                </c:pt>
                <c:pt idx="1904">
                  <c:v>44307</c:v>
                </c:pt>
                <c:pt idx="1905">
                  <c:v>44308</c:v>
                </c:pt>
                <c:pt idx="1906">
                  <c:v>44309</c:v>
                </c:pt>
                <c:pt idx="1907">
                  <c:v>44312</c:v>
                </c:pt>
                <c:pt idx="1908">
                  <c:v>44313</c:v>
                </c:pt>
                <c:pt idx="1909">
                  <c:v>44314</c:v>
                </c:pt>
                <c:pt idx="1910">
                  <c:v>44315</c:v>
                </c:pt>
                <c:pt idx="1911">
                  <c:v>44316</c:v>
                </c:pt>
                <c:pt idx="1912">
                  <c:v>44319</c:v>
                </c:pt>
                <c:pt idx="1913">
                  <c:v>44320</c:v>
                </c:pt>
                <c:pt idx="1914">
                  <c:v>44321</c:v>
                </c:pt>
                <c:pt idx="1915">
                  <c:v>44322</c:v>
                </c:pt>
                <c:pt idx="1916">
                  <c:v>44323</c:v>
                </c:pt>
                <c:pt idx="1917">
                  <c:v>44326</c:v>
                </c:pt>
                <c:pt idx="1918">
                  <c:v>44327</c:v>
                </c:pt>
                <c:pt idx="1919">
                  <c:v>44328</c:v>
                </c:pt>
                <c:pt idx="1920">
                  <c:v>44329</c:v>
                </c:pt>
                <c:pt idx="1921">
                  <c:v>44330</c:v>
                </c:pt>
                <c:pt idx="1922">
                  <c:v>44333</c:v>
                </c:pt>
                <c:pt idx="1923">
                  <c:v>44334</c:v>
                </c:pt>
                <c:pt idx="1924">
                  <c:v>44335</c:v>
                </c:pt>
                <c:pt idx="1925">
                  <c:v>44336</c:v>
                </c:pt>
                <c:pt idx="1926">
                  <c:v>44337</c:v>
                </c:pt>
                <c:pt idx="1927">
                  <c:v>44340</c:v>
                </c:pt>
                <c:pt idx="1928">
                  <c:v>44341</c:v>
                </c:pt>
                <c:pt idx="1929">
                  <c:v>44342</c:v>
                </c:pt>
                <c:pt idx="1930">
                  <c:v>44343</c:v>
                </c:pt>
                <c:pt idx="1931">
                  <c:v>44344</c:v>
                </c:pt>
                <c:pt idx="1932">
                  <c:v>44347</c:v>
                </c:pt>
                <c:pt idx="1933">
                  <c:v>44348</c:v>
                </c:pt>
                <c:pt idx="1934">
                  <c:v>44349</c:v>
                </c:pt>
                <c:pt idx="1935">
                  <c:v>44350</c:v>
                </c:pt>
                <c:pt idx="1936">
                  <c:v>44351</c:v>
                </c:pt>
                <c:pt idx="1937">
                  <c:v>44354</c:v>
                </c:pt>
                <c:pt idx="1938">
                  <c:v>44355</c:v>
                </c:pt>
                <c:pt idx="1939">
                  <c:v>44356</c:v>
                </c:pt>
                <c:pt idx="1940">
                  <c:v>44357</c:v>
                </c:pt>
                <c:pt idx="1941">
                  <c:v>44358</c:v>
                </c:pt>
                <c:pt idx="1942">
                  <c:v>44361</c:v>
                </c:pt>
                <c:pt idx="1943">
                  <c:v>44362</c:v>
                </c:pt>
                <c:pt idx="1944">
                  <c:v>44363</c:v>
                </c:pt>
                <c:pt idx="1945">
                  <c:v>44364</c:v>
                </c:pt>
                <c:pt idx="1946">
                  <c:v>44365</c:v>
                </c:pt>
                <c:pt idx="1947">
                  <c:v>44368</c:v>
                </c:pt>
                <c:pt idx="1948">
                  <c:v>44369</c:v>
                </c:pt>
                <c:pt idx="1949">
                  <c:v>44370</c:v>
                </c:pt>
                <c:pt idx="1950">
                  <c:v>44371</c:v>
                </c:pt>
                <c:pt idx="1951">
                  <c:v>44372</c:v>
                </c:pt>
                <c:pt idx="1952">
                  <c:v>44375</c:v>
                </c:pt>
                <c:pt idx="1953">
                  <c:v>44376</c:v>
                </c:pt>
                <c:pt idx="1954">
                  <c:v>44377</c:v>
                </c:pt>
                <c:pt idx="1955">
                  <c:v>44378</c:v>
                </c:pt>
                <c:pt idx="1956">
                  <c:v>44379</c:v>
                </c:pt>
                <c:pt idx="1957">
                  <c:v>44382</c:v>
                </c:pt>
                <c:pt idx="1958">
                  <c:v>44383</c:v>
                </c:pt>
                <c:pt idx="1959">
                  <c:v>44384</c:v>
                </c:pt>
                <c:pt idx="1960">
                  <c:v>44385</c:v>
                </c:pt>
                <c:pt idx="1961">
                  <c:v>44386</c:v>
                </c:pt>
                <c:pt idx="1962">
                  <c:v>44389</c:v>
                </c:pt>
                <c:pt idx="1963">
                  <c:v>44390</c:v>
                </c:pt>
                <c:pt idx="1964">
                  <c:v>44391</c:v>
                </c:pt>
                <c:pt idx="1965">
                  <c:v>44392</c:v>
                </c:pt>
                <c:pt idx="1966">
                  <c:v>44393</c:v>
                </c:pt>
                <c:pt idx="1967">
                  <c:v>44396</c:v>
                </c:pt>
                <c:pt idx="1968">
                  <c:v>44397</c:v>
                </c:pt>
                <c:pt idx="1969">
                  <c:v>44398</c:v>
                </c:pt>
                <c:pt idx="1970">
                  <c:v>44399</c:v>
                </c:pt>
                <c:pt idx="1971">
                  <c:v>44400</c:v>
                </c:pt>
                <c:pt idx="1972">
                  <c:v>44403</c:v>
                </c:pt>
                <c:pt idx="1973">
                  <c:v>44404</c:v>
                </c:pt>
                <c:pt idx="1974">
                  <c:v>44405</c:v>
                </c:pt>
                <c:pt idx="1975">
                  <c:v>44406</c:v>
                </c:pt>
                <c:pt idx="1976">
                  <c:v>44407</c:v>
                </c:pt>
                <c:pt idx="1977">
                  <c:v>44410</c:v>
                </c:pt>
                <c:pt idx="1978">
                  <c:v>44411</c:v>
                </c:pt>
                <c:pt idx="1979">
                  <c:v>44412</c:v>
                </c:pt>
                <c:pt idx="1980">
                  <c:v>44413</c:v>
                </c:pt>
                <c:pt idx="1981">
                  <c:v>44414</c:v>
                </c:pt>
                <c:pt idx="1982">
                  <c:v>44417</c:v>
                </c:pt>
                <c:pt idx="1983">
                  <c:v>44418</c:v>
                </c:pt>
                <c:pt idx="1984">
                  <c:v>44419</c:v>
                </c:pt>
                <c:pt idx="1985">
                  <c:v>44420</c:v>
                </c:pt>
                <c:pt idx="1986">
                  <c:v>44421</c:v>
                </c:pt>
                <c:pt idx="1987">
                  <c:v>44424</c:v>
                </c:pt>
                <c:pt idx="1988">
                  <c:v>44425</c:v>
                </c:pt>
                <c:pt idx="1989">
                  <c:v>44426</c:v>
                </c:pt>
                <c:pt idx="1990">
                  <c:v>44427</c:v>
                </c:pt>
                <c:pt idx="1991">
                  <c:v>44428</c:v>
                </c:pt>
                <c:pt idx="1992">
                  <c:v>44431</c:v>
                </c:pt>
                <c:pt idx="1993">
                  <c:v>44432</c:v>
                </c:pt>
                <c:pt idx="1994">
                  <c:v>44433</c:v>
                </c:pt>
                <c:pt idx="1995">
                  <c:v>44434</c:v>
                </c:pt>
                <c:pt idx="1996">
                  <c:v>44435</c:v>
                </c:pt>
                <c:pt idx="1997">
                  <c:v>44438</c:v>
                </c:pt>
                <c:pt idx="1998">
                  <c:v>44439</c:v>
                </c:pt>
                <c:pt idx="1999">
                  <c:v>44440</c:v>
                </c:pt>
                <c:pt idx="2000">
                  <c:v>44441</c:v>
                </c:pt>
                <c:pt idx="2001">
                  <c:v>44442</c:v>
                </c:pt>
                <c:pt idx="2002">
                  <c:v>44445</c:v>
                </c:pt>
                <c:pt idx="2003">
                  <c:v>44446</c:v>
                </c:pt>
                <c:pt idx="2004">
                  <c:v>44447</c:v>
                </c:pt>
                <c:pt idx="2005">
                  <c:v>44448</c:v>
                </c:pt>
                <c:pt idx="2006">
                  <c:v>44449</c:v>
                </c:pt>
                <c:pt idx="2007">
                  <c:v>44452</c:v>
                </c:pt>
                <c:pt idx="2008">
                  <c:v>44453</c:v>
                </c:pt>
                <c:pt idx="2009">
                  <c:v>44454</c:v>
                </c:pt>
                <c:pt idx="2010">
                  <c:v>44455</c:v>
                </c:pt>
                <c:pt idx="2011">
                  <c:v>44456</c:v>
                </c:pt>
                <c:pt idx="2012">
                  <c:v>44459</c:v>
                </c:pt>
                <c:pt idx="2013">
                  <c:v>44460</c:v>
                </c:pt>
                <c:pt idx="2014">
                  <c:v>44461</c:v>
                </c:pt>
                <c:pt idx="2015">
                  <c:v>44462</c:v>
                </c:pt>
                <c:pt idx="2016">
                  <c:v>44463</c:v>
                </c:pt>
                <c:pt idx="2017">
                  <c:v>44466</c:v>
                </c:pt>
                <c:pt idx="2018">
                  <c:v>44467</c:v>
                </c:pt>
                <c:pt idx="2019">
                  <c:v>44468</c:v>
                </c:pt>
                <c:pt idx="2020">
                  <c:v>44469</c:v>
                </c:pt>
                <c:pt idx="2021">
                  <c:v>44470</c:v>
                </c:pt>
                <c:pt idx="2022">
                  <c:v>44473</c:v>
                </c:pt>
                <c:pt idx="2023">
                  <c:v>44474</c:v>
                </c:pt>
                <c:pt idx="2024">
                  <c:v>44475</c:v>
                </c:pt>
                <c:pt idx="2025">
                  <c:v>44476</c:v>
                </c:pt>
                <c:pt idx="2026">
                  <c:v>44477</c:v>
                </c:pt>
                <c:pt idx="2027">
                  <c:v>44480</c:v>
                </c:pt>
                <c:pt idx="2028">
                  <c:v>44481</c:v>
                </c:pt>
                <c:pt idx="2029">
                  <c:v>44482</c:v>
                </c:pt>
                <c:pt idx="2030">
                  <c:v>44483</c:v>
                </c:pt>
                <c:pt idx="2031">
                  <c:v>44484</c:v>
                </c:pt>
                <c:pt idx="2032">
                  <c:v>44487</c:v>
                </c:pt>
                <c:pt idx="2033">
                  <c:v>44488</c:v>
                </c:pt>
                <c:pt idx="2034">
                  <c:v>44489</c:v>
                </c:pt>
                <c:pt idx="2035">
                  <c:v>44490</c:v>
                </c:pt>
                <c:pt idx="2036">
                  <c:v>44491</c:v>
                </c:pt>
                <c:pt idx="2037">
                  <c:v>44494</c:v>
                </c:pt>
                <c:pt idx="2038">
                  <c:v>44495</c:v>
                </c:pt>
                <c:pt idx="2039">
                  <c:v>44496</c:v>
                </c:pt>
                <c:pt idx="2040">
                  <c:v>44497</c:v>
                </c:pt>
                <c:pt idx="2041">
                  <c:v>44498</c:v>
                </c:pt>
                <c:pt idx="2042">
                  <c:v>44501</c:v>
                </c:pt>
                <c:pt idx="2043">
                  <c:v>44502</c:v>
                </c:pt>
                <c:pt idx="2044">
                  <c:v>44503</c:v>
                </c:pt>
                <c:pt idx="2045">
                  <c:v>44504</c:v>
                </c:pt>
                <c:pt idx="2046">
                  <c:v>44505</c:v>
                </c:pt>
                <c:pt idx="2047">
                  <c:v>44508</c:v>
                </c:pt>
                <c:pt idx="2048">
                  <c:v>44509</c:v>
                </c:pt>
                <c:pt idx="2049">
                  <c:v>44510</c:v>
                </c:pt>
                <c:pt idx="2050">
                  <c:v>44511</c:v>
                </c:pt>
                <c:pt idx="2051">
                  <c:v>44512</c:v>
                </c:pt>
                <c:pt idx="2052">
                  <c:v>44515</c:v>
                </c:pt>
                <c:pt idx="2053">
                  <c:v>44516</c:v>
                </c:pt>
                <c:pt idx="2054">
                  <c:v>44517</c:v>
                </c:pt>
                <c:pt idx="2055">
                  <c:v>44518</c:v>
                </c:pt>
                <c:pt idx="2056">
                  <c:v>44519</c:v>
                </c:pt>
                <c:pt idx="2057">
                  <c:v>44522</c:v>
                </c:pt>
                <c:pt idx="2058">
                  <c:v>44523</c:v>
                </c:pt>
                <c:pt idx="2059">
                  <c:v>44524</c:v>
                </c:pt>
                <c:pt idx="2060">
                  <c:v>44525</c:v>
                </c:pt>
                <c:pt idx="2061">
                  <c:v>44526</c:v>
                </c:pt>
                <c:pt idx="2062">
                  <c:v>44529</c:v>
                </c:pt>
                <c:pt idx="2063">
                  <c:v>44530</c:v>
                </c:pt>
                <c:pt idx="2064">
                  <c:v>44531</c:v>
                </c:pt>
                <c:pt idx="2065">
                  <c:v>44532</c:v>
                </c:pt>
                <c:pt idx="2066">
                  <c:v>44533</c:v>
                </c:pt>
                <c:pt idx="2067">
                  <c:v>44536</c:v>
                </c:pt>
                <c:pt idx="2068">
                  <c:v>44537</c:v>
                </c:pt>
                <c:pt idx="2069">
                  <c:v>44538</c:v>
                </c:pt>
                <c:pt idx="2070">
                  <c:v>44539</c:v>
                </c:pt>
                <c:pt idx="2071">
                  <c:v>44540</c:v>
                </c:pt>
                <c:pt idx="2072">
                  <c:v>44543</c:v>
                </c:pt>
                <c:pt idx="2073">
                  <c:v>44544</c:v>
                </c:pt>
                <c:pt idx="2074">
                  <c:v>44545</c:v>
                </c:pt>
                <c:pt idx="2075">
                  <c:v>44546</c:v>
                </c:pt>
                <c:pt idx="2076">
                  <c:v>44547</c:v>
                </c:pt>
                <c:pt idx="2077">
                  <c:v>44550</c:v>
                </c:pt>
                <c:pt idx="2078">
                  <c:v>44551</c:v>
                </c:pt>
                <c:pt idx="2079">
                  <c:v>44552</c:v>
                </c:pt>
                <c:pt idx="2080">
                  <c:v>44553</c:v>
                </c:pt>
                <c:pt idx="2081">
                  <c:v>44554</c:v>
                </c:pt>
                <c:pt idx="2082">
                  <c:v>44557</c:v>
                </c:pt>
                <c:pt idx="2083">
                  <c:v>44558</c:v>
                </c:pt>
                <c:pt idx="2084">
                  <c:v>44559</c:v>
                </c:pt>
                <c:pt idx="2085">
                  <c:v>44560</c:v>
                </c:pt>
                <c:pt idx="2086">
                  <c:v>44561</c:v>
                </c:pt>
                <c:pt idx="2087">
                  <c:v>44564</c:v>
                </c:pt>
                <c:pt idx="2088">
                  <c:v>44565</c:v>
                </c:pt>
                <c:pt idx="2089">
                  <c:v>44566</c:v>
                </c:pt>
                <c:pt idx="2090">
                  <c:v>44567</c:v>
                </c:pt>
                <c:pt idx="2091">
                  <c:v>44568</c:v>
                </c:pt>
                <c:pt idx="2092">
                  <c:v>44571</c:v>
                </c:pt>
                <c:pt idx="2093">
                  <c:v>44572</c:v>
                </c:pt>
                <c:pt idx="2094">
                  <c:v>44573</c:v>
                </c:pt>
                <c:pt idx="2095">
                  <c:v>44574</c:v>
                </c:pt>
                <c:pt idx="2096">
                  <c:v>44575</c:v>
                </c:pt>
                <c:pt idx="2097">
                  <c:v>44578</c:v>
                </c:pt>
                <c:pt idx="2098">
                  <c:v>44579</c:v>
                </c:pt>
                <c:pt idx="2099">
                  <c:v>44580</c:v>
                </c:pt>
                <c:pt idx="2100">
                  <c:v>44581</c:v>
                </c:pt>
                <c:pt idx="2101">
                  <c:v>44582</c:v>
                </c:pt>
                <c:pt idx="2102">
                  <c:v>44585</c:v>
                </c:pt>
                <c:pt idx="2103">
                  <c:v>44586</c:v>
                </c:pt>
                <c:pt idx="2104">
                  <c:v>44587</c:v>
                </c:pt>
                <c:pt idx="2105">
                  <c:v>44588</c:v>
                </c:pt>
                <c:pt idx="2106">
                  <c:v>44589</c:v>
                </c:pt>
                <c:pt idx="2107">
                  <c:v>44592</c:v>
                </c:pt>
                <c:pt idx="2108">
                  <c:v>44593</c:v>
                </c:pt>
                <c:pt idx="2109">
                  <c:v>44594</c:v>
                </c:pt>
                <c:pt idx="2110">
                  <c:v>44595</c:v>
                </c:pt>
                <c:pt idx="2111">
                  <c:v>44596</c:v>
                </c:pt>
                <c:pt idx="2112">
                  <c:v>44599</c:v>
                </c:pt>
                <c:pt idx="2113">
                  <c:v>44600</c:v>
                </c:pt>
                <c:pt idx="2114">
                  <c:v>44601</c:v>
                </c:pt>
                <c:pt idx="2115">
                  <c:v>44602</c:v>
                </c:pt>
                <c:pt idx="2116">
                  <c:v>44603</c:v>
                </c:pt>
                <c:pt idx="2117">
                  <c:v>44606</c:v>
                </c:pt>
                <c:pt idx="2118">
                  <c:v>44607</c:v>
                </c:pt>
                <c:pt idx="2119">
                  <c:v>44608</c:v>
                </c:pt>
                <c:pt idx="2120">
                  <c:v>44609</c:v>
                </c:pt>
                <c:pt idx="2121">
                  <c:v>44610</c:v>
                </c:pt>
                <c:pt idx="2122">
                  <c:v>44613</c:v>
                </c:pt>
                <c:pt idx="2123">
                  <c:v>44614</c:v>
                </c:pt>
                <c:pt idx="2124">
                  <c:v>44615</c:v>
                </c:pt>
                <c:pt idx="2125">
                  <c:v>44616</c:v>
                </c:pt>
                <c:pt idx="2126">
                  <c:v>44617</c:v>
                </c:pt>
                <c:pt idx="2127">
                  <c:v>44620</c:v>
                </c:pt>
                <c:pt idx="2128">
                  <c:v>44621</c:v>
                </c:pt>
                <c:pt idx="2129">
                  <c:v>44622</c:v>
                </c:pt>
                <c:pt idx="2130">
                  <c:v>44623</c:v>
                </c:pt>
                <c:pt idx="2131">
                  <c:v>44624</c:v>
                </c:pt>
                <c:pt idx="2132">
                  <c:v>44627</c:v>
                </c:pt>
                <c:pt idx="2133">
                  <c:v>44628</c:v>
                </c:pt>
                <c:pt idx="2134">
                  <c:v>44629</c:v>
                </c:pt>
                <c:pt idx="2135">
                  <c:v>44630</c:v>
                </c:pt>
                <c:pt idx="2136">
                  <c:v>44631</c:v>
                </c:pt>
                <c:pt idx="2137">
                  <c:v>44634</c:v>
                </c:pt>
                <c:pt idx="2138">
                  <c:v>44635</c:v>
                </c:pt>
                <c:pt idx="2139">
                  <c:v>44636</c:v>
                </c:pt>
                <c:pt idx="2140">
                  <c:v>44637</c:v>
                </c:pt>
                <c:pt idx="2141">
                  <c:v>44638</c:v>
                </c:pt>
                <c:pt idx="2142">
                  <c:v>44641</c:v>
                </c:pt>
                <c:pt idx="2143">
                  <c:v>44642</c:v>
                </c:pt>
                <c:pt idx="2144">
                  <c:v>44643</c:v>
                </c:pt>
                <c:pt idx="2145">
                  <c:v>44644</c:v>
                </c:pt>
                <c:pt idx="2146">
                  <c:v>44645</c:v>
                </c:pt>
                <c:pt idx="2147">
                  <c:v>44648</c:v>
                </c:pt>
                <c:pt idx="2148">
                  <c:v>44649</c:v>
                </c:pt>
                <c:pt idx="2149">
                  <c:v>44650</c:v>
                </c:pt>
                <c:pt idx="2150">
                  <c:v>44651</c:v>
                </c:pt>
                <c:pt idx="2151">
                  <c:v>44652</c:v>
                </c:pt>
                <c:pt idx="2152">
                  <c:v>44655</c:v>
                </c:pt>
                <c:pt idx="2153">
                  <c:v>44656</c:v>
                </c:pt>
                <c:pt idx="2154">
                  <c:v>44657</c:v>
                </c:pt>
                <c:pt idx="2155">
                  <c:v>44658</c:v>
                </c:pt>
                <c:pt idx="2156">
                  <c:v>44659</c:v>
                </c:pt>
                <c:pt idx="2157">
                  <c:v>44662</c:v>
                </c:pt>
                <c:pt idx="2158">
                  <c:v>44663</c:v>
                </c:pt>
                <c:pt idx="2159">
                  <c:v>44664</c:v>
                </c:pt>
                <c:pt idx="2160">
                  <c:v>44665</c:v>
                </c:pt>
                <c:pt idx="2161">
                  <c:v>44666</c:v>
                </c:pt>
                <c:pt idx="2162">
                  <c:v>44669</c:v>
                </c:pt>
                <c:pt idx="2163">
                  <c:v>44670</c:v>
                </c:pt>
                <c:pt idx="2164">
                  <c:v>44671</c:v>
                </c:pt>
                <c:pt idx="2165">
                  <c:v>44672</c:v>
                </c:pt>
                <c:pt idx="2166">
                  <c:v>44673</c:v>
                </c:pt>
                <c:pt idx="2167">
                  <c:v>44676</c:v>
                </c:pt>
                <c:pt idx="2168">
                  <c:v>44677</c:v>
                </c:pt>
                <c:pt idx="2169">
                  <c:v>44678</c:v>
                </c:pt>
                <c:pt idx="2170">
                  <c:v>44679</c:v>
                </c:pt>
                <c:pt idx="2171">
                  <c:v>44680</c:v>
                </c:pt>
                <c:pt idx="2172">
                  <c:v>44683</c:v>
                </c:pt>
                <c:pt idx="2173">
                  <c:v>44684</c:v>
                </c:pt>
                <c:pt idx="2174">
                  <c:v>44685</c:v>
                </c:pt>
                <c:pt idx="2175">
                  <c:v>44686</c:v>
                </c:pt>
                <c:pt idx="2176">
                  <c:v>44687</c:v>
                </c:pt>
                <c:pt idx="2177">
                  <c:v>44690</c:v>
                </c:pt>
                <c:pt idx="2178">
                  <c:v>44691</c:v>
                </c:pt>
                <c:pt idx="2179">
                  <c:v>44692</c:v>
                </c:pt>
                <c:pt idx="2180">
                  <c:v>44693</c:v>
                </c:pt>
                <c:pt idx="2181">
                  <c:v>44694</c:v>
                </c:pt>
                <c:pt idx="2182">
                  <c:v>44697</c:v>
                </c:pt>
                <c:pt idx="2183">
                  <c:v>44698</c:v>
                </c:pt>
                <c:pt idx="2184">
                  <c:v>44699</c:v>
                </c:pt>
                <c:pt idx="2185">
                  <c:v>44700</c:v>
                </c:pt>
                <c:pt idx="2186">
                  <c:v>44701</c:v>
                </c:pt>
                <c:pt idx="2187">
                  <c:v>44704</c:v>
                </c:pt>
                <c:pt idx="2188">
                  <c:v>44705</c:v>
                </c:pt>
                <c:pt idx="2189">
                  <c:v>44706</c:v>
                </c:pt>
                <c:pt idx="2190">
                  <c:v>44707</c:v>
                </c:pt>
                <c:pt idx="2191">
                  <c:v>44708</c:v>
                </c:pt>
                <c:pt idx="2192">
                  <c:v>44711</c:v>
                </c:pt>
                <c:pt idx="2193">
                  <c:v>44712</c:v>
                </c:pt>
                <c:pt idx="2194">
                  <c:v>44713</c:v>
                </c:pt>
                <c:pt idx="2195">
                  <c:v>44714</c:v>
                </c:pt>
                <c:pt idx="2196">
                  <c:v>44715</c:v>
                </c:pt>
                <c:pt idx="2197">
                  <c:v>44718</c:v>
                </c:pt>
                <c:pt idx="2198">
                  <c:v>44719</c:v>
                </c:pt>
                <c:pt idx="2199">
                  <c:v>44720</c:v>
                </c:pt>
                <c:pt idx="2200">
                  <c:v>44721</c:v>
                </c:pt>
                <c:pt idx="2201">
                  <c:v>44722</c:v>
                </c:pt>
                <c:pt idx="2202">
                  <c:v>44725</c:v>
                </c:pt>
                <c:pt idx="2203">
                  <c:v>44726</c:v>
                </c:pt>
                <c:pt idx="2204">
                  <c:v>44727</c:v>
                </c:pt>
                <c:pt idx="2205">
                  <c:v>44728</c:v>
                </c:pt>
                <c:pt idx="2206">
                  <c:v>44729</c:v>
                </c:pt>
                <c:pt idx="2207">
                  <c:v>44732</c:v>
                </c:pt>
                <c:pt idx="2208">
                  <c:v>44733</c:v>
                </c:pt>
                <c:pt idx="2209">
                  <c:v>44734</c:v>
                </c:pt>
                <c:pt idx="2210">
                  <c:v>44735</c:v>
                </c:pt>
                <c:pt idx="2211">
                  <c:v>44736</c:v>
                </c:pt>
                <c:pt idx="2212">
                  <c:v>44739</c:v>
                </c:pt>
                <c:pt idx="2213">
                  <c:v>44740</c:v>
                </c:pt>
                <c:pt idx="2214">
                  <c:v>44741</c:v>
                </c:pt>
                <c:pt idx="2215">
                  <c:v>44742</c:v>
                </c:pt>
                <c:pt idx="2216">
                  <c:v>44743</c:v>
                </c:pt>
                <c:pt idx="2217">
                  <c:v>44746</c:v>
                </c:pt>
                <c:pt idx="2218">
                  <c:v>44747</c:v>
                </c:pt>
                <c:pt idx="2219">
                  <c:v>44748</c:v>
                </c:pt>
                <c:pt idx="2220">
                  <c:v>44749</c:v>
                </c:pt>
                <c:pt idx="2221">
                  <c:v>44750</c:v>
                </c:pt>
                <c:pt idx="2222">
                  <c:v>44753</c:v>
                </c:pt>
                <c:pt idx="2223">
                  <c:v>44754</c:v>
                </c:pt>
                <c:pt idx="2224">
                  <c:v>44755</c:v>
                </c:pt>
                <c:pt idx="2225">
                  <c:v>44756</c:v>
                </c:pt>
                <c:pt idx="2226">
                  <c:v>44757</c:v>
                </c:pt>
                <c:pt idx="2227">
                  <c:v>44760</c:v>
                </c:pt>
                <c:pt idx="2228">
                  <c:v>44761</c:v>
                </c:pt>
                <c:pt idx="2229">
                  <c:v>44762</c:v>
                </c:pt>
                <c:pt idx="2230">
                  <c:v>44763</c:v>
                </c:pt>
                <c:pt idx="2231">
                  <c:v>44764</c:v>
                </c:pt>
                <c:pt idx="2232">
                  <c:v>44767</c:v>
                </c:pt>
                <c:pt idx="2233">
                  <c:v>44768</c:v>
                </c:pt>
                <c:pt idx="2234">
                  <c:v>44769</c:v>
                </c:pt>
                <c:pt idx="2235">
                  <c:v>44770</c:v>
                </c:pt>
                <c:pt idx="2236">
                  <c:v>44771</c:v>
                </c:pt>
                <c:pt idx="2237">
                  <c:v>44774</c:v>
                </c:pt>
                <c:pt idx="2238">
                  <c:v>44775</c:v>
                </c:pt>
                <c:pt idx="2239">
                  <c:v>44776</c:v>
                </c:pt>
                <c:pt idx="2240">
                  <c:v>44777</c:v>
                </c:pt>
                <c:pt idx="2241">
                  <c:v>44778</c:v>
                </c:pt>
                <c:pt idx="2242">
                  <c:v>44781</c:v>
                </c:pt>
                <c:pt idx="2243">
                  <c:v>44782</c:v>
                </c:pt>
                <c:pt idx="2244">
                  <c:v>44783</c:v>
                </c:pt>
                <c:pt idx="2245">
                  <c:v>44784</c:v>
                </c:pt>
                <c:pt idx="2246">
                  <c:v>44785</c:v>
                </c:pt>
                <c:pt idx="2247">
                  <c:v>44788</c:v>
                </c:pt>
                <c:pt idx="2248">
                  <c:v>44789</c:v>
                </c:pt>
                <c:pt idx="2249">
                  <c:v>44790</c:v>
                </c:pt>
                <c:pt idx="2250">
                  <c:v>44791</c:v>
                </c:pt>
                <c:pt idx="2251">
                  <c:v>44792</c:v>
                </c:pt>
                <c:pt idx="2252">
                  <c:v>44795</c:v>
                </c:pt>
                <c:pt idx="2253">
                  <c:v>44796</c:v>
                </c:pt>
                <c:pt idx="2254">
                  <c:v>44797</c:v>
                </c:pt>
                <c:pt idx="2255">
                  <c:v>44798</c:v>
                </c:pt>
                <c:pt idx="2256">
                  <c:v>44799</c:v>
                </c:pt>
                <c:pt idx="2257">
                  <c:v>44802</c:v>
                </c:pt>
                <c:pt idx="2258">
                  <c:v>44803</c:v>
                </c:pt>
                <c:pt idx="2259">
                  <c:v>44804</c:v>
                </c:pt>
                <c:pt idx="2260">
                  <c:v>44805</c:v>
                </c:pt>
                <c:pt idx="2261">
                  <c:v>44806</c:v>
                </c:pt>
                <c:pt idx="2262">
                  <c:v>44809</c:v>
                </c:pt>
                <c:pt idx="2263">
                  <c:v>44810</c:v>
                </c:pt>
                <c:pt idx="2264">
                  <c:v>44811</c:v>
                </c:pt>
                <c:pt idx="2265">
                  <c:v>44812</c:v>
                </c:pt>
                <c:pt idx="2266">
                  <c:v>44813</c:v>
                </c:pt>
                <c:pt idx="2267">
                  <c:v>44816</c:v>
                </c:pt>
                <c:pt idx="2268">
                  <c:v>44817</c:v>
                </c:pt>
                <c:pt idx="2269">
                  <c:v>44818</c:v>
                </c:pt>
                <c:pt idx="2270">
                  <c:v>44819</c:v>
                </c:pt>
                <c:pt idx="2271">
                  <c:v>44820</c:v>
                </c:pt>
                <c:pt idx="2272">
                  <c:v>44823</c:v>
                </c:pt>
                <c:pt idx="2273">
                  <c:v>44824</c:v>
                </c:pt>
                <c:pt idx="2274">
                  <c:v>44825</c:v>
                </c:pt>
                <c:pt idx="2275">
                  <c:v>44826</c:v>
                </c:pt>
                <c:pt idx="2276">
                  <c:v>44827</c:v>
                </c:pt>
                <c:pt idx="2277">
                  <c:v>44830</c:v>
                </c:pt>
                <c:pt idx="2278">
                  <c:v>44831</c:v>
                </c:pt>
                <c:pt idx="2279">
                  <c:v>44832</c:v>
                </c:pt>
                <c:pt idx="2280">
                  <c:v>44833</c:v>
                </c:pt>
                <c:pt idx="2281">
                  <c:v>44834</c:v>
                </c:pt>
                <c:pt idx="2282">
                  <c:v>44837</c:v>
                </c:pt>
                <c:pt idx="2283">
                  <c:v>44838</c:v>
                </c:pt>
                <c:pt idx="2284">
                  <c:v>44839</c:v>
                </c:pt>
                <c:pt idx="2285">
                  <c:v>44840</c:v>
                </c:pt>
                <c:pt idx="2286">
                  <c:v>44841</c:v>
                </c:pt>
                <c:pt idx="2287">
                  <c:v>44844</c:v>
                </c:pt>
                <c:pt idx="2288">
                  <c:v>44845</c:v>
                </c:pt>
                <c:pt idx="2289">
                  <c:v>44846</c:v>
                </c:pt>
                <c:pt idx="2290">
                  <c:v>44847</c:v>
                </c:pt>
                <c:pt idx="2291">
                  <c:v>44848</c:v>
                </c:pt>
                <c:pt idx="2292">
                  <c:v>44851</c:v>
                </c:pt>
                <c:pt idx="2293">
                  <c:v>44852</c:v>
                </c:pt>
                <c:pt idx="2294">
                  <c:v>44853</c:v>
                </c:pt>
                <c:pt idx="2295">
                  <c:v>44854</c:v>
                </c:pt>
                <c:pt idx="2296">
                  <c:v>44855</c:v>
                </c:pt>
                <c:pt idx="2297">
                  <c:v>44858</c:v>
                </c:pt>
                <c:pt idx="2298">
                  <c:v>44859</c:v>
                </c:pt>
                <c:pt idx="2299">
                  <c:v>44860</c:v>
                </c:pt>
                <c:pt idx="2300">
                  <c:v>44861</c:v>
                </c:pt>
                <c:pt idx="2301">
                  <c:v>44862</c:v>
                </c:pt>
                <c:pt idx="2302">
                  <c:v>44865</c:v>
                </c:pt>
                <c:pt idx="2303">
                  <c:v>44866</c:v>
                </c:pt>
                <c:pt idx="2304">
                  <c:v>44867</c:v>
                </c:pt>
                <c:pt idx="2305">
                  <c:v>44868</c:v>
                </c:pt>
                <c:pt idx="2306">
                  <c:v>44869</c:v>
                </c:pt>
                <c:pt idx="2307">
                  <c:v>44872</c:v>
                </c:pt>
                <c:pt idx="2308">
                  <c:v>44873</c:v>
                </c:pt>
                <c:pt idx="2309">
                  <c:v>44874</c:v>
                </c:pt>
                <c:pt idx="2310">
                  <c:v>44875</c:v>
                </c:pt>
                <c:pt idx="2311">
                  <c:v>44876</c:v>
                </c:pt>
                <c:pt idx="2312">
                  <c:v>44879</c:v>
                </c:pt>
                <c:pt idx="2313">
                  <c:v>44880</c:v>
                </c:pt>
                <c:pt idx="2314">
                  <c:v>44881</c:v>
                </c:pt>
                <c:pt idx="2315">
                  <c:v>44882</c:v>
                </c:pt>
                <c:pt idx="2316">
                  <c:v>44883</c:v>
                </c:pt>
                <c:pt idx="2317">
                  <c:v>44886</c:v>
                </c:pt>
                <c:pt idx="2318">
                  <c:v>44887</c:v>
                </c:pt>
                <c:pt idx="2319">
                  <c:v>44888</c:v>
                </c:pt>
                <c:pt idx="2320">
                  <c:v>44889</c:v>
                </c:pt>
                <c:pt idx="2321">
                  <c:v>44890</c:v>
                </c:pt>
                <c:pt idx="2322">
                  <c:v>44893</c:v>
                </c:pt>
                <c:pt idx="2323">
                  <c:v>44894</c:v>
                </c:pt>
                <c:pt idx="2324">
                  <c:v>44895</c:v>
                </c:pt>
                <c:pt idx="2325">
                  <c:v>44896</c:v>
                </c:pt>
                <c:pt idx="2326">
                  <c:v>44897</c:v>
                </c:pt>
                <c:pt idx="2327">
                  <c:v>44900</c:v>
                </c:pt>
                <c:pt idx="2328">
                  <c:v>44901</c:v>
                </c:pt>
                <c:pt idx="2329">
                  <c:v>44902</c:v>
                </c:pt>
                <c:pt idx="2330">
                  <c:v>44903</c:v>
                </c:pt>
                <c:pt idx="2331">
                  <c:v>44904</c:v>
                </c:pt>
                <c:pt idx="2332">
                  <c:v>44907</c:v>
                </c:pt>
                <c:pt idx="2333">
                  <c:v>44908</c:v>
                </c:pt>
                <c:pt idx="2334">
                  <c:v>44909</c:v>
                </c:pt>
                <c:pt idx="2335">
                  <c:v>44910</c:v>
                </c:pt>
                <c:pt idx="2336">
                  <c:v>44911</c:v>
                </c:pt>
                <c:pt idx="2337">
                  <c:v>44914</c:v>
                </c:pt>
                <c:pt idx="2338">
                  <c:v>44915</c:v>
                </c:pt>
                <c:pt idx="2339">
                  <c:v>44916</c:v>
                </c:pt>
                <c:pt idx="2340">
                  <c:v>44917</c:v>
                </c:pt>
                <c:pt idx="2341">
                  <c:v>44918</c:v>
                </c:pt>
                <c:pt idx="2342">
                  <c:v>44921</c:v>
                </c:pt>
                <c:pt idx="2343">
                  <c:v>44922</c:v>
                </c:pt>
                <c:pt idx="2344">
                  <c:v>44923</c:v>
                </c:pt>
                <c:pt idx="2345">
                  <c:v>44924</c:v>
                </c:pt>
                <c:pt idx="2346">
                  <c:v>44925</c:v>
                </c:pt>
                <c:pt idx="2347">
                  <c:v>44928</c:v>
                </c:pt>
                <c:pt idx="2348">
                  <c:v>44929</c:v>
                </c:pt>
                <c:pt idx="2349">
                  <c:v>44930</c:v>
                </c:pt>
                <c:pt idx="2350">
                  <c:v>44931</c:v>
                </c:pt>
                <c:pt idx="2351">
                  <c:v>44932</c:v>
                </c:pt>
                <c:pt idx="2352">
                  <c:v>44935</c:v>
                </c:pt>
                <c:pt idx="2353">
                  <c:v>44936</c:v>
                </c:pt>
                <c:pt idx="2354">
                  <c:v>44937</c:v>
                </c:pt>
                <c:pt idx="2355">
                  <c:v>44938</c:v>
                </c:pt>
                <c:pt idx="2356">
                  <c:v>44939</c:v>
                </c:pt>
                <c:pt idx="2357">
                  <c:v>44942</c:v>
                </c:pt>
                <c:pt idx="2358">
                  <c:v>44943</c:v>
                </c:pt>
                <c:pt idx="2359">
                  <c:v>44944</c:v>
                </c:pt>
                <c:pt idx="2360">
                  <c:v>44945</c:v>
                </c:pt>
                <c:pt idx="2361">
                  <c:v>44946</c:v>
                </c:pt>
                <c:pt idx="2362">
                  <c:v>44949</c:v>
                </c:pt>
                <c:pt idx="2363">
                  <c:v>44950</c:v>
                </c:pt>
                <c:pt idx="2364">
                  <c:v>44951</c:v>
                </c:pt>
                <c:pt idx="2365">
                  <c:v>44952</c:v>
                </c:pt>
                <c:pt idx="2366">
                  <c:v>44953</c:v>
                </c:pt>
                <c:pt idx="2367">
                  <c:v>44956</c:v>
                </c:pt>
                <c:pt idx="2368">
                  <c:v>44957</c:v>
                </c:pt>
                <c:pt idx="2369">
                  <c:v>44958</c:v>
                </c:pt>
                <c:pt idx="2370">
                  <c:v>44959</c:v>
                </c:pt>
                <c:pt idx="2371">
                  <c:v>44960</c:v>
                </c:pt>
                <c:pt idx="2372">
                  <c:v>44963</c:v>
                </c:pt>
                <c:pt idx="2373">
                  <c:v>44964</c:v>
                </c:pt>
                <c:pt idx="2374">
                  <c:v>44965</c:v>
                </c:pt>
                <c:pt idx="2375">
                  <c:v>44966</c:v>
                </c:pt>
                <c:pt idx="2376">
                  <c:v>44967</c:v>
                </c:pt>
                <c:pt idx="2377">
                  <c:v>44970</c:v>
                </c:pt>
                <c:pt idx="2378">
                  <c:v>44971</c:v>
                </c:pt>
                <c:pt idx="2379">
                  <c:v>44972</c:v>
                </c:pt>
                <c:pt idx="2380">
                  <c:v>44973</c:v>
                </c:pt>
                <c:pt idx="2381">
                  <c:v>44974</c:v>
                </c:pt>
                <c:pt idx="2382">
                  <c:v>44977</c:v>
                </c:pt>
                <c:pt idx="2383">
                  <c:v>44978</c:v>
                </c:pt>
                <c:pt idx="2384">
                  <c:v>44979</c:v>
                </c:pt>
                <c:pt idx="2385">
                  <c:v>44980</c:v>
                </c:pt>
                <c:pt idx="2386">
                  <c:v>44981</c:v>
                </c:pt>
                <c:pt idx="2387">
                  <c:v>44984</c:v>
                </c:pt>
                <c:pt idx="2388">
                  <c:v>44985</c:v>
                </c:pt>
                <c:pt idx="2389">
                  <c:v>44986</c:v>
                </c:pt>
                <c:pt idx="2390">
                  <c:v>44987</c:v>
                </c:pt>
                <c:pt idx="2391">
                  <c:v>44988</c:v>
                </c:pt>
                <c:pt idx="2392">
                  <c:v>44991</c:v>
                </c:pt>
                <c:pt idx="2393">
                  <c:v>44992</c:v>
                </c:pt>
                <c:pt idx="2394">
                  <c:v>44993</c:v>
                </c:pt>
                <c:pt idx="2395">
                  <c:v>44994</c:v>
                </c:pt>
                <c:pt idx="2396">
                  <c:v>44995</c:v>
                </c:pt>
                <c:pt idx="2397">
                  <c:v>44998</c:v>
                </c:pt>
                <c:pt idx="2398">
                  <c:v>44999</c:v>
                </c:pt>
                <c:pt idx="2399">
                  <c:v>45000</c:v>
                </c:pt>
                <c:pt idx="2400">
                  <c:v>45001</c:v>
                </c:pt>
                <c:pt idx="2401">
                  <c:v>45002</c:v>
                </c:pt>
                <c:pt idx="2402">
                  <c:v>45005</c:v>
                </c:pt>
                <c:pt idx="2403">
                  <c:v>45006</c:v>
                </c:pt>
                <c:pt idx="2404">
                  <c:v>45007</c:v>
                </c:pt>
                <c:pt idx="2405">
                  <c:v>45008</c:v>
                </c:pt>
                <c:pt idx="2406">
                  <c:v>45009</c:v>
                </c:pt>
                <c:pt idx="2407">
                  <c:v>45012</c:v>
                </c:pt>
                <c:pt idx="2408">
                  <c:v>45013</c:v>
                </c:pt>
                <c:pt idx="2409">
                  <c:v>45014</c:v>
                </c:pt>
                <c:pt idx="2410">
                  <c:v>45015</c:v>
                </c:pt>
                <c:pt idx="2411">
                  <c:v>45016</c:v>
                </c:pt>
                <c:pt idx="2412">
                  <c:v>45019</c:v>
                </c:pt>
                <c:pt idx="2413">
                  <c:v>45020</c:v>
                </c:pt>
                <c:pt idx="2414">
                  <c:v>45021</c:v>
                </c:pt>
                <c:pt idx="2415">
                  <c:v>45022</c:v>
                </c:pt>
                <c:pt idx="2416">
                  <c:v>45023</c:v>
                </c:pt>
                <c:pt idx="2417">
                  <c:v>45026</c:v>
                </c:pt>
                <c:pt idx="2418">
                  <c:v>45027</c:v>
                </c:pt>
                <c:pt idx="2419">
                  <c:v>45028</c:v>
                </c:pt>
                <c:pt idx="2420">
                  <c:v>45029</c:v>
                </c:pt>
                <c:pt idx="2421">
                  <c:v>45030</c:v>
                </c:pt>
                <c:pt idx="2422">
                  <c:v>45033</c:v>
                </c:pt>
                <c:pt idx="2423">
                  <c:v>45034</c:v>
                </c:pt>
                <c:pt idx="2424">
                  <c:v>45035</c:v>
                </c:pt>
                <c:pt idx="2425">
                  <c:v>45036</c:v>
                </c:pt>
                <c:pt idx="2426">
                  <c:v>45037</c:v>
                </c:pt>
                <c:pt idx="2427">
                  <c:v>45040</c:v>
                </c:pt>
                <c:pt idx="2428">
                  <c:v>45041</c:v>
                </c:pt>
                <c:pt idx="2429">
                  <c:v>45042</c:v>
                </c:pt>
                <c:pt idx="2430">
                  <c:v>45043</c:v>
                </c:pt>
                <c:pt idx="2431">
                  <c:v>45044</c:v>
                </c:pt>
                <c:pt idx="2432">
                  <c:v>45047</c:v>
                </c:pt>
                <c:pt idx="2433">
                  <c:v>45048</c:v>
                </c:pt>
                <c:pt idx="2434">
                  <c:v>45049</c:v>
                </c:pt>
                <c:pt idx="2435">
                  <c:v>45050</c:v>
                </c:pt>
                <c:pt idx="2436">
                  <c:v>45051</c:v>
                </c:pt>
                <c:pt idx="2437">
                  <c:v>45054</c:v>
                </c:pt>
                <c:pt idx="2438">
                  <c:v>45055</c:v>
                </c:pt>
                <c:pt idx="2439">
                  <c:v>45056</c:v>
                </c:pt>
                <c:pt idx="2440">
                  <c:v>45057</c:v>
                </c:pt>
                <c:pt idx="2441">
                  <c:v>45058</c:v>
                </c:pt>
                <c:pt idx="2442">
                  <c:v>45061</c:v>
                </c:pt>
                <c:pt idx="2443">
                  <c:v>45062</c:v>
                </c:pt>
                <c:pt idx="2444">
                  <c:v>45063</c:v>
                </c:pt>
                <c:pt idx="2445">
                  <c:v>45064</c:v>
                </c:pt>
                <c:pt idx="2446">
                  <c:v>45065</c:v>
                </c:pt>
                <c:pt idx="2447">
                  <c:v>45068</c:v>
                </c:pt>
                <c:pt idx="2448">
                  <c:v>45069</c:v>
                </c:pt>
                <c:pt idx="2449">
                  <c:v>45070</c:v>
                </c:pt>
                <c:pt idx="2450">
                  <c:v>45071</c:v>
                </c:pt>
                <c:pt idx="2451">
                  <c:v>45072</c:v>
                </c:pt>
                <c:pt idx="2452">
                  <c:v>45075</c:v>
                </c:pt>
                <c:pt idx="2453">
                  <c:v>45076</c:v>
                </c:pt>
                <c:pt idx="2454">
                  <c:v>45077</c:v>
                </c:pt>
                <c:pt idx="2455">
                  <c:v>45078</c:v>
                </c:pt>
                <c:pt idx="2456">
                  <c:v>45079</c:v>
                </c:pt>
                <c:pt idx="2457">
                  <c:v>45082</c:v>
                </c:pt>
                <c:pt idx="2458">
                  <c:v>45083</c:v>
                </c:pt>
                <c:pt idx="2459">
                  <c:v>45084</c:v>
                </c:pt>
                <c:pt idx="2460">
                  <c:v>45085</c:v>
                </c:pt>
                <c:pt idx="2461">
                  <c:v>45086</c:v>
                </c:pt>
                <c:pt idx="2462">
                  <c:v>45089</c:v>
                </c:pt>
                <c:pt idx="2463">
                  <c:v>45090</c:v>
                </c:pt>
                <c:pt idx="2464">
                  <c:v>45091</c:v>
                </c:pt>
                <c:pt idx="2465">
                  <c:v>45092</c:v>
                </c:pt>
                <c:pt idx="2466">
                  <c:v>45093</c:v>
                </c:pt>
                <c:pt idx="2467">
                  <c:v>45096</c:v>
                </c:pt>
                <c:pt idx="2468">
                  <c:v>45097</c:v>
                </c:pt>
                <c:pt idx="2469">
                  <c:v>45098</c:v>
                </c:pt>
                <c:pt idx="2470">
                  <c:v>45099</c:v>
                </c:pt>
                <c:pt idx="2471">
                  <c:v>45100</c:v>
                </c:pt>
                <c:pt idx="2472">
                  <c:v>45103</c:v>
                </c:pt>
                <c:pt idx="2473">
                  <c:v>45104</c:v>
                </c:pt>
                <c:pt idx="2474">
                  <c:v>45105</c:v>
                </c:pt>
                <c:pt idx="2475">
                  <c:v>45106</c:v>
                </c:pt>
                <c:pt idx="2476">
                  <c:v>45107</c:v>
                </c:pt>
                <c:pt idx="2477">
                  <c:v>45110</c:v>
                </c:pt>
                <c:pt idx="2478">
                  <c:v>45111</c:v>
                </c:pt>
                <c:pt idx="2479">
                  <c:v>45112</c:v>
                </c:pt>
                <c:pt idx="2480">
                  <c:v>45113</c:v>
                </c:pt>
                <c:pt idx="2481">
                  <c:v>45114</c:v>
                </c:pt>
                <c:pt idx="2482">
                  <c:v>45117</c:v>
                </c:pt>
                <c:pt idx="2483">
                  <c:v>45118</c:v>
                </c:pt>
                <c:pt idx="2484">
                  <c:v>45119</c:v>
                </c:pt>
                <c:pt idx="2485">
                  <c:v>45120</c:v>
                </c:pt>
                <c:pt idx="2486">
                  <c:v>45121</c:v>
                </c:pt>
                <c:pt idx="2487">
                  <c:v>45124</c:v>
                </c:pt>
                <c:pt idx="2488">
                  <c:v>45125</c:v>
                </c:pt>
                <c:pt idx="2489">
                  <c:v>45126</c:v>
                </c:pt>
                <c:pt idx="2490">
                  <c:v>45127</c:v>
                </c:pt>
                <c:pt idx="2491">
                  <c:v>45128</c:v>
                </c:pt>
                <c:pt idx="2492">
                  <c:v>45131</c:v>
                </c:pt>
                <c:pt idx="2493">
                  <c:v>45132</c:v>
                </c:pt>
                <c:pt idx="2494">
                  <c:v>45133</c:v>
                </c:pt>
                <c:pt idx="2495">
                  <c:v>45134</c:v>
                </c:pt>
                <c:pt idx="2496">
                  <c:v>45135</c:v>
                </c:pt>
                <c:pt idx="2497">
                  <c:v>45138</c:v>
                </c:pt>
                <c:pt idx="2498">
                  <c:v>45139</c:v>
                </c:pt>
                <c:pt idx="2499">
                  <c:v>45140</c:v>
                </c:pt>
                <c:pt idx="2500">
                  <c:v>45141</c:v>
                </c:pt>
                <c:pt idx="2501">
                  <c:v>45142</c:v>
                </c:pt>
                <c:pt idx="2502">
                  <c:v>45145</c:v>
                </c:pt>
                <c:pt idx="2503">
                  <c:v>45146</c:v>
                </c:pt>
                <c:pt idx="2504">
                  <c:v>45147</c:v>
                </c:pt>
                <c:pt idx="2505">
                  <c:v>45148</c:v>
                </c:pt>
                <c:pt idx="2506">
                  <c:v>45149</c:v>
                </c:pt>
                <c:pt idx="2507">
                  <c:v>45152</c:v>
                </c:pt>
                <c:pt idx="2508">
                  <c:v>45153</c:v>
                </c:pt>
                <c:pt idx="2509">
                  <c:v>45154</c:v>
                </c:pt>
                <c:pt idx="2510">
                  <c:v>45155</c:v>
                </c:pt>
                <c:pt idx="2511">
                  <c:v>45156</c:v>
                </c:pt>
                <c:pt idx="2512">
                  <c:v>45159</c:v>
                </c:pt>
                <c:pt idx="2513">
                  <c:v>45160</c:v>
                </c:pt>
                <c:pt idx="2514">
                  <c:v>45161</c:v>
                </c:pt>
                <c:pt idx="2515">
                  <c:v>45162</c:v>
                </c:pt>
                <c:pt idx="2516">
                  <c:v>45163</c:v>
                </c:pt>
                <c:pt idx="2517">
                  <c:v>45166</c:v>
                </c:pt>
                <c:pt idx="2518">
                  <c:v>45167</c:v>
                </c:pt>
                <c:pt idx="2519">
                  <c:v>45168</c:v>
                </c:pt>
                <c:pt idx="2520">
                  <c:v>45169</c:v>
                </c:pt>
                <c:pt idx="2521">
                  <c:v>45170</c:v>
                </c:pt>
                <c:pt idx="2522">
                  <c:v>45173</c:v>
                </c:pt>
                <c:pt idx="2523">
                  <c:v>45174</c:v>
                </c:pt>
                <c:pt idx="2524">
                  <c:v>45175</c:v>
                </c:pt>
                <c:pt idx="2525">
                  <c:v>45176</c:v>
                </c:pt>
                <c:pt idx="2526">
                  <c:v>45177</c:v>
                </c:pt>
                <c:pt idx="2527">
                  <c:v>45180</c:v>
                </c:pt>
                <c:pt idx="2528">
                  <c:v>45181</c:v>
                </c:pt>
                <c:pt idx="2529">
                  <c:v>45182</c:v>
                </c:pt>
                <c:pt idx="2530">
                  <c:v>45183</c:v>
                </c:pt>
                <c:pt idx="2531">
                  <c:v>45184</c:v>
                </c:pt>
                <c:pt idx="2532">
                  <c:v>45187</c:v>
                </c:pt>
                <c:pt idx="2533">
                  <c:v>45188</c:v>
                </c:pt>
                <c:pt idx="2534">
                  <c:v>45189</c:v>
                </c:pt>
                <c:pt idx="2535">
                  <c:v>45190</c:v>
                </c:pt>
                <c:pt idx="2536">
                  <c:v>45191</c:v>
                </c:pt>
                <c:pt idx="2537">
                  <c:v>45194</c:v>
                </c:pt>
                <c:pt idx="2538">
                  <c:v>45195</c:v>
                </c:pt>
                <c:pt idx="2539">
                  <c:v>45196</c:v>
                </c:pt>
                <c:pt idx="2540">
                  <c:v>45197</c:v>
                </c:pt>
                <c:pt idx="2541">
                  <c:v>45198</c:v>
                </c:pt>
                <c:pt idx="2542">
                  <c:v>45201</c:v>
                </c:pt>
                <c:pt idx="2543">
                  <c:v>45202</c:v>
                </c:pt>
                <c:pt idx="2544">
                  <c:v>45203</c:v>
                </c:pt>
                <c:pt idx="2545">
                  <c:v>45204</c:v>
                </c:pt>
                <c:pt idx="2546">
                  <c:v>45205</c:v>
                </c:pt>
                <c:pt idx="2547">
                  <c:v>45208</c:v>
                </c:pt>
                <c:pt idx="2548">
                  <c:v>45209</c:v>
                </c:pt>
                <c:pt idx="2549">
                  <c:v>45210</c:v>
                </c:pt>
                <c:pt idx="2550">
                  <c:v>45211</c:v>
                </c:pt>
                <c:pt idx="2551">
                  <c:v>45212</c:v>
                </c:pt>
                <c:pt idx="2552">
                  <c:v>45215</c:v>
                </c:pt>
                <c:pt idx="2553">
                  <c:v>45216</c:v>
                </c:pt>
                <c:pt idx="2554">
                  <c:v>45217</c:v>
                </c:pt>
                <c:pt idx="2555">
                  <c:v>45218</c:v>
                </c:pt>
                <c:pt idx="2556">
                  <c:v>45219</c:v>
                </c:pt>
                <c:pt idx="2557">
                  <c:v>45222</c:v>
                </c:pt>
                <c:pt idx="2558">
                  <c:v>45223</c:v>
                </c:pt>
                <c:pt idx="2559">
                  <c:v>45224</c:v>
                </c:pt>
                <c:pt idx="2560">
                  <c:v>45225</c:v>
                </c:pt>
                <c:pt idx="2561">
                  <c:v>45226</c:v>
                </c:pt>
                <c:pt idx="2562">
                  <c:v>45229</c:v>
                </c:pt>
                <c:pt idx="2563">
                  <c:v>45230</c:v>
                </c:pt>
                <c:pt idx="2564">
                  <c:v>45231</c:v>
                </c:pt>
                <c:pt idx="2565">
                  <c:v>45232</c:v>
                </c:pt>
                <c:pt idx="2566">
                  <c:v>45233</c:v>
                </c:pt>
                <c:pt idx="2567">
                  <c:v>45236</c:v>
                </c:pt>
                <c:pt idx="2568">
                  <c:v>45237</c:v>
                </c:pt>
                <c:pt idx="2569">
                  <c:v>45238</c:v>
                </c:pt>
                <c:pt idx="2570">
                  <c:v>45239</c:v>
                </c:pt>
                <c:pt idx="2571">
                  <c:v>45240</c:v>
                </c:pt>
                <c:pt idx="2572">
                  <c:v>45243</c:v>
                </c:pt>
                <c:pt idx="2573">
                  <c:v>45244</c:v>
                </c:pt>
                <c:pt idx="2574">
                  <c:v>45245</c:v>
                </c:pt>
                <c:pt idx="2575">
                  <c:v>45246</c:v>
                </c:pt>
                <c:pt idx="2576">
                  <c:v>45247</c:v>
                </c:pt>
                <c:pt idx="2577">
                  <c:v>45250</c:v>
                </c:pt>
                <c:pt idx="2578">
                  <c:v>45251</c:v>
                </c:pt>
                <c:pt idx="2579">
                  <c:v>45252</c:v>
                </c:pt>
                <c:pt idx="2580">
                  <c:v>45253</c:v>
                </c:pt>
                <c:pt idx="2581">
                  <c:v>45254</c:v>
                </c:pt>
                <c:pt idx="2582">
                  <c:v>45257</c:v>
                </c:pt>
                <c:pt idx="2583">
                  <c:v>45258</c:v>
                </c:pt>
                <c:pt idx="2584">
                  <c:v>45259</c:v>
                </c:pt>
                <c:pt idx="2585">
                  <c:v>45260</c:v>
                </c:pt>
                <c:pt idx="2586">
                  <c:v>45261</c:v>
                </c:pt>
                <c:pt idx="2587">
                  <c:v>45264</c:v>
                </c:pt>
                <c:pt idx="2588">
                  <c:v>45265</c:v>
                </c:pt>
                <c:pt idx="2589">
                  <c:v>45266</c:v>
                </c:pt>
                <c:pt idx="2590">
                  <c:v>45267</c:v>
                </c:pt>
                <c:pt idx="2591">
                  <c:v>45268</c:v>
                </c:pt>
                <c:pt idx="2592">
                  <c:v>45271</c:v>
                </c:pt>
                <c:pt idx="2593">
                  <c:v>45272</c:v>
                </c:pt>
                <c:pt idx="2594">
                  <c:v>45273</c:v>
                </c:pt>
                <c:pt idx="2595">
                  <c:v>45274</c:v>
                </c:pt>
                <c:pt idx="2596">
                  <c:v>45275</c:v>
                </c:pt>
                <c:pt idx="2597">
                  <c:v>45278</c:v>
                </c:pt>
                <c:pt idx="2598">
                  <c:v>45279</c:v>
                </c:pt>
                <c:pt idx="2599">
                  <c:v>45280</c:v>
                </c:pt>
                <c:pt idx="2600">
                  <c:v>45281</c:v>
                </c:pt>
                <c:pt idx="2601">
                  <c:v>45282</c:v>
                </c:pt>
                <c:pt idx="2602">
                  <c:v>45285</c:v>
                </c:pt>
                <c:pt idx="2603">
                  <c:v>45286</c:v>
                </c:pt>
                <c:pt idx="2604">
                  <c:v>45287</c:v>
                </c:pt>
                <c:pt idx="2605">
                  <c:v>45288</c:v>
                </c:pt>
                <c:pt idx="2606">
                  <c:v>45289</c:v>
                </c:pt>
              </c:numCache>
            </c:numRef>
          </c:cat>
          <c:val>
            <c:numRef>
              <c:f>'[1]Investment Performance'!$Q$9:$Q$2615</c:f>
              <c:numCache>
                <c:formatCode>0%;\(0%\)</c:formatCode>
                <c:ptCount val="2607"/>
                <c:pt idx="0">
                  <c:v>0</c:v>
                </c:pt>
                <c:pt idx="1">
                  <c:v>1.8859999999999999E-3</c:v>
                </c:pt>
                <c:pt idx="2">
                  <c:v>6.9150000000000001E-3</c:v>
                </c:pt>
                <c:pt idx="3">
                  <c:v>8.8909999999999996E-3</c:v>
                </c:pt>
                <c:pt idx="4">
                  <c:v>7.6339999999999993E-3</c:v>
                </c:pt>
                <c:pt idx="5">
                  <c:v>8.038E-3</c:v>
                </c:pt>
                <c:pt idx="6">
                  <c:v>1.374E-2</c:v>
                </c:pt>
                <c:pt idx="7">
                  <c:v>1.7691999999999999E-2</c:v>
                </c:pt>
                <c:pt idx="8">
                  <c:v>1.7781999999999999E-2</c:v>
                </c:pt>
                <c:pt idx="9">
                  <c:v>1.5986E-2</c:v>
                </c:pt>
                <c:pt idx="10">
                  <c:v>1.9533000000000002E-2</c:v>
                </c:pt>
                <c:pt idx="11">
                  <c:v>1.8006000000000001E-2</c:v>
                </c:pt>
                <c:pt idx="12">
                  <c:v>1.8680000000000002E-2</c:v>
                </c:pt>
                <c:pt idx="13">
                  <c:v>1.8006000000000001E-2</c:v>
                </c:pt>
                <c:pt idx="14">
                  <c:v>1.5221999999999999E-2</c:v>
                </c:pt>
                <c:pt idx="15">
                  <c:v>1.8006000000000001E-2</c:v>
                </c:pt>
                <c:pt idx="16">
                  <c:v>1.7826999999999999E-2</c:v>
                </c:pt>
                <c:pt idx="17">
                  <c:v>1.6345000000000002E-2</c:v>
                </c:pt>
                <c:pt idx="18">
                  <c:v>1.3919999999999998E-2</c:v>
                </c:pt>
                <c:pt idx="19">
                  <c:v>1.6794E-2</c:v>
                </c:pt>
                <c:pt idx="20">
                  <c:v>1.6569E-2</c:v>
                </c:pt>
                <c:pt idx="21">
                  <c:v>1.8769999999999998E-2</c:v>
                </c:pt>
                <c:pt idx="22">
                  <c:v>1.9488000000000002E-2</c:v>
                </c:pt>
                <c:pt idx="23">
                  <c:v>1.8634999999999999E-2</c:v>
                </c:pt>
                <c:pt idx="24">
                  <c:v>1.9174E-2</c:v>
                </c:pt>
                <c:pt idx="25">
                  <c:v>1.6209999999999999E-2</c:v>
                </c:pt>
                <c:pt idx="26">
                  <c:v>1.8321E-2</c:v>
                </c:pt>
                <c:pt idx="27">
                  <c:v>1.8186000000000001E-2</c:v>
                </c:pt>
                <c:pt idx="28">
                  <c:v>1.6839E-2</c:v>
                </c:pt>
                <c:pt idx="29">
                  <c:v>1.2034E-2</c:v>
                </c:pt>
                <c:pt idx="30">
                  <c:v>1.4459E-2</c:v>
                </c:pt>
                <c:pt idx="31">
                  <c:v>1.4323999999999998E-2</c:v>
                </c:pt>
                <c:pt idx="32">
                  <c:v>1.6074999999999999E-2</c:v>
                </c:pt>
                <c:pt idx="33">
                  <c:v>1.7736999999999999E-2</c:v>
                </c:pt>
                <c:pt idx="34">
                  <c:v>1.9174E-2</c:v>
                </c:pt>
                <c:pt idx="35">
                  <c:v>1.5042999999999999E-2</c:v>
                </c:pt>
                <c:pt idx="36">
                  <c:v>1.6614E-2</c:v>
                </c:pt>
                <c:pt idx="37">
                  <c:v>1.8589999999999999E-2</c:v>
                </c:pt>
                <c:pt idx="38">
                  <c:v>2.0295999999999998E-2</c:v>
                </c:pt>
                <c:pt idx="39">
                  <c:v>2.1958000000000002E-2</c:v>
                </c:pt>
                <c:pt idx="40">
                  <c:v>2.5415E-2</c:v>
                </c:pt>
                <c:pt idx="41">
                  <c:v>2.308E-2</c:v>
                </c:pt>
                <c:pt idx="42">
                  <c:v>2.6806999999999997E-2</c:v>
                </c:pt>
                <c:pt idx="43">
                  <c:v>2.5100999999999998E-2</c:v>
                </c:pt>
                <c:pt idx="44">
                  <c:v>2.4203000000000002E-2</c:v>
                </c:pt>
                <c:pt idx="45">
                  <c:v>2.1823000000000002E-2</c:v>
                </c:pt>
                <c:pt idx="46">
                  <c:v>2.1554000000000004E-2</c:v>
                </c:pt>
                <c:pt idx="47">
                  <c:v>2.1958000000000002E-2</c:v>
                </c:pt>
                <c:pt idx="48">
                  <c:v>2.2991000000000001E-2</c:v>
                </c:pt>
                <c:pt idx="49">
                  <c:v>2.4426999999999997E-2</c:v>
                </c:pt>
                <c:pt idx="50">
                  <c:v>2.7345999999999999E-2</c:v>
                </c:pt>
                <c:pt idx="51">
                  <c:v>2.8065000000000003E-2</c:v>
                </c:pt>
                <c:pt idx="52">
                  <c:v>2.7885E-2</c:v>
                </c:pt>
                <c:pt idx="53">
                  <c:v>2.8153999999999998E-2</c:v>
                </c:pt>
                <c:pt idx="54">
                  <c:v>2.6493000000000003E-2</c:v>
                </c:pt>
                <c:pt idx="55">
                  <c:v>2.0745E-2</c:v>
                </c:pt>
                <c:pt idx="56">
                  <c:v>2.1958000000000002E-2</c:v>
                </c:pt>
                <c:pt idx="57">
                  <c:v>2.5055999999999998E-2</c:v>
                </c:pt>
                <c:pt idx="58">
                  <c:v>2.2946000000000001E-2</c:v>
                </c:pt>
                <c:pt idx="59">
                  <c:v>2.2721000000000002E-2</c:v>
                </c:pt>
                <c:pt idx="60">
                  <c:v>2.3664000000000001E-2</c:v>
                </c:pt>
                <c:pt idx="61">
                  <c:v>2.0520999999999998E-2</c:v>
                </c:pt>
                <c:pt idx="62">
                  <c:v>2.0655999999999997E-2</c:v>
                </c:pt>
                <c:pt idx="63">
                  <c:v>2.1599E-2</c:v>
                </c:pt>
                <c:pt idx="64">
                  <c:v>2.0879999999999999E-2</c:v>
                </c:pt>
                <c:pt idx="65">
                  <c:v>2.2631000000000002E-2</c:v>
                </c:pt>
                <c:pt idx="66">
                  <c:v>2.6583000000000002E-2</c:v>
                </c:pt>
                <c:pt idx="67">
                  <c:v>2.8647999999999996E-2</c:v>
                </c:pt>
                <c:pt idx="68">
                  <c:v>2.7255999999999999E-2</c:v>
                </c:pt>
                <c:pt idx="69">
                  <c:v>2.7839999999999997E-2</c:v>
                </c:pt>
                <c:pt idx="70">
                  <c:v>3.2959000000000002E-2</c:v>
                </c:pt>
                <c:pt idx="71">
                  <c:v>3.3722000000000002E-2</c:v>
                </c:pt>
                <c:pt idx="72">
                  <c:v>3.2150999999999999E-2</c:v>
                </c:pt>
                <c:pt idx="73">
                  <c:v>3.4172000000000001E-2</c:v>
                </c:pt>
                <c:pt idx="74">
                  <c:v>3.2690000000000004E-2</c:v>
                </c:pt>
                <c:pt idx="75">
                  <c:v>3.1297999999999999E-2</c:v>
                </c:pt>
                <c:pt idx="76">
                  <c:v>3.1297999999999999E-2</c:v>
                </c:pt>
                <c:pt idx="77">
                  <c:v>3.1297999999999999E-2</c:v>
                </c:pt>
                <c:pt idx="78">
                  <c:v>2.8334000000000002E-2</c:v>
                </c:pt>
                <c:pt idx="79">
                  <c:v>3.1792000000000001E-2</c:v>
                </c:pt>
                <c:pt idx="80">
                  <c:v>3.0938E-2</c:v>
                </c:pt>
                <c:pt idx="81">
                  <c:v>3.4709999999999998E-2</c:v>
                </c:pt>
                <c:pt idx="82">
                  <c:v>3.2599999999999997E-2</c:v>
                </c:pt>
                <c:pt idx="83">
                  <c:v>3.2555000000000001E-2</c:v>
                </c:pt>
                <c:pt idx="84">
                  <c:v>3.3992000000000001E-2</c:v>
                </c:pt>
                <c:pt idx="85">
                  <c:v>3.6506999999999998E-2</c:v>
                </c:pt>
                <c:pt idx="86">
                  <c:v>3.6506999999999998E-2</c:v>
                </c:pt>
                <c:pt idx="87">
                  <c:v>3.6506999999999998E-2</c:v>
                </c:pt>
                <c:pt idx="88">
                  <c:v>3.6865999999999996E-2</c:v>
                </c:pt>
                <c:pt idx="89">
                  <c:v>3.6776000000000003E-2</c:v>
                </c:pt>
                <c:pt idx="90">
                  <c:v>3.8706999999999998E-2</c:v>
                </c:pt>
                <c:pt idx="91">
                  <c:v>3.7853999999999999E-2</c:v>
                </c:pt>
                <c:pt idx="92">
                  <c:v>3.5249000000000003E-2</c:v>
                </c:pt>
                <c:pt idx="93">
                  <c:v>3.9111E-2</c:v>
                </c:pt>
                <c:pt idx="94">
                  <c:v>4.4903000000000005E-2</c:v>
                </c:pt>
                <c:pt idx="95">
                  <c:v>4.8541000000000001E-2</c:v>
                </c:pt>
                <c:pt idx="96">
                  <c:v>4.5712000000000003E-2</c:v>
                </c:pt>
                <c:pt idx="97">
                  <c:v>4.5038000000000002E-2</c:v>
                </c:pt>
                <c:pt idx="98">
                  <c:v>4.3151999999999996E-2</c:v>
                </c:pt>
                <c:pt idx="99">
                  <c:v>4.0232999999999998E-2</c:v>
                </c:pt>
                <c:pt idx="100">
                  <c:v>3.9874E-2</c:v>
                </c:pt>
                <c:pt idx="101">
                  <c:v>4.1581E-2</c:v>
                </c:pt>
                <c:pt idx="102">
                  <c:v>4.1581E-2</c:v>
                </c:pt>
                <c:pt idx="103">
                  <c:v>4.2118999999999997E-2</c:v>
                </c:pt>
                <c:pt idx="104">
                  <c:v>4.8091999999999996E-2</c:v>
                </c:pt>
                <c:pt idx="105">
                  <c:v>4.9932999999999998E-2</c:v>
                </c:pt>
                <c:pt idx="106">
                  <c:v>4.7552999999999998E-2</c:v>
                </c:pt>
                <c:pt idx="107">
                  <c:v>4.5128000000000001E-2</c:v>
                </c:pt>
                <c:pt idx="108">
                  <c:v>4.2882999999999998E-2</c:v>
                </c:pt>
                <c:pt idx="109">
                  <c:v>4.0593000000000004E-2</c:v>
                </c:pt>
                <c:pt idx="110">
                  <c:v>4.1626000000000003E-2</c:v>
                </c:pt>
                <c:pt idx="111">
                  <c:v>4.3871E-2</c:v>
                </c:pt>
                <c:pt idx="112">
                  <c:v>4.2118999999999997E-2</c:v>
                </c:pt>
                <c:pt idx="113">
                  <c:v>4.0412999999999998E-2</c:v>
                </c:pt>
                <c:pt idx="114">
                  <c:v>4.1849999999999998E-2</c:v>
                </c:pt>
                <c:pt idx="115">
                  <c:v>4.1041999999999995E-2</c:v>
                </c:pt>
                <c:pt idx="116">
                  <c:v>3.9425000000000002E-2</c:v>
                </c:pt>
                <c:pt idx="117">
                  <c:v>3.9605000000000001E-2</c:v>
                </c:pt>
                <c:pt idx="118">
                  <c:v>3.8572000000000002E-2</c:v>
                </c:pt>
                <c:pt idx="119">
                  <c:v>4.0548000000000001E-2</c:v>
                </c:pt>
                <c:pt idx="120">
                  <c:v>4.0368000000000001E-2</c:v>
                </c:pt>
                <c:pt idx="121">
                  <c:v>3.8572000000000002E-2</c:v>
                </c:pt>
                <c:pt idx="122">
                  <c:v>4.0637999999999994E-2</c:v>
                </c:pt>
                <c:pt idx="123">
                  <c:v>4.0323000000000005E-2</c:v>
                </c:pt>
                <c:pt idx="124">
                  <c:v>4.4992999999999998E-2</c:v>
                </c:pt>
                <c:pt idx="125">
                  <c:v>4.6384999999999996E-2</c:v>
                </c:pt>
                <c:pt idx="126">
                  <c:v>4.5397E-2</c:v>
                </c:pt>
                <c:pt idx="127">
                  <c:v>4.3691000000000008E-2</c:v>
                </c:pt>
                <c:pt idx="128">
                  <c:v>4.1759999999999999E-2</c:v>
                </c:pt>
                <c:pt idx="129">
                  <c:v>3.8752000000000002E-2</c:v>
                </c:pt>
                <c:pt idx="130">
                  <c:v>3.8302999999999997E-2</c:v>
                </c:pt>
                <c:pt idx="131">
                  <c:v>3.8616999999999999E-2</c:v>
                </c:pt>
                <c:pt idx="132">
                  <c:v>4.0412999999999998E-2</c:v>
                </c:pt>
                <c:pt idx="133">
                  <c:v>4.4724000000000007E-2</c:v>
                </c:pt>
                <c:pt idx="134">
                  <c:v>4.4005000000000002E-2</c:v>
                </c:pt>
                <c:pt idx="135">
                  <c:v>4.5621999999999996E-2</c:v>
                </c:pt>
                <c:pt idx="136">
                  <c:v>4.6834000000000001E-2</c:v>
                </c:pt>
                <c:pt idx="137">
                  <c:v>4.7552999999999998E-2</c:v>
                </c:pt>
                <c:pt idx="138">
                  <c:v>4.4724000000000007E-2</c:v>
                </c:pt>
                <c:pt idx="139">
                  <c:v>4.4275000000000002E-2</c:v>
                </c:pt>
                <c:pt idx="140">
                  <c:v>4.8989999999999999E-2</c:v>
                </c:pt>
                <c:pt idx="141">
                  <c:v>5.0247E-2</c:v>
                </c:pt>
                <c:pt idx="142">
                  <c:v>5.1369999999999999E-2</c:v>
                </c:pt>
                <c:pt idx="143">
                  <c:v>5.0336999999999993E-2</c:v>
                </c:pt>
                <c:pt idx="144">
                  <c:v>5.2537E-2</c:v>
                </c:pt>
                <c:pt idx="145">
                  <c:v>4.9932999999999998E-2</c:v>
                </c:pt>
                <c:pt idx="146">
                  <c:v>5.2268000000000002E-2</c:v>
                </c:pt>
                <c:pt idx="147">
                  <c:v>5.1952999999999999E-2</c:v>
                </c:pt>
                <c:pt idx="148">
                  <c:v>5.4198000000000003E-2</c:v>
                </c:pt>
                <c:pt idx="149">
                  <c:v>5.1414000000000001E-2</c:v>
                </c:pt>
                <c:pt idx="150">
                  <c:v>4.9977999999999995E-2</c:v>
                </c:pt>
                <c:pt idx="151">
                  <c:v>5.3211000000000001E-2</c:v>
                </c:pt>
                <c:pt idx="152">
                  <c:v>5.577E-2</c:v>
                </c:pt>
                <c:pt idx="153">
                  <c:v>5.2492000000000004E-2</c:v>
                </c:pt>
                <c:pt idx="154">
                  <c:v>5.5724999999999997E-2</c:v>
                </c:pt>
                <c:pt idx="155">
                  <c:v>5.7746000000000006E-2</c:v>
                </c:pt>
                <c:pt idx="156">
                  <c:v>5.9138000000000003E-2</c:v>
                </c:pt>
                <c:pt idx="157">
                  <c:v>5.5994999999999996E-2</c:v>
                </c:pt>
                <c:pt idx="158">
                  <c:v>5.595E-2</c:v>
                </c:pt>
                <c:pt idx="159">
                  <c:v>5.8554000000000002E-2</c:v>
                </c:pt>
                <c:pt idx="160">
                  <c:v>6.0035999999999999E-2</c:v>
                </c:pt>
                <c:pt idx="161">
                  <c:v>6.7400000000000002E-2</c:v>
                </c:pt>
                <c:pt idx="162">
                  <c:v>6.2954999999999997E-2</c:v>
                </c:pt>
                <c:pt idx="163">
                  <c:v>6.5784000000000009E-2</c:v>
                </c:pt>
                <c:pt idx="164">
                  <c:v>6.4301999999999998E-2</c:v>
                </c:pt>
                <c:pt idx="165">
                  <c:v>6.4974999999999991E-2</c:v>
                </c:pt>
                <c:pt idx="166">
                  <c:v>6.5423999999999996E-2</c:v>
                </c:pt>
                <c:pt idx="167">
                  <c:v>6.5423999999999996E-2</c:v>
                </c:pt>
                <c:pt idx="168">
                  <c:v>7.162099999999999E-2</c:v>
                </c:pt>
                <c:pt idx="169">
                  <c:v>7.7863000000000002E-2</c:v>
                </c:pt>
                <c:pt idx="170">
                  <c:v>7.8894999999999993E-2</c:v>
                </c:pt>
                <c:pt idx="171">
                  <c:v>8.0107999999999999E-2</c:v>
                </c:pt>
                <c:pt idx="172">
                  <c:v>7.8894999999999993E-2</c:v>
                </c:pt>
                <c:pt idx="173">
                  <c:v>7.5213000000000002E-2</c:v>
                </c:pt>
                <c:pt idx="174">
                  <c:v>7.1980000000000002E-2</c:v>
                </c:pt>
                <c:pt idx="175">
                  <c:v>7.0319000000000007E-2</c:v>
                </c:pt>
                <c:pt idx="176">
                  <c:v>7.1485999999999994E-2</c:v>
                </c:pt>
                <c:pt idx="177">
                  <c:v>7.2205000000000005E-2</c:v>
                </c:pt>
                <c:pt idx="178">
                  <c:v>7.0319000000000007E-2</c:v>
                </c:pt>
                <c:pt idx="179">
                  <c:v>6.8433000000000008E-2</c:v>
                </c:pt>
                <c:pt idx="180">
                  <c:v>6.8971999999999992E-2</c:v>
                </c:pt>
                <c:pt idx="181">
                  <c:v>6.6950999999999997E-2</c:v>
                </c:pt>
                <c:pt idx="182">
                  <c:v>6.7130999999999996E-2</c:v>
                </c:pt>
                <c:pt idx="183">
                  <c:v>6.7580000000000001E-2</c:v>
                </c:pt>
                <c:pt idx="184">
                  <c:v>6.8118999999999999E-2</c:v>
                </c:pt>
                <c:pt idx="185">
                  <c:v>6.3314000000000009E-2</c:v>
                </c:pt>
                <c:pt idx="186">
                  <c:v>6.8927000000000002E-2</c:v>
                </c:pt>
                <c:pt idx="187">
                  <c:v>7.2294999999999998E-2</c:v>
                </c:pt>
                <c:pt idx="188">
                  <c:v>7.3866000000000001E-2</c:v>
                </c:pt>
                <c:pt idx="189">
                  <c:v>7.4314999999999992E-2</c:v>
                </c:pt>
                <c:pt idx="190">
                  <c:v>7.3776000000000008E-2</c:v>
                </c:pt>
                <c:pt idx="191">
                  <c:v>7.2473999999999997E-2</c:v>
                </c:pt>
                <c:pt idx="192">
                  <c:v>7.3282E-2</c:v>
                </c:pt>
                <c:pt idx="193">
                  <c:v>7.4270000000000003E-2</c:v>
                </c:pt>
                <c:pt idx="194">
                  <c:v>7.7996999999999997E-2</c:v>
                </c:pt>
                <c:pt idx="195">
                  <c:v>8.0017999999999992E-2</c:v>
                </c:pt>
                <c:pt idx="196">
                  <c:v>7.6380999999999991E-2</c:v>
                </c:pt>
                <c:pt idx="197">
                  <c:v>7.9299999999999995E-2</c:v>
                </c:pt>
                <c:pt idx="198">
                  <c:v>8.446300000000001E-2</c:v>
                </c:pt>
                <c:pt idx="199">
                  <c:v>8.6978000000000014E-2</c:v>
                </c:pt>
                <c:pt idx="200">
                  <c:v>8.5989999999999997E-2</c:v>
                </c:pt>
                <c:pt idx="201">
                  <c:v>8.7875999999999996E-2</c:v>
                </c:pt>
                <c:pt idx="202">
                  <c:v>9.1198999999999988E-2</c:v>
                </c:pt>
                <c:pt idx="203">
                  <c:v>9.2994999999999994E-2</c:v>
                </c:pt>
                <c:pt idx="204">
                  <c:v>0.10175100000000001</c:v>
                </c:pt>
                <c:pt idx="205">
                  <c:v>9.2232000000000008E-2</c:v>
                </c:pt>
                <c:pt idx="206">
                  <c:v>8.2936999999999997E-2</c:v>
                </c:pt>
                <c:pt idx="207">
                  <c:v>8.6035E-2</c:v>
                </c:pt>
                <c:pt idx="208">
                  <c:v>8.482300000000001E-2</c:v>
                </c:pt>
                <c:pt idx="209">
                  <c:v>8.3879999999999996E-2</c:v>
                </c:pt>
                <c:pt idx="210">
                  <c:v>8.1500000000000003E-2</c:v>
                </c:pt>
                <c:pt idx="211">
                  <c:v>8.208399999999999E-2</c:v>
                </c:pt>
                <c:pt idx="212">
                  <c:v>8.3925E-2</c:v>
                </c:pt>
                <c:pt idx="213">
                  <c:v>8.2039000000000015E-2</c:v>
                </c:pt>
                <c:pt idx="214">
                  <c:v>8.0961000000000005E-2</c:v>
                </c:pt>
                <c:pt idx="215">
                  <c:v>8.2757000000000011E-2</c:v>
                </c:pt>
                <c:pt idx="216">
                  <c:v>8.1096000000000001E-2</c:v>
                </c:pt>
                <c:pt idx="217">
                  <c:v>7.9793000000000003E-2</c:v>
                </c:pt>
                <c:pt idx="218">
                  <c:v>8.3834999999999993E-2</c:v>
                </c:pt>
                <c:pt idx="219">
                  <c:v>8.2217999999999999E-2</c:v>
                </c:pt>
                <c:pt idx="220">
                  <c:v>8.3160999999999999E-2</c:v>
                </c:pt>
                <c:pt idx="221">
                  <c:v>8.6125000000000007E-2</c:v>
                </c:pt>
                <c:pt idx="222">
                  <c:v>8.8234999999999994E-2</c:v>
                </c:pt>
                <c:pt idx="223">
                  <c:v>8.5541000000000006E-2</c:v>
                </c:pt>
                <c:pt idx="224">
                  <c:v>8.8954000000000005E-2</c:v>
                </c:pt>
                <c:pt idx="225">
                  <c:v>8.9313000000000003E-2</c:v>
                </c:pt>
                <c:pt idx="226">
                  <c:v>9.2096999999999998E-2</c:v>
                </c:pt>
                <c:pt idx="227">
                  <c:v>9.3130000000000004E-2</c:v>
                </c:pt>
                <c:pt idx="228">
                  <c:v>9.2680999999999999E-2</c:v>
                </c:pt>
                <c:pt idx="229">
                  <c:v>9.1019000000000003E-2</c:v>
                </c:pt>
                <c:pt idx="230">
                  <c:v>9.2591000000000007E-2</c:v>
                </c:pt>
                <c:pt idx="231">
                  <c:v>9.5688999999999996E-2</c:v>
                </c:pt>
                <c:pt idx="232">
                  <c:v>9.6767000000000006E-2</c:v>
                </c:pt>
                <c:pt idx="233">
                  <c:v>0.100359</c:v>
                </c:pt>
                <c:pt idx="234">
                  <c:v>0.103323</c:v>
                </c:pt>
                <c:pt idx="235">
                  <c:v>0.10682499999999999</c:v>
                </c:pt>
                <c:pt idx="236">
                  <c:v>0.10696</c:v>
                </c:pt>
                <c:pt idx="237">
                  <c:v>0.108666</c:v>
                </c:pt>
                <c:pt idx="238">
                  <c:v>0.10188599999999999</c:v>
                </c:pt>
                <c:pt idx="239">
                  <c:v>0.10058400000000001</c:v>
                </c:pt>
                <c:pt idx="240">
                  <c:v>0.10238</c:v>
                </c:pt>
                <c:pt idx="241">
                  <c:v>0.10134700000000001</c:v>
                </c:pt>
                <c:pt idx="242">
                  <c:v>0.104356</c:v>
                </c:pt>
                <c:pt idx="243">
                  <c:v>0.110328</c:v>
                </c:pt>
                <c:pt idx="244">
                  <c:v>0.10889099999999999</c:v>
                </c:pt>
                <c:pt idx="245">
                  <c:v>0.109879</c:v>
                </c:pt>
                <c:pt idx="246">
                  <c:v>0.117467</c:v>
                </c:pt>
                <c:pt idx="247">
                  <c:v>0.117108</c:v>
                </c:pt>
                <c:pt idx="248">
                  <c:v>0.11944300000000001</c:v>
                </c:pt>
                <c:pt idx="249">
                  <c:v>0.118994</c:v>
                </c:pt>
                <c:pt idx="250">
                  <c:v>0.111181</c:v>
                </c:pt>
                <c:pt idx="251">
                  <c:v>0.111585</c:v>
                </c:pt>
                <c:pt idx="252">
                  <c:v>0.114145</c:v>
                </c:pt>
                <c:pt idx="253">
                  <c:v>0.112304</c:v>
                </c:pt>
                <c:pt idx="254">
                  <c:v>0.11010300000000001</c:v>
                </c:pt>
                <c:pt idx="255">
                  <c:v>0.11010300000000001</c:v>
                </c:pt>
                <c:pt idx="256">
                  <c:v>0.11010300000000001</c:v>
                </c:pt>
                <c:pt idx="257">
                  <c:v>0.11665900000000001</c:v>
                </c:pt>
                <c:pt idx="258">
                  <c:v>0.11872500000000001</c:v>
                </c:pt>
                <c:pt idx="259">
                  <c:v>0.122227</c:v>
                </c:pt>
                <c:pt idx="260">
                  <c:v>0.122227</c:v>
                </c:pt>
                <c:pt idx="261">
                  <c:v>0.12559500000000001</c:v>
                </c:pt>
                <c:pt idx="262">
                  <c:v>0.13120799999999999</c:v>
                </c:pt>
                <c:pt idx="263">
                  <c:v>0.13780900000000001</c:v>
                </c:pt>
                <c:pt idx="264">
                  <c:v>0.13699999999999998</c:v>
                </c:pt>
                <c:pt idx="265">
                  <c:v>0.13448599999999999</c:v>
                </c:pt>
                <c:pt idx="266">
                  <c:v>0.13946999999999998</c:v>
                </c:pt>
                <c:pt idx="267">
                  <c:v>0.14144600000000002</c:v>
                </c:pt>
                <c:pt idx="268">
                  <c:v>0.14261299999999999</c:v>
                </c:pt>
                <c:pt idx="269">
                  <c:v>0.14934900000000001</c:v>
                </c:pt>
                <c:pt idx="270">
                  <c:v>0.149169</c:v>
                </c:pt>
                <c:pt idx="271">
                  <c:v>0.149035</c:v>
                </c:pt>
                <c:pt idx="272">
                  <c:v>0.152313</c:v>
                </c:pt>
                <c:pt idx="273">
                  <c:v>0.15518599999999999</c:v>
                </c:pt>
                <c:pt idx="274">
                  <c:v>0.16097899999999998</c:v>
                </c:pt>
                <c:pt idx="275">
                  <c:v>0.15940699999999999</c:v>
                </c:pt>
                <c:pt idx="276">
                  <c:v>0.166906</c:v>
                </c:pt>
                <c:pt idx="277">
                  <c:v>0.16564900000000002</c:v>
                </c:pt>
                <c:pt idx="278">
                  <c:v>0.16847799999999999</c:v>
                </c:pt>
                <c:pt idx="279">
                  <c:v>0.16897200000000001</c:v>
                </c:pt>
                <c:pt idx="280">
                  <c:v>0.172429</c:v>
                </c:pt>
                <c:pt idx="281">
                  <c:v>0.179704</c:v>
                </c:pt>
                <c:pt idx="282">
                  <c:v>0.17763799999999999</c:v>
                </c:pt>
                <c:pt idx="283">
                  <c:v>0.17094699999999999</c:v>
                </c:pt>
                <c:pt idx="284">
                  <c:v>0.165469</c:v>
                </c:pt>
                <c:pt idx="285">
                  <c:v>0.16403199999999998</c:v>
                </c:pt>
                <c:pt idx="286">
                  <c:v>0.15734199999999998</c:v>
                </c:pt>
                <c:pt idx="287">
                  <c:v>0.15981100000000001</c:v>
                </c:pt>
                <c:pt idx="288">
                  <c:v>0.154558</c:v>
                </c:pt>
                <c:pt idx="289">
                  <c:v>0.15312099999999998</c:v>
                </c:pt>
                <c:pt idx="290">
                  <c:v>0.15343500000000002</c:v>
                </c:pt>
                <c:pt idx="291">
                  <c:v>0.153256</c:v>
                </c:pt>
                <c:pt idx="292">
                  <c:v>0.15199799999999999</c:v>
                </c:pt>
                <c:pt idx="293">
                  <c:v>0.14683400000000002</c:v>
                </c:pt>
                <c:pt idx="294">
                  <c:v>0.13955999999999999</c:v>
                </c:pt>
                <c:pt idx="295">
                  <c:v>0.141536</c:v>
                </c:pt>
                <c:pt idx="296">
                  <c:v>0.14660999999999999</c:v>
                </c:pt>
                <c:pt idx="297">
                  <c:v>0.14485900000000002</c:v>
                </c:pt>
                <c:pt idx="298">
                  <c:v>0.14907899999999999</c:v>
                </c:pt>
                <c:pt idx="299">
                  <c:v>0.153615</c:v>
                </c:pt>
                <c:pt idx="300">
                  <c:v>0.152313</c:v>
                </c:pt>
                <c:pt idx="301">
                  <c:v>0.147732</c:v>
                </c:pt>
                <c:pt idx="302">
                  <c:v>0.14625099999999999</c:v>
                </c:pt>
                <c:pt idx="303">
                  <c:v>0.140593</c:v>
                </c:pt>
                <c:pt idx="304">
                  <c:v>0.13771900000000001</c:v>
                </c:pt>
                <c:pt idx="305">
                  <c:v>0.13965</c:v>
                </c:pt>
                <c:pt idx="306">
                  <c:v>0.13286899999999999</c:v>
                </c:pt>
                <c:pt idx="307">
                  <c:v>0.134441</c:v>
                </c:pt>
                <c:pt idx="308">
                  <c:v>0.14360099999999998</c:v>
                </c:pt>
                <c:pt idx="309">
                  <c:v>0.14310700000000001</c:v>
                </c:pt>
                <c:pt idx="310">
                  <c:v>0.14970800000000001</c:v>
                </c:pt>
                <c:pt idx="311">
                  <c:v>0.15083099999999999</c:v>
                </c:pt>
                <c:pt idx="312">
                  <c:v>0.152672</c:v>
                </c:pt>
                <c:pt idx="313">
                  <c:v>0.15226800000000001</c:v>
                </c:pt>
                <c:pt idx="314">
                  <c:v>0.15779099999999999</c:v>
                </c:pt>
                <c:pt idx="315">
                  <c:v>0.16470600000000002</c:v>
                </c:pt>
                <c:pt idx="316">
                  <c:v>0.165155</c:v>
                </c:pt>
                <c:pt idx="317">
                  <c:v>0.16578399999999999</c:v>
                </c:pt>
                <c:pt idx="318">
                  <c:v>0.164571</c:v>
                </c:pt>
                <c:pt idx="319">
                  <c:v>0.16735499999999998</c:v>
                </c:pt>
                <c:pt idx="320">
                  <c:v>0.159362</c:v>
                </c:pt>
                <c:pt idx="321">
                  <c:v>0.163134</c:v>
                </c:pt>
                <c:pt idx="322">
                  <c:v>0.16120300000000001</c:v>
                </c:pt>
                <c:pt idx="323">
                  <c:v>0.16088899999999998</c:v>
                </c:pt>
                <c:pt idx="324">
                  <c:v>0.16335899999999998</c:v>
                </c:pt>
                <c:pt idx="325">
                  <c:v>0.15981100000000001</c:v>
                </c:pt>
                <c:pt idx="326">
                  <c:v>0.15981100000000001</c:v>
                </c:pt>
                <c:pt idx="327">
                  <c:v>0.15981100000000001</c:v>
                </c:pt>
                <c:pt idx="328">
                  <c:v>0.159273</c:v>
                </c:pt>
                <c:pt idx="329">
                  <c:v>0.161383</c:v>
                </c:pt>
                <c:pt idx="330">
                  <c:v>0.16106899999999999</c:v>
                </c:pt>
                <c:pt idx="331">
                  <c:v>0.160305</c:v>
                </c:pt>
                <c:pt idx="332">
                  <c:v>0.16120300000000001</c:v>
                </c:pt>
                <c:pt idx="333">
                  <c:v>0.16735499999999998</c:v>
                </c:pt>
                <c:pt idx="334">
                  <c:v>0.164212</c:v>
                </c:pt>
                <c:pt idx="335">
                  <c:v>0.160081</c:v>
                </c:pt>
                <c:pt idx="336">
                  <c:v>0.16044</c:v>
                </c:pt>
                <c:pt idx="337">
                  <c:v>0.16165199999999999</c:v>
                </c:pt>
                <c:pt idx="338">
                  <c:v>0.160665</c:v>
                </c:pt>
                <c:pt idx="339">
                  <c:v>0.15060600000000002</c:v>
                </c:pt>
                <c:pt idx="340">
                  <c:v>0.15083099999999999</c:v>
                </c:pt>
                <c:pt idx="341">
                  <c:v>0.15460299999999999</c:v>
                </c:pt>
                <c:pt idx="342">
                  <c:v>0.151639</c:v>
                </c:pt>
                <c:pt idx="343">
                  <c:v>0.151863</c:v>
                </c:pt>
                <c:pt idx="344">
                  <c:v>0.14005400000000001</c:v>
                </c:pt>
                <c:pt idx="345">
                  <c:v>0.13978400000000002</c:v>
                </c:pt>
                <c:pt idx="346">
                  <c:v>0.13978400000000002</c:v>
                </c:pt>
                <c:pt idx="347">
                  <c:v>0.13978400000000002</c:v>
                </c:pt>
                <c:pt idx="348">
                  <c:v>0.12864800000000001</c:v>
                </c:pt>
                <c:pt idx="349">
                  <c:v>0.13039999999999999</c:v>
                </c:pt>
                <c:pt idx="350">
                  <c:v>0.13322900000000001</c:v>
                </c:pt>
                <c:pt idx="351">
                  <c:v>0.14158099999999998</c:v>
                </c:pt>
                <c:pt idx="352">
                  <c:v>0.13780900000000001</c:v>
                </c:pt>
                <c:pt idx="353">
                  <c:v>0.13048899999999999</c:v>
                </c:pt>
                <c:pt idx="354">
                  <c:v>0.13206099999999998</c:v>
                </c:pt>
                <c:pt idx="355">
                  <c:v>0.12995100000000001</c:v>
                </c:pt>
                <c:pt idx="356">
                  <c:v>0.138123</c:v>
                </c:pt>
                <c:pt idx="357">
                  <c:v>0.13502500000000001</c:v>
                </c:pt>
                <c:pt idx="358">
                  <c:v>0.13453099999999998</c:v>
                </c:pt>
                <c:pt idx="359">
                  <c:v>0.13237500000000002</c:v>
                </c:pt>
                <c:pt idx="360">
                  <c:v>0.13264500000000001</c:v>
                </c:pt>
                <c:pt idx="361">
                  <c:v>0.136013</c:v>
                </c:pt>
                <c:pt idx="362">
                  <c:v>0.136013</c:v>
                </c:pt>
                <c:pt idx="363">
                  <c:v>0.13978400000000002</c:v>
                </c:pt>
                <c:pt idx="364">
                  <c:v>0.138213</c:v>
                </c:pt>
                <c:pt idx="365">
                  <c:v>0.14158099999999998</c:v>
                </c:pt>
                <c:pt idx="366">
                  <c:v>0.14441000000000001</c:v>
                </c:pt>
                <c:pt idx="367">
                  <c:v>0.141176</c:v>
                </c:pt>
                <c:pt idx="368">
                  <c:v>0.1326</c:v>
                </c:pt>
                <c:pt idx="369">
                  <c:v>0.121958</c:v>
                </c:pt>
                <c:pt idx="370">
                  <c:v>0.12595400000000001</c:v>
                </c:pt>
                <c:pt idx="371">
                  <c:v>0.12168799999999999</c:v>
                </c:pt>
                <c:pt idx="372">
                  <c:v>0.12370900000000001</c:v>
                </c:pt>
                <c:pt idx="373">
                  <c:v>0.11832100000000001</c:v>
                </c:pt>
                <c:pt idx="374">
                  <c:v>0.11351599999999999</c:v>
                </c:pt>
                <c:pt idx="375">
                  <c:v>0.11885899999999999</c:v>
                </c:pt>
                <c:pt idx="376">
                  <c:v>0.12703200000000001</c:v>
                </c:pt>
                <c:pt idx="377">
                  <c:v>0.12249700000000001</c:v>
                </c:pt>
                <c:pt idx="378">
                  <c:v>0.122362</c:v>
                </c:pt>
                <c:pt idx="379">
                  <c:v>0.11697399999999999</c:v>
                </c:pt>
                <c:pt idx="380">
                  <c:v>0.11697399999999999</c:v>
                </c:pt>
                <c:pt idx="381">
                  <c:v>0.118949</c:v>
                </c:pt>
                <c:pt idx="382">
                  <c:v>0.11257300000000001</c:v>
                </c:pt>
                <c:pt idx="383">
                  <c:v>0.11203400000000001</c:v>
                </c:pt>
                <c:pt idx="384">
                  <c:v>0.110597</c:v>
                </c:pt>
                <c:pt idx="385">
                  <c:v>0.10893599999999999</c:v>
                </c:pt>
                <c:pt idx="386">
                  <c:v>0.106646</c:v>
                </c:pt>
                <c:pt idx="387">
                  <c:v>0.109475</c:v>
                </c:pt>
                <c:pt idx="388">
                  <c:v>0.112304</c:v>
                </c:pt>
                <c:pt idx="389">
                  <c:v>0.107364</c:v>
                </c:pt>
                <c:pt idx="390">
                  <c:v>0.109295</c:v>
                </c:pt>
                <c:pt idx="391">
                  <c:v>0.114639</c:v>
                </c:pt>
                <c:pt idx="392">
                  <c:v>0.11275299999999999</c:v>
                </c:pt>
                <c:pt idx="393">
                  <c:v>0.12725600000000001</c:v>
                </c:pt>
                <c:pt idx="394">
                  <c:v>0.121015</c:v>
                </c:pt>
                <c:pt idx="395">
                  <c:v>0.116839</c:v>
                </c:pt>
                <c:pt idx="396">
                  <c:v>0.109475</c:v>
                </c:pt>
                <c:pt idx="397">
                  <c:v>0.10848699999999999</c:v>
                </c:pt>
                <c:pt idx="398">
                  <c:v>0.107903</c:v>
                </c:pt>
                <c:pt idx="399">
                  <c:v>0.10808299999999998</c:v>
                </c:pt>
                <c:pt idx="400">
                  <c:v>0.11311199999999999</c:v>
                </c:pt>
                <c:pt idx="401">
                  <c:v>0.114055</c:v>
                </c:pt>
                <c:pt idx="402">
                  <c:v>0.11526699999999999</c:v>
                </c:pt>
                <c:pt idx="403">
                  <c:v>0.114594</c:v>
                </c:pt>
                <c:pt idx="404">
                  <c:v>0.119129</c:v>
                </c:pt>
                <c:pt idx="405">
                  <c:v>0.12016199999999999</c:v>
                </c:pt>
                <c:pt idx="406">
                  <c:v>0.12734600000000001</c:v>
                </c:pt>
                <c:pt idx="407">
                  <c:v>0.12851399999999999</c:v>
                </c:pt>
                <c:pt idx="408">
                  <c:v>0.12698700000000002</c:v>
                </c:pt>
                <c:pt idx="409">
                  <c:v>0.124921</c:v>
                </c:pt>
                <c:pt idx="410">
                  <c:v>0.125191</c:v>
                </c:pt>
                <c:pt idx="411">
                  <c:v>0.131881</c:v>
                </c:pt>
                <c:pt idx="412">
                  <c:v>0.13358800000000001</c:v>
                </c:pt>
                <c:pt idx="413">
                  <c:v>0.13313900000000001</c:v>
                </c:pt>
                <c:pt idx="414">
                  <c:v>0.12590899999999999</c:v>
                </c:pt>
                <c:pt idx="415">
                  <c:v>0.12981600000000001</c:v>
                </c:pt>
                <c:pt idx="416">
                  <c:v>0.13484499999999999</c:v>
                </c:pt>
                <c:pt idx="417">
                  <c:v>0.13031000000000001</c:v>
                </c:pt>
                <c:pt idx="418">
                  <c:v>0.13641700000000001</c:v>
                </c:pt>
                <c:pt idx="419">
                  <c:v>0.13583299999999998</c:v>
                </c:pt>
                <c:pt idx="420">
                  <c:v>0.13111800000000001</c:v>
                </c:pt>
                <c:pt idx="421">
                  <c:v>0.127661</c:v>
                </c:pt>
                <c:pt idx="422">
                  <c:v>0.13084899999999999</c:v>
                </c:pt>
                <c:pt idx="423">
                  <c:v>0.12595400000000001</c:v>
                </c:pt>
                <c:pt idx="424">
                  <c:v>0.126224</c:v>
                </c:pt>
                <c:pt idx="425">
                  <c:v>0.13098299999999999</c:v>
                </c:pt>
                <c:pt idx="426">
                  <c:v>0.132914</c:v>
                </c:pt>
                <c:pt idx="427">
                  <c:v>0.13048899999999999</c:v>
                </c:pt>
                <c:pt idx="428">
                  <c:v>0.121823</c:v>
                </c:pt>
                <c:pt idx="429">
                  <c:v>0.11840999999999999</c:v>
                </c:pt>
                <c:pt idx="430">
                  <c:v>0.11809599999999999</c:v>
                </c:pt>
                <c:pt idx="431">
                  <c:v>0.119264</c:v>
                </c:pt>
                <c:pt idx="432">
                  <c:v>0.119713</c:v>
                </c:pt>
                <c:pt idx="433">
                  <c:v>0.11962300000000001</c:v>
                </c:pt>
                <c:pt idx="434">
                  <c:v>0.11885899999999999</c:v>
                </c:pt>
                <c:pt idx="435">
                  <c:v>0.12119400000000001</c:v>
                </c:pt>
                <c:pt idx="436">
                  <c:v>0.12801999999999999</c:v>
                </c:pt>
                <c:pt idx="437">
                  <c:v>0.129636</c:v>
                </c:pt>
                <c:pt idx="438">
                  <c:v>0.12784000000000001</c:v>
                </c:pt>
                <c:pt idx="439">
                  <c:v>0.126224</c:v>
                </c:pt>
                <c:pt idx="440">
                  <c:v>0.12617900000000001</c:v>
                </c:pt>
                <c:pt idx="441">
                  <c:v>0.129187</c:v>
                </c:pt>
                <c:pt idx="442">
                  <c:v>0.127077</c:v>
                </c:pt>
                <c:pt idx="443">
                  <c:v>0.122182</c:v>
                </c:pt>
                <c:pt idx="444">
                  <c:v>0.118545</c:v>
                </c:pt>
                <c:pt idx="445">
                  <c:v>0.11733299999999999</c:v>
                </c:pt>
                <c:pt idx="446">
                  <c:v>0.12564</c:v>
                </c:pt>
                <c:pt idx="447">
                  <c:v>0.122227</c:v>
                </c:pt>
                <c:pt idx="448">
                  <c:v>0.12914199999999998</c:v>
                </c:pt>
                <c:pt idx="449">
                  <c:v>0.126583</c:v>
                </c:pt>
                <c:pt idx="450">
                  <c:v>0.129277</c:v>
                </c:pt>
                <c:pt idx="451">
                  <c:v>0.12047599999999999</c:v>
                </c:pt>
                <c:pt idx="452">
                  <c:v>0.12330500000000001</c:v>
                </c:pt>
                <c:pt idx="453">
                  <c:v>0.12052099999999999</c:v>
                </c:pt>
                <c:pt idx="454">
                  <c:v>0.119174</c:v>
                </c:pt>
                <c:pt idx="455">
                  <c:v>0.121868</c:v>
                </c:pt>
                <c:pt idx="456">
                  <c:v>0.12550500000000001</c:v>
                </c:pt>
                <c:pt idx="457">
                  <c:v>0.119488</c:v>
                </c:pt>
                <c:pt idx="458">
                  <c:v>0.11944300000000001</c:v>
                </c:pt>
                <c:pt idx="459">
                  <c:v>0.118994</c:v>
                </c:pt>
                <c:pt idx="460">
                  <c:v>0.12052099999999999</c:v>
                </c:pt>
                <c:pt idx="461">
                  <c:v>0.11868000000000001</c:v>
                </c:pt>
                <c:pt idx="462">
                  <c:v>0.12317</c:v>
                </c:pt>
                <c:pt idx="463">
                  <c:v>0.121778</c:v>
                </c:pt>
                <c:pt idx="464">
                  <c:v>0.12721099999999999</c:v>
                </c:pt>
                <c:pt idx="465">
                  <c:v>0.126358</c:v>
                </c:pt>
                <c:pt idx="466">
                  <c:v>0.12550500000000001</c:v>
                </c:pt>
                <c:pt idx="467">
                  <c:v>0.12263099999999999</c:v>
                </c:pt>
                <c:pt idx="468">
                  <c:v>0.12087999999999999</c:v>
                </c:pt>
                <c:pt idx="469">
                  <c:v>0.125415</c:v>
                </c:pt>
                <c:pt idx="470">
                  <c:v>0.12545999999999999</c:v>
                </c:pt>
                <c:pt idx="471">
                  <c:v>0.122182</c:v>
                </c:pt>
                <c:pt idx="472">
                  <c:v>0.12559500000000001</c:v>
                </c:pt>
                <c:pt idx="473">
                  <c:v>0.13089399999999998</c:v>
                </c:pt>
                <c:pt idx="474">
                  <c:v>0.12811</c:v>
                </c:pt>
                <c:pt idx="475">
                  <c:v>0.119129</c:v>
                </c:pt>
                <c:pt idx="476">
                  <c:v>0.120656</c:v>
                </c:pt>
                <c:pt idx="477">
                  <c:v>0.11908400000000001</c:v>
                </c:pt>
                <c:pt idx="478">
                  <c:v>0.117108</c:v>
                </c:pt>
                <c:pt idx="479">
                  <c:v>0.116165</c:v>
                </c:pt>
                <c:pt idx="480">
                  <c:v>0.11859</c:v>
                </c:pt>
                <c:pt idx="481">
                  <c:v>0.114953</c:v>
                </c:pt>
                <c:pt idx="482">
                  <c:v>0.114414</c:v>
                </c:pt>
                <c:pt idx="483">
                  <c:v>0.11791600000000001</c:v>
                </c:pt>
                <c:pt idx="484">
                  <c:v>0.117108</c:v>
                </c:pt>
                <c:pt idx="485">
                  <c:v>0.11998200000000001</c:v>
                </c:pt>
                <c:pt idx="486">
                  <c:v>0.122317</c:v>
                </c:pt>
                <c:pt idx="487">
                  <c:v>0.12626899999999999</c:v>
                </c:pt>
                <c:pt idx="488">
                  <c:v>0.124697</c:v>
                </c:pt>
                <c:pt idx="489">
                  <c:v>0.12959099999999998</c:v>
                </c:pt>
                <c:pt idx="490">
                  <c:v>0.133543</c:v>
                </c:pt>
                <c:pt idx="491">
                  <c:v>0.135653</c:v>
                </c:pt>
                <c:pt idx="492">
                  <c:v>0.13533899999999999</c:v>
                </c:pt>
                <c:pt idx="493">
                  <c:v>0.13749400000000001</c:v>
                </c:pt>
                <c:pt idx="494">
                  <c:v>0.13569800000000001</c:v>
                </c:pt>
                <c:pt idx="495">
                  <c:v>0.140099</c:v>
                </c:pt>
                <c:pt idx="496">
                  <c:v>0.14158099999999998</c:v>
                </c:pt>
                <c:pt idx="497">
                  <c:v>0.14077200000000001</c:v>
                </c:pt>
                <c:pt idx="498">
                  <c:v>0.14647500000000002</c:v>
                </c:pt>
                <c:pt idx="499">
                  <c:v>0.148226</c:v>
                </c:pt>
                <c:pt idx="500">
                  <c:v>0.138707</c:v>
                </c:pt>
                <c:pt idx="501">
                  <c:v>0.13466500000000001</c:v>
                </c:pt>
                <c:pt idx="502">
                  <c:v>0.14400499999999999</c:v>
                </c:pt>
                <c:pt idx="503">
                  <c:v>0.144454</c:v>
                </c:pt>
                <c:pt idx="504">
                  <c:v>0.138931</c:v>
                </c:pt>
                <c:pt idx="505">
                  <c:v>0.14041300000000001</c:v>
                </c:pt>
                <c:pt idx="506">
                  <c:v>0.142344</c:v>
                </c:pt>
                <c:pt idx="507">
                  <c:v>0.140593</c:v>
                </c:pt>
                <c:pt idx="508">
                  <c:v>0.130355</c:v>
                </c:pt>
                <c:pt idx="509">
                  <c:v>0.12959099999999998</c:v>
                </c:pt>
                <c:pt idx="510">
                  <c:v>0.136462</c:v>
                </c:pt>
                <c:pt idx="511">
                  <c:v>0.13780900000000001</c:v>
                </c:pt>
                <c:pt idx="512">
                  <c:v>0.13960500000000001</c:v>
                </c:pt>
                <c:pt idx="513">
                  <c:v>0.135159</c:v>
                </c:pt>
                <c:pt idx="514">
                  <c:v>0.130714</c:v>
                </c:pt>
                <c:pt idx="515">
                  <c:v>0.13233</c:v>
                </c:pt>
                <c:pt idx="516">
                  <c:v>0.13233</c:v>
                </c:pt>
                <c:pt idx="517">
                  <c:v>0.13233</c:v>
                </c:pt>
                <c:pt idx="518">
                  <c:v>0.13390199999999999</c:v>
                </c:pt>
                <c:pt idx="519">
                  <c:v>0.12864800000000001</c:v>
                </c:pt>
                <c:pt idx="520">
                  <c:v>0.13008500000000001</c:v>
                </c:pt>
                <c:pt idx="521">
                  <c:v>0.13008500000000001</c:v>
                </c:pt>
                <c:pt idx="522">
                  <c:v>0.13695599999999999</c:v>
                </c:pt>
                <c:pt idx="523">
                  <c:v>0.138123</c:v>
                </c:pt>
                <c:pt idx="524">
                  <c:v>0.14436499999999999</c:v>
                </c:pt>
                <c:pt idx="525">
                  <c:v>0.14113200000000001</c:v>
                </c:pt>
                <c:pt idx="526">
                  <c:v>0.14391600000000002</c:v>
                </c:pt>
                <c:pt idx="527">
                  <c:v>0.14301800000000001</c:v>
                </c:pt>
                <c:pt idx="528">
                  <c:v>0.14432</c:v>
                </c:pt>
                <c:pt idx="529">
                  <c:v>0.14432</c:v>
                </c:pt>
                <c:pt idx="530">
                  <c:v>0.14149100000000001</c:v>
                </c:pt>
                <c:pt idx="531">
                  <c:v>0.14436499999999999</c:v>
                </c:pt>
                <c:pt idx="532">
                  <c:v>0.13888600000000001</c:v>
                </c:pt>
                <c:pt idx="533">
                  <c:v>0.13619199999999998</c:v>
                </c:pt>
                <c:pt idx="534">
                  <c:v>0.13816800000000001</c:v>
                </c:pt>
                <c:pt idx="535">
                  <c:v>0.13242000000000001</c:v>
                </c:pt>
                <c:pt idx="536">
                  <c:v>0.13013</c:v>
                </c:pt>
                <c:pt idx="537">
                  <c:v>0.133273</c:v>
                </c:pt>
                <c:pt idx="538">
                  <c:v>0.13179199999999999</c:v>
                </c:pt>
                <c:pt idx="539">
                  <c:v>0.131163</c:v>
                </c:pt>
                <c:pt idx="540">
                  <c:v>0.13286899999999999</c:v>
                </c:pt>
                <c:pt idx="541">
                  <c:v>0.14041300000000001</c:v>
                </c:pt>
                <c:pt idx="542">
                  <c:v>0.13502500000000001</c:v>
                </c:pt>
                <c:pt idx="543">
                  <c:v>0.13911099999999998</c:v>
                </c:pt>
                <c:pt idx="544">
                  <c:v>0.13965</c:v>
                </c:pt>
                <c:pt idx="545">
                  <c:v>0.13345299999999999</c:v>
                </c:pt>
                <c:pt idx="546">
                  <c:v>0.13098299999999999</c:v>
                </c:pt>
                <c:pt idx="547">
                  <c:v>0.13888600000000001</c:v>
                </c:pt>
                <c:pt idx="548">
                  <c:v>0.13228600000000001</c:v>
                </c:pt>
                <c:pt idx="549">
                  <c:v>0.13062399999999999</c:v>
                </c:pt>
                <c:pt idx="550">
                  <c:v>0.134216</c:v>
                </c:pt>
                <c:pt idx="551">
                  <c:v>0.12501099999999998</c:v>
                </c:pt>
                <c:pt idx="552">
                  <c:v>0.123934</c:v>
                </c:pt>
                <c:pt idx="553">
                  <c:v>0.123978</c:v>
                </c:pt>
                <c:pt idx="554">
                  <c:v>0.119578</c:v>
                </c:pt>
                <c:pt idx="555">
                  <c:v>0.123125</c:v>
                </c:pt>
                <c:pt idx="556">
                  <c:v>0.12608900000000001</c:v>
                </c:pt>
                <c:pt idx="557">
                  <c:v>0.12653800000000001</c:v>
                </c:pt>
                <c:pt idx="558">
                  <c:v>0.124787</c:v>
                </c:pt>
                <c:pt idx="559">
                  <c:v>0.129861</c:v>
                </c:pt>
                <c:pt idx="560">
                  <c:v>0.127526</c:v>
                </c:pt>
                <c:pt idx="561">
                  <c:v>0.125999</c:v>
                </c:pt>
                <c:pt idx="562">
                  <c:v>0.13273499999999999</c:v>
                </c:pt>
                <c:pt idx="563">
                  <c:v>0.132106</c:v>
                </c:pt>
                <c:pt idx="564">
                  <c:v>0.12972600000000001</c:v>
                </c:pt>
                <c:pt idx="565">
                  <c:v>0.133049</c:v>
                </c:pt>
                <c:pt idx="566">
                  <c:v>0.13219600000000001</c:v>
                </c:pt>
                <c:pt idx="567">
                  <c:v>0.13349800000000001</c:v>
                </c:pt>
                <c:pt idx="568">
                  <c:v>0.14449899999999999</c:v>
                </c:pt>
                <c:pt idx="569">
                  <c:v>0.13830299999999998</c:v>
                </c:pt>
                <c:pt idx="570">
                  <c:v>0.139515</c:v>
                </c:pt>
                <c:pt idx="571">
                  <c:v>0.142209</c:v>
                </c:pt>
                <c:pt idx="572">
                  <c:v>0.15065099999999998</c:v>
                </c:pt>
                <c:pt idx="573">
                  <c:v>0.152672</c:v>
                </c:pt>
                <c:pt idx="574">
                  <c:v>0.152896</c:v>
                </c:pt>
                <c:pt idx="575">
                  <c:v>0.15805999999999998</c:v>
                </c:pt>
                <c:pt idx="576">
                  <c:v>0.158913</c:v>
                </c:pt>
                <c:pt idx="577">
                  <c:v>0.15792500000000001</c:v>
                </c:pt>
                <c:pt idx="578">
                  <c:v>0.16017099999999998</c:v>
                </c:pt>
                <c:pt idx="579">
                  <c:v>0.16169699999999998</c:v>
                </c:pt>
                <c:pt idx="580">
                  <c:v>0.159856</c:v>
                </c:pt>
                <c:pt idx="581">
                  <c:v>0.159856</c:v>
                </c:pt>
                <c:pt idx="582">
                  <c:v>0.159856</c:v>
                </c:pt>
                <c:pt idx="583">
                  <c:v>0.16340399999999999</c:v>
                </c:pt>
                <c:pt idx="584">
                  <c:v>0.16178699999999999</c:v>
                </c:pt>
                <c:pt idx="585">
                  <c:v>0.165963</c:v>
                </c:pt>
                <c:pt idx="586">
                  <c:v>0.16564900000000002</c:v>
                </c:pt>
                <c:pt idx="587">
                  <c:v>0.16708600000000001</c:v>
                </c:pt>
                <c:pt idx="588">
                  <c:v>0.17166599999999999</c:v>
                </c:pt>
                <c:pt idx="589">
                  <c:v>0.17153099999999999</c:v>
                </c:pt>
                <c:pt idx="590">
                  <c:v>0.176875</c:v>
                </c:pt>
                <c:pt idx="591">
                  <c:v>0.17305800000000002</c:v>
                </c:pt>
                <c:pt idx="592">
                  <c:v>0.17045399999999999</c:v>
                </c:pt>
                <c:pt idx="593">
                  <c:v>0.16663699999999998</c:v>
                </c:pt>
                <c:pt idx="594">
                  <c:v>0.16892700000000002</c:v>
                </c:pt>
                <c:pt idx="595">
                  <c:v>0.16892700000000002</c:v>
                </c:pt>
                <c:pt idx="596">
                  <c:v>0.17220500000000002</c:v>
                </c:pt>
                <c:pt idx="597">
                  <c:v>0.16757999999999998</c:v>
                </c:pt>
                <c:pt idx="598">
                  <c:v>0.16578399999999999</c:v>
                </c:pt>
                <c:pt idx="599">
                  <c:v>0.17130700000000001</c:v>
                </c:pt>
                <c:pt idx="600">
                  <c:v>0.165963</c:v>
                </c:pt>
                <c:pt idx="601">
                  <c:v>0.16735499999999998</c:v>
                </c:pt>
                <c:pt idx="602">
                  <c:v>0.16897200000000001</c:v>
                </c:pt>
                <c:pt idx="603">
                  <c:v>0.16502</c:v>
                </c:pt>
                <c:pt idx="604">
                  <c:v>0.16991499999999998</c:v>
                </c:pt>
                <c:pt idx="605">
                  <c:v>0.17180099999999998</c:v>
                </c:pt>
                <c:pt idx="606">
                  <c:v>0.17350699999999999</c:v>
                </c:pt>
                <c:pt idx="607">
                  <c:v>0.17350699999999999</c:v>
                </c:pt>
                <c:pt idx="608">
                  <c:v>0.18091599999999999</c:v>
                </c:pt>
                <c:pt idx="609">
                  <c:v>0.17997299999999999</c:v>
                </c:pt>
                <c:pt idx="610">
                  <c:v>0.18316099999999999</c:v>
                </c:pt>
                <c:pt idx="611">
                  <c:v>0.18715800000000002</c:v>
                </c:pt>
                <c:pt idx="612">
                  <c:v>0.18634899999999999</c:v>
                </c:pt>
                <c:pt idx="613">
                  <c:v>0.18608</c:v>
                </c:pt>
                <c:pt idx="614">
                  <c:v>0.18626000000000001</c:v>
                </c:pt>
                <c:pt idx="615">
                  <c:v>0.18482299999999999</c:v>
                </c:pt>
                <c:pt idx="616">
                  <c:v>0.187247</c:v>
                </c:pt>
                <c:pt idx="617">
                  <c:v>0.18608</c:v>
                </c:pt>
                <c:pt idx="618">
                  <c:v>0.18823499999999999</c:v>
                </c:pt>
                <c:pt idx="619">
                  <c:v>0.18167900000000001</c:v>
                </c:pt>
                <c:pt idx="620">
                  <c:v>0.18212800000000001</c:v>
                </c:pt>
                <c:pt idx="621">
                  <c:v>0.179838</c:v>
                </c:pt>
                <c:pt idx="622">
                  <c:v>0.18069199999999999</c:v>
                </c:pt>
                <c:pt idx="623">
                  <c:v>0.18037700000000001</c:v>
                </c:pt>
                <c:pt idx="624">
                  <c:v>0.18383500000000003</c:v>
                </c:pt>
                <c:pt idx="625">
                  <c:v>0.18765200000000001</c:v>
                </c:pt>
                <c:pt idx="626">
                  <c:v>0.18679799999999999</c:v>
                </c:pt>
                <c:pt idx="627">
                  <c:v>0.18679799999999999</c:v>
                </c:pt>
                <c:pt idx="628">
                  <c:v>0.18859500000000001</c:v>
                </c:pt>
                <c:pt idx="629">
                  <c:v>0.19519500000000001</c:v>
                </c:pt>
                <c:pt idx="630">
                  <c:v>0.19726099999999999</c:v>
                </c:pt>
                <c:pt idx="631">
                  <c:v>0.20287400000000003</c:v>
                </c:pt>
                <c:pt idx="632">
                  <c:v>0.20206600000000002</c:v>
                </c:pt>
                <c:pt idx="633">
                  <c:v>0.20336799999999999</c:v>
                </c:pt>
                <c:pt idx="634">
                  <c:v>0.205209</c:v>
                </c:pt>
                <c:pt idx="635">
                  <c:v>0.20740900000000001</c:v>
                </c:pt>
                <c:pt idx="636">
                  <c:v>0.20902599999999999</c:v>
                </c:pt>
                <c:pt idx="637">
                  <c:v>0.20902599999999999</c:v>
                </c:pt>
                <c:pt idx="638">
                  <c:v>0.214279</c:v>
                </c:pt>
                <c:pt idx="639">
                  <c:v>0.21562599999999998</c:v>
                </c:pt>
                <c:pt idx="640">
                  <c:v>0.21410000000000001</c:v>
                </c:pt>
                <c:pt idx="641">
                  <c:v>0.20727399999999999</c:v>
                </c:pt>
                <c:pt idx="642">
                  <c:v>0.19977499999999998</c:v>
                </c:pt>
                <c:pt idx="643">
                  <c:v>0.19739599999999999</c:v>
                </c:pt>
                <c:pt idx="644">
                  <c:v>0.19649799999999998</c:v>
                </c:pt>
                <c:pt idx="645">
                  <c:v>0.19622800000000001</c:v>
                </c:pt>
                <c:pt idx="646">
                  <c:v>0.19730599999999998</c:v>
                </c:pt>
                <c:pt idx="647">
                  <c:v>0.20848700000000001</c:v>
                </c:pt>
                <c:pt idx="648">
                  <c:v>0.20916000000000001</c:v>
                </c:pt>
                <c:pt idx="649">
                  <c:v>0.21329100000000001</c:v>
                </c:pt>
                <c:pt idx="650">
                  <c:v>0.22092500000000001</c:v>
                </c:pt>
                <c:pt idx="651">
                  <c:v>0.22891800000000001</c:v>
                </c:pt>
                <c:pt idx="652">
                  <c:v>0.23475499999999999</c:v>
                </c:pt>
                <c:pt idx="653">
                  <c:v>0.241536</c:v>
                </c:pt>
                <c:pt idx="654">
                  <c:v>0.24265799999999998</c:v>
                </c:pt>
                <c:pt idx="655">
                  <c:v>0.24095199999999997</c:v>
                </c:pt>
                <c:pt idx="656">
                  <c:v>0.24759799999999998</c:v>
                </c:pt>
                <c:pt idx="657">
                  <c:v>0.24876500000000001</c:v>
                </c:pt>
                <c:pt idx="658">
                  <c:v>0.24862999999999999</c:v>
                </c:pt>
                <c:pt idx="659">
                  <c:v>0.25994600000000001</c:v>
                </c:pt>
                <c:pt idx="660">
                  <c:v>0.25994600000000001</c:v>
                </c:pt>
                <c:pt idx="661">
                  <c:v>0.25702700000000001</c:v>
                </c:pt>
                <c:pt idx="662">
                  <c:v>0.26097900000000002</c:v>
                </c:pt>
                <c:pt idx="663">
                  <c:v>0.26178699999999999</c:v>
                </c:pt>
                <c:pt idx="664">
                  <c:v>0.25922800000000001</c:v>
                </c:pt>
                <c:pt idx="665">
                  <c:v>0.25824000000000003</c:v>
                </c:pt>
                <c:pt idx="666">
                  <c:v>0.263044</c:v>
                </c:pt>
                <c:pt idx="667">
                  <c:v>0.26537900000000003</c:v>
                </c:pt>
                <c:pt idx="668">
                  <c:v>0.26394300000000004</c:v>
                </c:pt>
                <c:pt idx="669">
                  <c:v>0.27449499999999999</c:v>
                </c:pt>
                <c:pt idx="670">
                  <c:v>0.27588699999999999</c:v>
                </c:pt>
                <c:pt idx="671">
                  <c:v>0.28073599999999999</c:v>
                </c:pt>
                <c:pt idx="672">
                  <c:v>0.27655999999999997</c:v>
                </c:pt>
                <c:pt idx="673">
                  <c:v>0.26910600000000001</c:v>
                </c:pt>
                <c:pt idx="674">
                  <c:v>0.27018399999999998</c:v>
                </c:pt>
                <c:pt idx="675">
                  <c:v>0.29757499999999998</c:v>
                </c:pt>
                <c:pt idx="676">
                  <c:v>0.30597200000000002</c:v>
                </c:pt>
                <c:pt idx="677">
                  <c:v>0.313471</c:v>
                </c:pt>
                <c:pt idx="678">
                  <c:v>0.31867999999999996</c:v>
                </c:pt>
                <c:pt idx="679">
                  <c:v>0.32456200000000002</c:v>
                </c:pt>
                <c:pt idx="680">
                  <c:v>0.32644799999999996</c:v>
                </c:pt>
                <c:pt idx="681">
                  <c:v>0.32487699999999997</c:v>
                </c:pt>
                <c:pt idx="682">
                  <c:v>0.32083499999999998</c:v>
                </c:pt>
                <c:pt idx="683">
                  <c:v>0.31495299999999998</c:v>
                </c:pt>
                <c:pt idx="684">
                  <c:v>0.31481799999999999</c:v>
                </c:pt>
                <c:pt idx="685">
                  <c:v>0.31544699999999998</c:v>
                </c:pt>
                <c:pt idx="686">
                  <c:v>0.309834</c:v>
                </c:pt>
                <c:pt idx="687">
                  <c:v>0.31450400000000001</c:v>
                </c:pt>
                <c:pt idx="688">
                  <c:v>0.31836599999999998</c:v>
                </c:pt>
                <c:pt idx="689">
                  <c:v>0.31733299999999998</c:v>
                </c:pt>
                <c:pt idx="690">
                  <c:v>0.31679400000000002</c:v>
                </c:pt>
                <c:pt idx="691">
                  <c:v>0.32052100000000006</c:v>
                </c:pt>
                <c:pt idx="692">
                  <c:v>0.32052100000000006</c:v>
                </c:pt>
                <c:pt idx="693">
                  <c:v>0.32052100000000006</c:v>
                </c:pt>
                <c:pt idx="694">
                  <c:v>0.31921900000000003</c:v>
                </c:pt>
                <c:pt idx="695">
                  <c:v>0.31643500000000002</c:v>
                </c:pt>
                <c:pt idx="696">
                  <c:v>0.30960899999999997</c:v>
                </c:pt>
                <c:pt idx="697">
                  <c:v>0.31315700000000002</c:v>
                </c:pt>
                <c:pt idx="698">
                  <c:v>0.31585099999999999</c:v>
                </c:pt>
                <c:pt idx="699">
                  <c:v>0.31661400000000001</c:v>
                </c:pt>
                <c:pt idx="700">
                  <c:v>0.30651099999999998</c:v>
                </c:pt>
                <c:pt idx="701">
                  <c:v>0.29398299999999999</c:v>
                </c:pt>
                <c:pt idx="702">
                  <c:v>0.29254599999999997</c:v>
                </c:pt>
                <c:pt idx="703">
                  <c:v>0.29030100000000003</c:v>
                </c:pt>
                <c:pt idx="704">
                  <c:v>0.28913299999999997</c:v>
                </c:pt>
                <c:pt idx="705">
                  <c:v>0.28787600000000002</c:v>
                </c:pt>
                <c:pt idx="706">
                  <c:v>0.29003099999999998</c:v>
                </c:pt>
                <c:pt idx="707">
                  <c:v>0.28850500000000001</c:v>
                </c:pt>
                <c:pt idx="708">
                  <c:v>0.29564400000000002</c:v>
                </c:pt>
                <c:pt idx="709">
                  <c:v>0.29411799999999999</c:v>
                </c:pt>
                <c:pt idx="710">
                  <c:v>0.30485000000000001</c:v>
                </c:pt>
                <c:pt idx="711">
                  <c:v>0.30426599999999998</c:v>
                </c:pt>
                <c:pt idx="712">
                  <c:v>0.30767800000000001</c:v>
                </c:pt>
                <c:pt idx="713">
                  <c:v>0.31163000000000002</c:v>
                </c:pt>
                <c:pt idx="714">
                  <c:v>0.31100100000000003</c:v>
                </c:pt>
                <c:pt idx="715">
                  <c:v>0.306421</c:v>
                </c:pt>
                <c:pt idx="716">
                  <c:v>0.299147</c:v>
                </c:pt>
                <c:pt idx="717">
                  <c:v>0.30166100000000001</c:v>
                </c:pt>
                <c:pt idx="718">
                  <c:v>0.299147</c:v>
                </c:pt>
                <c:pt idx="719">
                  <c:v>0.29330899999999999</c:v>
                </c:pt>
                <c:pt idx="720">
                  <c:v>0.285945</c:v>
                </c:pt>
                <c:pt idx="721">
                  <c:v>0.27732399999999996</c:v>
                </c:pt>
                <c:pt idx="722">
                  <c:v>0.27184599999999998</c:v>
                </c:pt>
                <c:pt idx="723">
                  <c:v>0.27377600000000002</c:v>
                </c:pt>
                <c:pt idx="724">
                  <c:v>0.267625</c:v>
                </c:pt>
                <c:pt idx="725">
                  <c:v>0.27103699999999997</c:v>
                </c:pt>
                <c:pt idx="726">
                  <c:v>0.26501999999999998</c:v>
                </c:pt>
                <c:pt idx="727">
                  <c:v>0.26461600000000002</c:v>
                </c:pt>
                <c:pt idx="728">
                  <c:v>0.26793899999999998</c:v>
                </c:pt>
                <c:pt idx="729">
                  <c:v>0.26892700000000003</c:v>
                </c:pt>
                <c:pt idx="730">
                  <c:v>0.26991499999999996</c:v>
                </c:pt>
                <c:pt idx="731">
                  <c:v>0.27027400000000001</c:v>
                </c:pt>
                <c:pt idx="732">
                  <c:v>0.26843299999999998</c:v>
                </c:pt>
                <c:pt idx="733">
                  <c:v>0.26978000000000002</c:v>
                </c:pt>
                <c:pt idx="734">
                  <c:v>0.26210100000000003</c:v>
                </c:pt>
                <c:pt idx="735">
                  <c:v>0.25599499999999997</c:v>
                </c:pt>
                <c:pt idx="736">
                  <c:v>0.25289600000000001</c:v>
                </c:pt>
                <c:pt idx="737">
                  <c:v>0.25523099999999999</c:v>
                </c:pt>
                <c:pt idx="738">
                  <c:v>0.25087599999999999</c:v>
                </c:pt>
                <c:pt idx="739">
                  <c:v>0.259048</c:v>
                </c:pt>
                <c:pt idx="740">
                  <c:v>0.25711699999999998</c:v>
                </c:pt>
                <c:pt idx="741">
                  <c:v>0.26439200000000002</c:v>
                </c:pt>
                <c:pt idx="742">
                  <c:v>0.25895800000000002</c:v>
                </c:pt>
                <c:pt idx="743">
                  <c:v>0.25585999999999998</c:v>
                </c:pt>
                <c:pt idx="744">
                  <c:v>0.25312099999999998</c:v>
                </c:pt>
                <c:pt idx="745">
                  <c:v>0.24535199999999999</c:v>
                </c:pt>
                <c:pt idx="746">
                  <c:v>0.242838</c:v>
                </c:pt>
                <c:pt idx="747">
                  <c:v>0.23547399999999999</c:v>
                </c:pt>
                <c:pt idx="748">
                  <c:v>0.241536</c:v>
                </c:pt>
                <c:pt idx="749">
                  <c:v>0.23929099999999998</c:v>
                </c:pt>
                <c:pt idx="750">
                  <c:v>0.240593</c:v>
                </c:pt>
                <c:pt idx="751">
                  <c:v>0.23251000000000002</c:v>
                </c:pt>
                <c:pt idx="752">
                  <c:v>0.23673100000000002</c:v>
                </c:pt>
                <c:pt idx="753">
                  <c:v>0.23852699999999999</c:v>
                </c:pt>
                <c:pt idx="754">
                  <c:v>0.23300399999999999</c:v>
                </c:pt>
                <c:pt idx="755">
                  <c:v>0.23619199999999999</c:v>
                </c:pt>
                <c:pt idx="756">
                  <c:v>0.23744900000000002</c:v>
                </c:pt>
                <c:pt idx="757">
                  <c:v>0.240817</c:v>
                </c:pt>
                <c:pt idx="758">
                  <c:v>0.240593</c:v>
                </c:pt>
                <c:pt idx="759">
                  <c:v>0.23933499999999999</c:v>
                </c:pt>
                <c:pt idx="760">
                  <c:v>0.233678</c:v>
                </c:pt>
                <c:pt idx="761">
                  <c:v>0.24216399999999999</c:v>
                </c:pt>
                <c:pt idx="762">
                  <c:v>0.24171500000000001</c:v>
                </c:pt>
                <c:pt idx="763">
                  <c:v>0.24027799999999999</c:v>
                </c:pt>
                <c:pt idx="764">
                  <c:v>0.24521799999999999</c:v>
                </c:pt>
                <c:pt idx="765">
                  <c:v>0.24512799999999998</c:v>
                </c:pt>
                <c:pt idx="766">
                  <c:v>0.24032299999999998</c:v>
                </c:pt>
                <c:pt idx="767">
                  <c:v>0.23619199999999999</c:v>
                </c:pt>
                <c:pt idx="768">
                  <c:v>0.242119</c:v>
                </c:pt>
                <c:pt idx="769">
                  <c:v>0.246924</c:v>
                </c:pt>
                <c:pt idx="770">
                  <c:v>0.236596</c:v>
                </c:pt>
                <c:pt idx="771">
                  <c:v>0.24180499999999999</c:v>
                </c:pt>
                <c:pt idx="772">
                  <c:v>0.24674399999999999</c:v>
                </c:pt>
                <c:pt idx="773">
                  <c:v>0.24696899999999999</c:v>
                </c:pt>
                <c:pt idx="774">
                  <c:v>0.25244700000000003</c:v>
                </c:pt>
                <c:pt idx="775">
                  <c:v>0.254243</c:v>
                </c:pt>
                <c:pt idx="776">
                  <c:v>0.25666800000000001</c:v>
                </c:pt>
                <c:pt idx="777">
                  <c:v>0.25666800000000001</c:v>
                </c:pt>
                <c:pt idx="778">
                  <c:v>0.25666800000000001</c:v>
                </c:pt>
                <c:pt idx="779">
                  <c:v>0.26201200000000002</c:v>
                </c:pt>
                <c:pt idx="780">
                  <c:v>0.26865699999999998</c:v>
                </c:pt>
                <c:pt idx="781">
                  <c:v>0.26874700000000001</c:v>
                </c:pt>
                <c:pt idx="782">
                  <c:v>0.26874700000000001</c:v>
                </c:pt>
                <c:pt idx="783">
                  <c:v>0.25958700000000001</c:v>
                </c:pt>
                <c:pt idx="784">
                  <c:v>0.26138300000000003</c:v>
                </c:pt>
                <c:pt idx="785">
                  <c:v>0.26259499999999997</c:v>
                </c:pt>
                <c:pt idx="786">
                  <c:v>0.258689</c:v>
                </c:pt>
                <c:pt idx="787">
                  <c:v>0.26174199999999997</c:v>
                </c:pt>
                <c:pt idx="788">
                  <c:v>0.26160800000000001</c:v>
                </c:pt>
                <c:pt idx="789">
                  <c:v>0.26120300000000002</c:v>
                </c:pt>
                <c:pt idx="790">
                  <c:v>0.266233</c:v>
                </c:pt>
                <c:pt idx="791">
                  <c:v>0.25963200000000003</c:v>
                </c:pt>
                <c:pt idx="792">
                  <c:v>0.26308900000000002</c:v>
                </c:pt>
                <c:pt idx="793">
                  <c:v>0.26519999999999999</c:v>
                </c:pt>
                <c:pt idx="794">
                  <c:v>0.263179</c:v>
                </c:pt>
                <c:pt idx="795">
                  <c:v>0.25662299999999999</c:v>
                </c:pt>
                <c:pt idx="796">
                  <c:v>0.25419799999999998</c:v>
                </c:pt>
                <c:pt idx="797">
                  <c:v>0.25855400000000001</c:v>
                </c:pt>
                <c:pt idx="798">
                  <c:v>0.25972200000000001</c:v>
                </c:pt>
                <c:pt idx="799">
                  <c:v>0.25249199999999999</c:v>
                </c:pt>
                <c:pt idx="800">
                  <c:v>0.248002</c:v>
                </c:pt>
                <c:pt idx="801">
                  <c:v>0.251639</c:v>
                </c:pt>
                <c:pt idx="802">
                  <c:v>0.25410900000000003</c:v>
                </c:pt>
                <c:pt idx="803">
                  <c:v>0.25621899999999997</c:v>
                </c:pt>
                <c:pt idx="804">
                  <c:v>0.25141400000000003</c:v>
                </c:pt>
                <c:pt idx="805">
                  <c:v>0.25671299999999997</c:v>
                </c:pt>
                <c:pt idx="806">
                  <c:v>0.25864399999999999</c:v>
                </c:pt>
                <c:pt idx="807">
                  <c:v>0.262461</c:v>
                </c:pt>
                <c:pt idx="808">
                  <c:v>0.26466100000000004</c:v>
                </c:pt>
                <c:pt idx="809">
                  <c:v>0.27067799999999997</c:v>
                </c:pt>
                <c:pt idx="810">
                  <c:v>0.26987</c:v>
                </c:pt>
                <c:pt idx="811">
                  <c:v>0.266592</c:v>
                </c:pt>
                <c:pt idx="812">
                  <c:v>0.26466100000000004</c:v>
                </c:pt>
                <c:pt idx="813">
                  <c:v>0.26362799999999997</c:v>
                </c:pt>
                <c:pt idx="814">
                  <c:v>0.26394300000000004</c:v>
                </c:pt>
                <c:pt idx="815">
                  <c:v>0.26928599999999997</c:v>
                </c:pt>
                <c:pt idx="816">
                  <c:v>0.27355200000000002</c:v>
                </c:pt>
                <c:pt idx="817">
                  <c:v>0.27229500000000001</c:v>
                </c:pt>
                <c:pt idx="818">
                  <c:v>0.27099200000000001</c:v>
                </c:pt>
                <c:pt idx="819">
                  <c:v>0.27516800000000002</c:v>
                </c:pt>
                <c:pt idx="820">
                  <c:v>0.27979299999999996</c:v>
                </c:pt>
                <c:pt idx="821">
                  <c:v>0.28693299999999999</c:v>
                </c:pt>
                <c:pt idx="822">
                  <c:v>0.287966</c:v>
                </c:pt>
                <c:pt idx="823">
                  <c:v>0.29052499999999998</c:v>
                </c:pt>
                <c:pt idx="824">
                  <c:v>0.28706799999999999</c:v>
                </c:pt>
                <c:pt idx="825">
                  <c:v>0.28589999999999999</c:v>
                </c:pt>
                <c:pt idx="826">
                  <c:v>0.28697800000000001</c:v>
                </c:pt>
                <c:pt idx="827">
                  <c:v>0.28545100000000001</c:v>
                </c:pt>
                <c:pt idx="828">
                  <c:v>0.28850500000000001</c:v>
                </c:pt>
                <c:pt idx="829">
                  <c:v>0.28446300000000002</c:v>
                </c:pt>
                <c:pt idx="830">
                  <c:v>0.28531699999999999</c:v>
                </c:pt>
                <c:pt idx="831">
                  <c:v>0.28257700000000002</c:v>
                </c:pt>
                <c:pt idx="832">
                  <c:v>0.28181400000000001</c:v>
                </c:pt>
                <c:pt idx="833">
                  <c:v>0.28289200000000003</c:v>
                </c:pt>
                <c:pt idx="834">
                  <c:v>0.284553</c:v>
                </c:pt>
                <c:pt idx="835">
                  <c:v>0.283161</c:v>
                </c:pt>
                <c:pt idx="836">
                  <c:v>0.28446300000000002</c:v>
                </c:pt>
                <c:pt idx="837">
                  <c:v>0.28513699999999997</c:v>
                </c:pt>
                <c:pt idx="838">
                  <c:v>0.282802</c:v>
                </c:pt>
                <c:pt idx="839">
                  <c:v>0.28980699999999998</c:v>
                </c:pt>
                <c:pt idx="840">
                  <c:v>0.284329</c:v>
                </c:pt>
                <c:pt idx="841">
                  <c:v>0.28617000000000004</c:v>
                </c:pt>
                <c:pt idx="842">
                  <c:v>0.28819</c:v>
                </c:pt>
                <c:pt idx="843">
                  <c:v>0.28693299999999999</c:v>
                </c:pt>
                <c:pt idx="844">
                  <c:v>0.28989700000000002</c:v>
                </c:pt>
                <c:pt idx="845">
                  <c:v>0.29321999999999998</c:v>
                </c:pt>
                <c:pt idx="846">
                  <c:v>0.29303999999999997</c:v>
                </c:pt>
                <c:pt idx="847">
                  <c:v>0.29946100000000003</c:v>
                </c:pt>
                <c:pt idx="848">
                  <c:v>0.29905700000000002</c:v>
                </c:pt>
                <c:pt idx="849">
                  <c:v>0.295599</c:v>
                </c:pt>
                <c:pt idx="850">
                  <c:v>0.295016</c:v>
                </c:pt>
                <c:pt idx="851">
                  <c:v>0.29654199999999997</c:v>
                </c:pt>
                <c:pt idx="852">
                  <c:v>0.29586899999999999</c:v>
                </c:pt>
                <c:pt idx="853">
                  <c:v>0.29964099999999999</c:v>
                </c:pt>
                <c:pt idx="854">
                  <c:v>0.298877</c:v>
                </c:pt>
                <c:pt idx="855">
                  <c:v>0.29950599999999999</c:v>
                </c:pt>
                <c:pt idx="856">
                  <c:v>0.29950599999999999</c:v>
                </c:pt>
                <c:pt idx="857">
                  <c:v>0.29950599999999999</c:v>
                </c:pt>
                <c:pt idx="858">
                  <c:v>0.30071799999999999</c:v>
                </c:pt>
                <c:pt idx="859">
                  <c:v>0.29780000000000001</c:v>
                </c:pt>
                <c:pt idx="860">
                  <c:v>0.29762</c:v>
                </c:pt>
                <c:pt idx="861">
                  <c:v>0.29991000000000001</c:v>
                </c:pt>
                <c:pt idx="862">
                  <c:v>0.29883299999999996</c:v>
                </c:pt>
                <c:pt idx="863">
                  <c:v>0.29775499999999999</c:v>
                </c:pt>
                <c:pt idx="864">
                  <c:v>0.29806899999999997</c:v>
                </c:pt>
                <c:pt idx="865">
                  <c:v>0.29981999999999998</c:v>
                </c:pt>
                <c:pt idx="866">
                  <c:v>0.30018</c:v>
                </c:pt>
                <c:pt idx="867">
                  <c:v>0.30031400000000003</c:v>
                </c:pt>
                <c:pt idx="868">
                  <c:v>0.29973099999999997</c:v>
                </c:pt>
                <c:pt idx="869">
                  <c:v>0.30237999999999998</c:v>
                </c:pt>
                <c:pt idx="870">
                  <c:v>0.29981999999999998</c:v>
                </c:pt>
                <c:pt idx="871">
                  <c:v>0.29869800000000002</c:v>
                </c:pt>
                <c:pt idx="872">
                  <c:v>0.29793399999999998</c:v>
                </c:pt>
                <c:pt idx="873">
                  <c:v>0.29461200000000004</c:v>
                </c:pt>
                <c:pt idx="874">
                  <c:v>0.298788</c:v>
                </c:pt>
                <c:pt idx="875">
                  <c:v>0.29991000000000001</c:v>
                </c:pt>
                <c:pt idx="876">
                  <c:v>0.30664599999999997</c:v>
                </c:pt>
                <c:pt idx="877">
                  <c:v>0.30282900000000001</c:v>
                </c:pt>
                <c:pt idx="878">
                  <c:v>0.30511900000000003</c:v>
                </c:pt>
                <c:pt idx="879">
                  <c:v>0.30960899999999997</c:v>
                </c:pt>
                <c:pt idx="880">
                  <c:v>0.309475</c:v>
                </c:pt>
                <c:pt idx="881">
                  <c:v>0.308307</c:v>
                </c:pt>
                <c:pt idx="882">
                  <c:v>0.30934</c:v>
                </c:pt>
                <c:pt idx="883">
                  <c:v>0.311361</c:v>
                </c:pt>
                <c:pt idx="884">
                  <c:v>0.31189900000000004</c:v>
                </c:pt>
                <c:pt idx="885">
                  <c:v>0.31472800000000001</c:v>
                </c:pt>
                <c:pt idx="886">
                  <c:v>0.31769200000000003</c:v>
                </c:pt>
                <c:pt idx="887">
                  <c:v>0.31769200000000003</c:v>
                </c:pt>
                <c:pt idx="888">
                  <c:v>0.318859</c:v>
                </c:pt>
                <c:pt idx="889">
                  <c:v>0.31639</c:v>
                </c:pt>
                <c:pt idx="890">
                  <c:v>0.31306699999999998</c:v>
                </c:pt>
                <c:pt idx="891">
                  <c:v>0.31450400000000001</c:v>
                </c:pt>
                <c:pt idx="892">
                  <c:v>0.314863</c:v>
                </c:pt>
                <c:pt idx="893">
                  <c:v>0.32056600000000002</c:v>
                </c:pt>
                <c:pt idx="894">
                  <c:v>0.322048</c:v>
                </c:pt>
                <c:pt idx="895">
                  <c:v>0.31661400000000001</c:v>
                </c:pt>
                <c:pt idx="896">
                  <c:v>0.31823099999999999</c:v>
                </c:pt>
                <c:pt idx="897">
                  <c:v>0.32106000000000001</c:v>
                </c:pt>
                <c:pt idx="898">
                  <c:v>0.31540199999999996</c:v>
                </c:pt>
                <c:pt idx="899">
                  <c:v>0.32635800000000004</c:v>
                </c:pt>
                <c:pt idx="900">
                  <c:v>0.31607499999999999</c:v>
                </c:pt>
                <c:pt idx="901">
                  <c:v>0.318635</c:v>
                </c:pt>
                <c:pt idx="902">
                  <c:v>0.31975799999999999</c:v>
                </c:pt>
                <c:pt idx="903">
                  <c:v>0.32272100000000004</c:v>
                </c:pt>
                <c:pt idx="904">
                  <c:v>0.32164299999999996</c:v>
                </c:pt>
                <c:pt idx="905">
                  <c:v>0.32272100000000004</c:v>
                </c:pt>
                <c:pt idx="906">
                  <c:v>0.32141900000000001</c:v>
                </c:pt>
                <c:pt idx="907">
                  <c:v>0.32236199999999998</c:v>
                </c:pt>
                <c:pt idx="908">
                  <c:v>0.31706299999999998</c:v>
                </c:pt>
                <c:pt idx="909">
                  <c:v>0.31046299999999999</c:v>
                </c:pt>
                <c:pt idx="910">
                  <c:v>0.30080800000000002</c:v>
                </c:pt>
                <c:pt idx="911">
                  <c:v>0.30013499999999999</c:v>
                </c:pt>
                <c:pt idx="912">
                  <c:v>0.299012</c:v>
                </c:pt>
                <c:pt idx="913">
                  <c:v>0.30148199999999997</c:v>
                </c:pt>
                <c:pt idx="914">
                  <c:v>0.30121200000000004</c:v>
                </c:pt>
                <c:pt idx="915">
                  <c:v>0.29425200000000001</c:v>
                </c:pt>
                <c:pt idx="916">
                  <c:v>0.29550999999999999</c:v>
                </c:pt>
                <c:pt idx="917">
                  <c:v>0.29981999999999998</c:v>
                </c:pt>
                <c:pt idx="918">
                  <c:v>0.299012</c:v>
                </c:pt>
                <c:pt idx="919">
                  <c:v>0.30098800000000003</c:v>
                </c:pt>
                <c:pt idx="920">
                  <c:v>0.29847299999999999</c:v>
                </c:pt>
                <c:pt idx="921">
                  <c:v>0.29663200000000001</c:v>
                </c:pt>
                <c:pt idx="922">
                  <c:v>0.30009000000000002</c:v>
                </c:pt>
                <c:pt idx="923">
                  <c:v>0.305927</c:v>
                </c:pt>
                <c:pt idx="924">
                  <c:v>0.30929499999999999</c:v>
                </c:pt>
                <c:pt idx="925">
                  <c:v>0.30704999999999999</c:v>
                </c:pt>
                <c:pt idx="926">
                  <c:v>0.31153999999999998</c:v>
                </c:pt>
                <c:pt idx="927">
                  <c:v>0.31149500000000002</c:v>
                </c:pt>
                <c:pt idx="928">
                  <c:v>0.30574800000000002</c:v>
                </c:pt>
                <c:pt idx="929">
                  <c:v>0.30812800000000001</c:v>
                </c:pt>
                <c:pt idx="930">
                  <c:v>0.31100100000000003</c:v>
                </c:pt>
                <c:pt idx="931">
                  <c:v>0.310193</c:v>
                </c:pt>
                <c:pt idx="932">
                  <c:v>0.30978899999999998</c:v>
                </c:pt>
                <c:pt idx="933">
                  <c:v>0.31257299999999999</c:v>
                </c:pt>
                <c:pt idx="934">
                  <c:v>0.30987900000000002</c:v>
                </c:pt>
                <c:pt idx="935">
                  <c:v>0.31773699999999999</c:v>
                </c:pt>
                <c:pt idx="936">
                  <c:v>0.31679400000000002</c:v>
                </c:pt>
                <c:pt idx="937">
                  <c:v>0.320386</c:v>
                </c:pt>
                <c:pt idx="938">
                  <c:v>0.31939800000000002</c:v>
                </c:pt>
                <c:pt idx="939">
                  <c:v>0.32370899999999997</c:v>
                </c:pt>
                <c:pt idx="940">
                  <c:v>0.32460700000000003</c:v>
                </c:pt>
                <c:pt idx="941">
                  <c:v>0.32411299999999998</c:v>
                </c:pt>
                <c:pt idx="942">
                  <c:v>0.32290100000000005</c:v>
                </c:pt>
                <c:pt idx="943">
                  <c:v>0.32195799999999997</c:v>
                </c:pt>
                <c:pt idx="944">
                  <c:v>0.31980199999999998</c:v>
                </c:pt>
                <c:pt idx="945">
                  <c:v>0.32092500000000002</c:v>
                </c:pt>
                <c:pt idx="946">
                  <c:v>0.32231699999999996</c:v>
                </c:pt>
                <c:pt idx="947">
                  <c:v>0.32424799999999998</c:v>
                </c:pt>
                <c:pt idx="948">
                  <c:v>0.32249699999999998</c:v>
                </c:pt>
                <c:pt idx="949">
                  <c:v>0.32550499999999999</c:v>
                </c:pt>
                <c:pt idx="950">
                  <c:v>0.32496600000000003</c:v>
                </c:pt>
                <c:pt idx="951">
                  <c:v>0.325685</c:v>
                </c:pt>
                <c:pt idx="952">
                  <c:v>0.325685</c:v>
                </c:pt>
                <c:pt idx="953">
                  <c:v>0.33107300000000001</c:v>
                </c:pt>
                <c:pt idx="954">
                  <c:v>0.32671799999999995</c:v>
                </c:pt>
                <c:pt idx="955">
                  <c:v>0.32761600000000002</c:v>
                </c:pt>
                <c:pt idx="956">
                  <c:v>0.32496600000000003</c:v>
                </c:pt>
                <c:pt idx="957">
                  <c:v>0.32501099999999999</c:v>
                </c:pt>
                <c:pt idx="958">
                  <c:v>0.32963599999999998</c:v>
                </c:pt>
                <c:pt idx="959">
                  <c:v>0.33053400000000005</c:v>
                </c:pt>
                <c:pt idx="960">
                  <c:v>0.334621</c:v>
                </c:pt>
                <c:pt idx="961">
                  <c:v>0.331208</c:v>
                </c:pt>
                <c:pt idx="962">
                  <c:v>0.32689699999999999</c:v>
                </c:pt>
                <c:pt idx="963">
                  <c:v>0.31603100000000001</c:v>
                </c:pt>
                <c:pt idx="964">
                  <c:v>0.31607499999999999</c:v>
                </c:pt>
                <c:pt idx="965">
                  <c:v>0.30934</c:v>
                </c:pt>
                <c:pt idx="966">
                  <c:v>0.30071799999999999</c:v>
                </c:pt>
                <c:pt idx="967">
                  <c:v>0.30296400000000001</c:v>
                </c:pt>
                <c:pt idx="968">
                  <c:v>0.30107800000000001</c:v>
                </c:pt>
                <c:pt idx="969">
                  <c:v>0.30188599999999999</c:v>
                </c:pt>
                <c:pt idx="970">
                  <c:v>0.29928199999999999</c:v>
                </c:pt>
                <c:pt idx="971">
                  <c:v>0.29955100000000001</c:v>
                </c:pt>
                <c:pt idx="972">
                  <c:v>0.30273900000000004</c:v>
                </c:pt>
                <c:pt idx="973">
                  <c:v>0.30273900000000004</c:v>
                </c:pt>
                <c:pt idx="974">
                  <c:v>0.298788</c:v>
                </c:pt>
                <c:pt idx="975">
                  <c:v>0.29928199999999999</c:v>
                </c:pt>
                <c:pt idx="976">
                  <c:v>0.30179600000000001</c:v>
                </c:pt>
                <c:pt idx="977">
                  <c:v>0.30561299999999997</c:v>
                </c:pt>
                <c:pt idx="978">
                  <c:v>0.30341299999999999</c:v>
                </c:pt>
                <c:pt idx="979">
                  <c:v>0.30247000000000002</c:v>
                </c:pt>
                <c:pt idx="980">
                  <c:v>0.300404</c:v>
                </c:pt>
                <c:pt idx="981">
                  <c:v>0.30224499999999999</c:v>
                </c:pt>
                <c:pt idx="982">
                  <c:v>0.30345800000000001</c:v>
                </c:pt>
                <c:pt idx="983">
                  <c:v>0.303143</c:v>
                </c:pt>
                <c:pt idx="984">
                  <c:v>0.30202100000000004</c:v>
                </c:pt>
                <c:pt idx="985">
                  <c:v>0.30179600000000001</c:v>
                </c:pt>
                <c:pt idx="986">
                  <c:v>0.30323299999999997</c:v>
                </c:pt>
                <c:pt idx="987">
                  <c:v>0.30637599999999998</c:v>
                </c:pt>
                <c:pt idx="988">
                  <c:v>0.31145</c:v>
                </c:pt>
                <c:pt idx="989">
                  <c:v>0.30862100000000003</c:v>
                </c:pt>
                <c:pt idx="990">
                  <c:v>0.31221399999999999</c:v>
                </c:pt>
                <c:pt idx="991">
                  <c:v>0.30696000000000001</c:v>
                </c:pt>
                <c:pt idx="992">
                  <c:v>0.30960899999999997</c:v>
                </c:pt>
                <c:pt idx="993">
                  <c:v>0.30552299999999999</c:v>
                </c:pt>
                <c:pt idx="994">
                  <c:v>0.30004500000000001</c:v>
                </c:pt>
                <c:pt idx="995">
                  <c:v>0.30026900000000001</c:v>
                </c:pt>
                <c:pt idx="996">
                  <c:v>0.30467</c:v>
                </c:pt>
                <c:pt idx="997">
                  <c:v>0.307948</c:v>
                </c:pt>
                <c:pt idx="998">
                  <c:v>0.30880099999999999</c:v>
                </c:pt>
                <c:pt idx="999">
                  <c:v>0.30884600000000001</c:v>
                </c:pt>
                <c:pt idx="1000">
                  <c:v>0.31692900000000002</c:v>
                </c:pt>
                <c:pt idx="1001">
                  <c:v>0.31629999999999997</c:v>
                </c:pt>
                <c:pt idx="1002">
                  <c:v>0.31742300000000001</c:v>
                </c:pt>
                <c:pt idx="1003">
                  <c:v>0.318635</c:v>
                </c:pt>
                <c:pt idx="1004">
                  <c:v>0.32150899999999999</c:v>
                </c:pt>
                <c:pt idx="1005">
                  <c:v>0.31598599999999999</c:v>
                </c:pt>
                <c:pt idx="1006">
                  <c:v>0.30727399999999999</c:v>
                </c:pt>
                <c:pt idx="1007">
                  <c:v>0.30790299999999998</c:v>
                </c:pt>
                <c:pt idx="1008">
                  <c:v>0.307813</c:v>
                </c:pt>
                <c:pt idx="1009">
                  <c:v>0.30785799999999997</c:v>
                </c:pt>
                <c:pt idx="1010">
                  <c:v>0.30722899999999997</c:v>
                </c:pt>
                <c:pt idx="1011">
                  <c:v>0.30803799999999998</c:v>
                </c:pt>
                <c:pt idx="1012">
                  <c:v>0.31109100000000001</c:v>
                </c:pt>
                <c:pt idx="1013">
                  <c:v>0.31284200000000001</c:v>
                </c:pt>
                <c:pt idx="1014">
                  <c:v>0.31257299999999999</c:v>
                </c:pt>
                <c:pt idx="1015">
                  <c:v>0.31441400000000003</c:v>
                </c:pt>
                <c:pt idx="1016">
                  <c:v>0.31549199999999999</c:v>
                </c:pt>
                <c:pt idx="1017">
                  <c:v>0.31441400000000003</c:v>
                </c:pt>
                <c:pt idx="1018">
                  <c:v>0.31450400000000001</c:v>
                </c:pt>
                <c:pt idx="1019">
                  <c:v>0.30637599999999998</c:v>
                </c:pt>
                <c:pt idx="1020">
                  <c:v>0.30871099999999996</c:v>
                </c:pt>
                <c:pt idx="1021">
                  <c:v>0.31850000000000001</c:v>
                </c:pt>
                <c:pt idx="1022">
                  <c:v>0.31279699999999999</c:v>
                </c:pt>
                <c:pt idx="1023">
                  <c:v>0.31477299999999997</c:v>
                </c:pt>
                <c:pt idx="1024">
                  <c:v>0.31809599999999999</c:v>
                </c:pt>
                <c:pt idx="1025">
                  <c:v>0.31585099999999999</c:v>
                </c:pt>
                <c:pt idx="1026">
                  <c:v>0.314189</c:v>
                </c:pt>
                <c:pt idx="1027">
                  <c:v>0.322048</c:v>
                </c:pt>
                <c:pt idx="1028">
                  <c:v>0.32083499999999998</c:v>
                </c:pt>
                <c:pt idx="1029">
                  <c:v>0.32218200000000002</c:v>
                </c:pt>
                <c:pt idx="1030">
                  <c:v>0.32734600000000003</c:v>
                </c:pt>
                <c:pt idx="1031">
                  <c:v>0.32927700000000004</c:v>
                </c:pt>
                <c:pt idx="1032">
                  <c:v>0.33089399999999997</c:v>
                </c:pt>
                <c:pt idx="1033">
                  <c:v>0.32487699999999997</c:v>
                </c:pt>
                <c:pt idx="1034">
                  <c:v>0.31971299999999997</c:v>
                </c:pt>
                <c:pt idx="1035">
                  <c:v>0.31993700000000003</c:v>
                </c:pt>
                <c:pt idx="1036">
                  <c:v>0.32249699999999998</c:v>
                </c:pt>
                <c:pt idx="1037">
                  <c:v>0.32249699999999998</c:v>
                </c:pt>
                <c:pt idx="1038">
                  <c:v>0.32249699999999998</c:v>
                </c:pt>
                <c:pt idx="1039">
                  <c:v>0.32954600000000001</c:v>
                </c:pt>
                <c:pt idx="1040">
                  <c:v>0.32770499999999997</c:v>
                </c:pt>
                <c:pt idx="1041">
                  <c:v>0.33044499999999999</c:v>
                </c:pt>
                <c:pt idx="1042">
                  <c:v>0.33044499999999999</c:v>
                </c:pt>
                <c:pt idx="1043">
                  <c:v>0.32128400000000001</c:v>
                </c:pt>
                <c:pt idx="1044">
                  <c:v>0.33035500000000001</c:v>
                </c:pt>
                <c:pt idx="1045">
                  <c:v>0.32963599999999998</c:v>
                </c:pt>
                <c:pt idx="1046">
                  <c:v>0.33089399999999997</c:v>
                </c:pt>
                <c:pt idx="1047">
                  <c:v>0.33318399999999998</c:v>
                </c:pt>
                <c:pt idx="1048">
                  <c:v>0.32815399999999995</c:v>
                </c:pt>
                <c:pt idx="1049">
                  <c:v>0.32680700000000001</c:v>
                </c:pt>
                <c:pt idx="1050">
                  <c:v>0.32501099999999999</c:v>
                </c:pt>
                <c:pt idx="1051">
                  <c:v>0.32335000000000003</c:v>
                </c:pt>
                <c:pt idx="1052">
                  <c:v>0.32595399999999997</c:v>
                </c:pt>
                <c:pt idx="1053">
                  <c:v>0.32811000000000001</c:v>
                </c:pt>
                <c:pt idx="1054">
                  <c:v>0.32923200000000002</c:v>
                </c:pt>
                <c:pt idx="1055">
                  <c:v>0.326762</c:v>
                </c:pt>
                <c:pt idx="1056">
                  <c:v>0.32685200000000003</c:v>
                </c:pt>
                <c:pt idx="1057">
                  <c:v>0.32658299999999996</c:v>
                </c:pt>
                <c:pt idx="1058">
                  <c:v>0.32734600000000003</c:v>
                </c:pt>
                <c:pt idx="1059">
                  <c:v>0.32281100000000001</c:v>
                </c:pt>
                <c:pt idx="1060">
                  <c:v>0.32370899999999997</c:v>
                </c:pt>
                <c:pt idx="1061">
                  <c:v>0.32281100000000001</c:v>
                </c:pt>
                <c:pt idx="1062">
                  <c:v>0.32245199999999996</c:v>
                </c:pt>
                <c:pt idx="1063">
                  <c:v>0.32150899999999999</c:v>
                </c:pt>
                <c:pt idx="1064">
                  <c:v>0.31867999999999996</c:v>
                </c:pt>
                <c:pt idx="1065">
                  <c:v>0.31629999999999997</c:v>
                </c:pt>
                <c:pt idx="1066">
                  <c:v>0.311944</c:v>
                </c:pt>
                <c:pt idx="1067">
                  <c:v>0.31068699999999999</c:v>
                </c:pt>
                <c:pt idx="1068">
                  <c:v>0.31064199999999997</c:v>
                </c:pt>
                <c:pt idx="1069">
                  <c:v>0.30902600000000002</c:v>
                </c:pt>
                <c:pt idx="1070">
                  <c:v>0.30157200000000001</c:v>
                </c:pt>
                <c:pt idx="1071">
                  <c:v>0.30152699999999999</c:v>
                </c:pt>
                <c:pt idx="1072">
                  <c:v>0.30058399999999996</c:v>
                </c:pt>
                <c:pt idx="1073">
                  <c:v>0.295734</c:v>
                </c:pt>
                <c:pt idx="1074">
                  <c:v>0.29339900000000002</c:v>
                </c:pt>
                <c:pt idx="1075">
                  <c:v>0.29191699999999998</c:v>
                </c:pt>
                <c:pt idx="1076">
                  <c:v>0.29964099999999999</c:v>
                </c:pt>
                <c:pt idx="1077">
                  <c:v>0.29869800000000002</c:v>
                </c:pt>
                <c:pt idx="1078">
                  <c:v>0.30107800000000001</c:v>
                </c:pt>
                <c:pt idx="1079">
                  <c:v>0.302425</c:v>
                </c:pt>
                <c:pt idx="1080">
                  <c:v>0.30188599999999999</c:v>
                </c:pt>
                <c:pt idx="1081">
                  <c:v>0.30202100000000004</c:v>
                </c:pt>
                <c:pt idx="1082">
                  <c:v>0.303143</c:v>
                </c:pt>
                <c:pt idx="1083">
                  <c:v>0.299147</c:v>
                </c:pt>
                <c:pt idx="1084">
                  <c:v>0.30377199999999999</c:v>
                </c:pt>
                <c:pt idx="1085">
                  <c:v>0.30651099999999998</c:v>
                </c:pt>
                <c:pt idx="1086">
                  <c:v>0.306062</c:v>
                </c:pt>
                <c:pt idx="1087">
                  <c:v>0.30229</c:v>
                </c:pt>
                <c:pt idx="1088">
                  <c:v>0.30013499999999999</c:v>
                </c:pt>
                <c:pt idx="1089">
                  <c:v>0.30255900000000002</c:v>
                </c:pt>
                <c:pt idx="1090">
                  <c:v>0.30475999999999998</c:v>
                </c:pt>
                <c:pt idx="1091">
                  <c:v>0.30184100000000003</c:v>
                </c:pt>
                <c:pt idx="1092">
                  <c:v>0.30202100000000004</c:v>
                </c:pt>
                <c:pt idx="1093">
                  <c:v>0.30480499999999999</c:v>
                </c:pt>
                <c:pt idx="1094">
                  <c:v>0.31010300000000002</c:v>
                </c:pt>
                <c:pt idx="1095">
                  <c:v>0.30772300000000002</c:v>
                </c:pt>
                <c:pt idx="1096">
                  <c:v>0.30736399999999997</c:v>
                </c:pt>
                <c:pt idx="1097">
                  <c:v>0.30682500000000001</c:v>
                </c:pt>
                <c:pt idx="1098">
                  <c:v>0.30237999999999998</c:v>
                </c:pt>
                <c:pt idx="1099">
                  <c:v>0.29892199999999997</c:v>
                </c:pt>
                <c:pt idx="1100">
                  <c:v>0.30740899999999999</c:v>
                </c:pt>
                <c:pt idx="1101">
                  <c:v>0.30260399999999998</c:v>
                </c:pt>
                <c:pt idx="1102">
                  <c:v>0.30260399999999998</c:v>
                </c:pt>
                <c:pt idx="1103">
                  <c:v>0.304894</c:v>
                </c:pt>
                <c:pt idx="1104">
                  <c:v>0.30875599999999997</c:v>
                </c:pt>
                <c:pt idx="1105">
                  <c:v>0.31010300000000002</c:v>
                </c:pt>
                <c:pt idx="1106">
                  <c:v>0.31010300000000002</c:v>
                </c:pt>
                <c:pt idx="1107">
                  <c:v>0.31037300000000001</c:v>
                </c:pt>
                <c:pt idx="1108">
                  <c:v>0.30826199999999998</c:v>
                </c:pt>
                <c:pt idx="1109">
                  <c:v>0.306286</c:v>
                </c:pt>
                <c:pt idx="1110">
                  <c:v>0.30247000000000002</c:v>
                </c:pt>
                <c:pt idx="1111">
                  <c:v>0.304894</c:v>
                </c:pt>
                <c:pt idx="1112">
                  <c:v>0.30475999999999998</c:v>
                </c:pt>
                <c:pt idx="1113">
                  <c:v>0.30323299999999997</c:v>
                </c:pt>
                <c:pt idx="1114">
                  <c:v>0.30790299999999998</c:v>
                </c:pt>
                <c:pt idx="1115">
                  <c:v>0.30323299999999997</c:v>
                </c:pt>
                <c:pt idx="1116">
                  <c:v>0.30516399999999999</c:v>
                </c:pt>
                <c:pt idx="1117">
                  <c:v>0.30399599999999999</c:v>
                </c:pt>
                <c:pt idx="1118">
                  <c:v>0.30691499999999999</c:v>
                </c:pt>
                <c:pt idx="1119">
                  <c:v>0.30938500000000002</c:v>
                </c:pt>
                <c:pt idx="1120">
                  <c:v>0.30130199999999996</c:v>
                </c:pt>
                <c:pt idx="1121">
                  <c:v>0.30251499999999998</c:v>
                </c:pt>
                <c:pt idx="1122">
                  <c:v>0.29955100000000001</c:v>
                </c:pt>
                <c:pt idx="1123">
                  <c:v>0.29815900000000001</c:v>
                </c:pt>
                <c:pt idx="1124">
                  <c:v>0.29856300000000002</c:v>
                </c:pt>
                <c:pt idx="1125">
                  <c:v>0.30175099999999999</c:v>
                </c:pt>
                <c:pt idx="1126">
                  <c:v>0.30660100000000001</c:v>
                </c:pt>
                <c:pt idx="1127">
                  <c:v>0.30996899999999999</c:v>
                </c:pt>
                <c:pt idx="1128">
                  <c:v>0.31077700000000003</c:v>
                </c:pt>
                <c:pt idx="1129">
                  <c:v>0.30561299999999997</c:v>
                </c:pt>
                <c:pt idx="1130">
                  <c:v>0.311226</c:v>
                </c:pt>
                <c:pt idx="1131">
                  <c:v>0.30960899999999997</c:v>
                </c:pt>
                <c:pt idx="1132">
                  <c:v>0.30960899999999997</c:v>
                </c:pt>
                <c:pt idx="1133">
                  <c:v>0.30552299999999999</c:v>
                </c:pt>
                <c:pt idx="1134">
                  <c:v>0.30273900000000004</c:v>
                </c:pt>
                <c:pt idx="1135">
                  <c:v>0.30633099999999996</c:v>
                </c:pt>
                <c:pt idx="1136">
                  <c:v>0.30467</c:v>
                </c:pt>
                <c:pt idx="1137">
                  <c:v>0.30255900000000002</c:v>
                </c:pt>
                <c:pt idx="1138">
                  <c:v>0.29991000000000001</c:v>
                </c:pt>
                <c:pt idx="1139">
                  <c:v>0.300898</c:v>
                </c:pt>
                <c:pt idx="1140">
                  <c:v>0.29595900000000003</c:v>
                </c:pt>
                <c:pt idx="1141">
                  <c:v>0.30013499999999999</c:v>
                </c:pt>
                <c:pt idx="1142">
                  <c:v>0.30022500000000002</c:v>
                </c:pt>
                <c:pt idx="1143">
                  <c:v>0.29645299999999997</c:v>
                </c:pt>
                <c:pt idx="1144">
                  <c:v>0.30098800000000003</c:v>
                </c:pt>
                <c:pt idx="1145">
                  <c:v>0.30336800000000003</c:v>
                </c:pt>
                <c:pt idx="1146">
                  <c:v>0.30727399999999999</c:v>
                </c:pt>
                <c:pt idx="1147">
                  <c:v>0.30727399999999999</c:v>
                </c:pt>
                <c:pt idx="1148">
                  <c:v>0.30853200000000003</c:v>
                </c:pt>
                <c:pt idx="1149">
                  <c:v>0.30960899999999997</c:v>
                </c:pt>
                <c:pt idx="1150">
                  <c:v>0.31221399999999999</c:v>
                </c:pt>
                <c:pt idx="1151">
                  <c:v>0.30862100000000003</c:v>
                </c:pt>
                <c:pt idx="1152">
                  <c:v>0.31001299999999998</c:v>
                </c:pt>
                <c:pt idx="1153">
                  <c:v>0.31091200000000002</c:v>
                </c:pt>
                <c:pt idx="1154">
                  <c:v>0.30134699999999998</c:v>
                </c:pt>
                <c:pt idx="1155">
                  <c:v>0.29896699999999998</c:v>
                </c:pt>
                <c:pt idx="1156">
                  <c:v>0.29986499999999999</c:v>
                </c:pt>
                <c:pt idx="1157">
                  <c:v>0.29973099999999997</c:v>
                </c:pt>
                <c:pt idx="1158">
                  <c:v>0.30215500000000001</c:v>
                </c:pt>
                <c:pt idx="1159">
                  <c:v>0.306556</c:v>
                </c:pt>
                <c:pt idx="1160">
                  <c:v>0.31109100000000001</c:v>
                </c:pt>
                <c:pt idx="1161">
                  <c:v>0.31163000000000002</c:v>
                </c:pt>
                <c:pt idx="1162">
                  <c:v>0.31104599999999999</c:v>
                </c:pt>
                <c:pt idx="1163">
                  <c:v>0.31369599999999997</c:v>
                </c:pt>
                <c:pt idx="1164">
                  <c:v>0.31230399999999997</c:v>
                </c:pt>
                <c:pt idx="1165">
                  <c:v>0.31320199999999998</c:v>
                </c:pt>
                <c:pt idx="1166">
                  <c:v>0.30956400000000001</c:v>
                </c:pt>
                <c:pt idx="1167">
                  <c:v>0.30911500000000003</c:v>
                </c:pt>
                <c:pt idx="1168">
                  <c:v>0.307948</c:v>
                </c:pt>
                <c:pt idx="1169">
                  <c:v>0.31046299999999999</c:v>
                </c:pt>
                <c:pt idx="1170">
                  <c:v>0.30749900000000002</c:v>
                </c:pt>
                <c:pt idx="1171">
                  <c:v>0.30561299999999997</c:v>
                </c:pt>
                <c:pt idx="1172">
                  <c:v>0.30660100000000001</c:v>
                </c:pt>
                <c:pt idx="1173">
                  <c:v>0.30803799999999998</c:v>
                </c:pt>
                <c:pt idx="1174">
                  <c:v>0.30480499999999999</c:v>
                </c:pt>
                <c:pt idx="1175">
                  <c:v>0.30736399999999997</c:v>
                </c:pt>
                <c:pt idx="1176">
                  <c:v>0.30772300000000002</c:v>
                </c:pt>
                <c:pt idx="1177">
                  <c:v>0.308172</c:v>
                </c:pt>
                <c:pt idx="1178">
                  <c:v>0.30691499999999999</c:v>
                </c:pt>
                <c:pt idx="1179">
                  <c:v>0.30669099999999999</c:v>
                </c:pt>
                <c:pt idx="1180">
                  <c:v>0.30934</c:v>
                </c:pt>
                <c:pt idx="1181">
                  <c:v>0.30992399999999998</c:v>
                </c:pt>
                <c:pt idx="1182">
                  <c:v>0.30902600000000002</c:v>
                </c:pt>
                <c:pt idx="1183">
                  <c:v>0.31145</c:v>
                </c:pt>
                <c:pt idx="1184">
                  <c:v>0.31396499999999999</c:v>
                </c:pt>
                <c:pt idx="1185">
                  <c:v>0.31728800000000001</c:v>
                </c:pt>
                <c:pt idx="1186">
                  <c:v>0.31270799999999999</c:v>
                </c:pt>
                <c:pt idx="1187">
                  <c:v>0.31014800000000003</c:v>
                </c:pt>
                <c:pt idx="1188">
                  <c:v>0.31055199999999999</c:v>
                </c:pt>
                <c:pt idx="1189">
                  <c:v>0.31140499999999999</c:v>
                </c:pt>
                <c:pt idx="1190">
                  <c:v>0.31046299999999999</c:v>
                </c:pt>
                <c:pt idx="1191">
                  <c:v>0.31023800000000001</c:v>
                </c:pt>
                <c:pt idx="1192">
                  <c:v>0.30440100000000003</c:v>
                </c:pt>
                <c:pt idx="1193">
                  <c:v>0.30821700000000002</c:v>
                </c:pt>
                <c:pt idx="1194">
                  <c:v>0.304311</c:v>
                </c:pt>
                <c:pt idx="1195">
                  <c:v>0.30507400000000001</c:v>
                </c:pt>
                <c:pt idx="1196">
                  <c:v>0.310867</c:v>
                </c:pt>
                <c:pt idx="1197">
                  <c:v>0.31490800000000002</c:v>
                </c:pt>
                <c:pt idx="1198">
                  <c:v>0.31329099999999999</c:v>
                </c:pt>
                <c:pt idx="1199">
                  <c:v>0.314189</c:v>
                </c:pt>
                <c:pt idx="1200">
                  <c:v>0.31504300000000002</c:v>
                </c:pt>
                <c:pt idx="1201">
                  <c:v>0.319353</c:v>
                </c:pt>
                <c:pt idx="1202">
                  <c:v>0.317108</c:v>
                </c:pt>
                <c:pt idx="1203">
                  <c:v>0.31755700000000003</c:v>
                </c:pt>
                <c:pt idx="1204">
                  <c:v>0.32141900000000001</c:v>
                </c:pt>
                <c:pt idx="1205">
                  <c:v>0.32043100000000002</c:v>
                </c:pt>
                <c:pt idx="1206">
                  <c:v>0.32002699999999995</c:v>
                </c:pt>
                <c:pt idx="1207">
                  <c:v>0.32159900000000002</c:v>
                </c:pt>
                <c:pt idx="1208">
                  <c:v>0.31742300000000001</c:v>
                </c:pt>
                <c:pt idx="1209">
                  <c:v>0.31737799999999999</c:v>
                </c:pt>
                <c:pt idx="1210">
                  <c:v>0.31692900000000002</c:v>
                </c:pt>
                <c:pt idx="1211">
                  <c:v>0.31643500000000002</c:v>
                </c:pt>
                <c:pt idx="1212">
                  <c:v>0.31643500000000002</c:v>
                </c:pt>
                <c:pt idx="1213">
                  <c:v>0.31441400000000003</c:v>
                </c:pt>
                <c:pt idx="1214">
                  <c:v>0.31050699999999998</c:v>
                </c:pt>
                <c:pt idx="1215">
                  <c:v>0.31342599999999998</c:v>
                </c:pt>
                <c:pt idx="1216">
                  <c:v>0.31513200000000002</c:v>
                </c:pt>
                <c:pt idx="1217">
                  <c:v>0.317243</c:v>
                </c:pt>
                <c:pt idx="1218">
                  <c:v>0.31468299999999999</c:v>
                </c:pt>
                <c:pt idx="1219">
                  <c:v>0.309834</c:v>
                </c:pt>
                <c:pt idx="1220">
                  <c:v>0.31454899999999997</c:v>
                </c:pt>
                <c:pt idx="1221">
                  <c:v>0.31095600000000001</c:v>
                </c:pt>
                <c:pt idx="1222">
                  <c:v>0.30992399999999998</c:v>
                </c:pt>
                <c:pt idx="1223">
                  <c:v>0.30736399999999997</c:v>
                </c:pt>
                <c:pt idx="1224">
                  <c:v>0.30839700000000003</c:v>
                </c:pt>
                <c:pt idx="1225">
                  <c:v>0.30682500000000001</c:v>
                </c:pt>
                <c:pt idx="1226">
                  <c:v>0.30556800000000001</c:v>
                </c:pt>
                <c:pt idx="1227">
                  <c:v>0.30525400000000003</c:v>
                </c:pt>
                <c:pt idx="1228">
                  <c:v>0.30260399999999998</c:v>
                </c:pt>
                <c:pt idx="1229">
                  <c:v>0.29775499999999999</c:v>
                </c:pt>
                <c:pt idx="1230">
                  <c:v>0.30004500000000001</c:v>
                </c:pt>
                <c:pt idx="1231">
                  <c:v>0.30368200000000001</c:v>
                </c:pt>
                <c:pt idx="1232">
                  <c:v>0.29856300000000002</c:v>
                </c:pt>
                <c:pt idx="1233">
                  <c:v>0.29600399999999999</c:v>
                </c:pt>
                <c:pt idx="1234">
                  <c:v>0.29932599999999998</c:v>
                </c:pt>
                <c:pt idx="1235">
                  <c:v>0.29995499999999997</c:v>
                </c:pt>
                <c:pt idx="1236">
                  <c:v>0.30161700000000002</c:v>
                </c:pt>
                <c:pt idx="1237">
                  <c:v>0.30170600000000003</c:v>
                </c:pt>
                <c:pt idx="1238">
                  <c:v>0.30444500000000002</c:v>
                </c:pt>
                <c:pt idx="1239">
                  <c:v>0.30287400000000003</c:v>
                </c:pt>
                <c:pt idx="1240">
                  <c:v>0.295375</c:v>
                </c:pt>
                <c:pt idx="1241">
                  <c:v>0.29115400000000002</c:v>
                </c:pt>
                <c:pt idx="1242">
                  <c:v>0.294207</c:v>
                </c:pt>
                <c:pt idx="1243">
                  <c:v>0.29254599999999997</c:v>
                </c:pt>
                <c:pt idx="1244">
                  <c:v>0.28895399999999999</c:v>
                </c:pt>
                <c:pt idx="1245">
                  <c:v>0.28994199999999998</c:v>
                </c:pt>
                <c:pt idx="1246">
                  <c:v>0.29389299999999996</c:v>
                </c:pt>
                <c:pt idx="1247">
                  <c:v>0.29622799999999999</c:v>
                </c:pt>
                <c:pt idx="1248">
                  <c:v>0.296093</c:v>
                </c:pt>
                <c:pt idx="1249">
                  <c:v>0.301033</c:v>
                </c:pt>
                <c:pt idx="1250">
                  <c:v>0.300898</c:v>
                </c:pt>
                <c:pt idx="1251">
                  <c:v>0.29991000000000001</c:v>
                </c:pt>
                <c:pt idx="1252">
                  <c:v>0.30404100000000001</c:v>
                </c:pt>
                <c:pt idx="1253">
                  <c:v>0.30682500000000001</c:v>
                </c:pt>
                <c:pt idx="1254">
                  <c:v>0.30911500000000003</c:v>
                </c:pt>
                <c:pt idx="1255">
                  <c:v>0.30880099999999999</c:v>
                </c:pt>
                <c:pt idx="1256">
                  <c:v>0.31342599999999998</c:v>
                </c:pt>
                <c:pt idx="1257">
                  <c:v>0.31109100000000001</c:v>
                </c:pt>
                <c:pt idx="1258">
                  <c:v>0.31100100000000003</c:v>
                </c:pt>
                <c:pt idx="1259">
                  <c:v>0.30740899999999999</c:v>
                </c:pt>
                <c:pt idx="1260">
                  <c:v>0.30637599999999998</c:v>
                </c:pt>
                <c:pt idx="1261">
                  <c:v>0.304176</c:v>
                </c:pt>
                <c:pt idx="1262">
                  <c:v>0.30408600000000002</c:v>
                </c:pt>
                <c:pt idx="1263">
                  <c:v>0.30112300000000003</c:v>
                </c:pt>
                <c:pt idx="1264">
                  <c:v>0.301257</c:v>
                </c:pt>
                <c:pt idx="1265">
                  <c:v>0.29802400000000001</c:v>
                </c:pt>
                <c:pt idx="1266">
                  <c:v>0.30323299999999997</c:v>
                </c:pt>
                <c:pt idx="1267">
                  <c:v>0.30696000000000001</c:v>
                </c:pt>
                <c:pt idx="1268">
                  <c:v>0.29780000000000001</c:v>
                </c:pt>
                <c:pt idx="1269">
                  <c:v>0.29519499999999999</c:v>
                </c:pt>
                <c:pt idx="1270">
                  <c:v>0.29883299999999996</c:v>
                </c:pt>
                <c:pt idx="1271">
                  <c:v>0.29205200000000003</c:v>
                </c:pt>
                <c:pt idx="1272">
                  <c:v>0.29241099999999998</c:v>
                </c:pt>
                <c:pt idx="1273">
                  <c:v>0.28585499999999997</c:v>
                </c:pt>
                <c:pt idx="1274">
                  <c:v>0.28720300000000004</c:v>
                </c:pt>
                <c:pt idx="1275">
                  <c:v>0.28738199999999997</c:v>
                </c:pt>
                <c:pt idx="1276">
                  <c:v>0.291738</c:v>
                </c:pt>
                <c:pt idx="1277">
                  <c:v>0.28967199999999999</c:v>
                </c:pt>
                <c:pt idx="1278">
                  <c:v>0.28881899999999999</c:v>
                </c:pt>
                <c:pt idx="1279">
                  <c:v>0.28702300000000003</c:v>
                </c:pt>
                <c:pt idx="1280">
                  <c:v>0.28841499999999998</c:v>
                </c:pt>
                <c:pt idx="1281">
                  <c:v>0.28423900000000002</c:v>
                </c:pt>
                <c:pt idx="1282">
                  <c:v>0.28729199999999999</c:v>
                </c:pt>
                <c:pt idx="1283">
                  <c:v>0.28998699999999999</c:v>
                </c:pt>
                <c:pt idx="1284">
                  <c:v>0.28765200000000002</c:v>
                </c:pt>
                <c:pt idx="1285">
                  <c:v>0.29582399999999998</c:v>
                </c:pt>
                <c:pt idx="1286">
                  <c:v>0.29456700000000002</c:v>
                </c:pt>
                <c:pt idx="1287">
                  <c:v>0.307589</c:v>
                </c:pt>
                <c:pt idx="1288">
                  <c:v>0.30345800000000001</c:v>
                </c:pt>
                <c:pt idx="1289">
                  <c:v>0.29555500000000001</c:v>
                </c:pt>
                <c:pt idx="1290">
                  <c:v>0.29797899999999999</c:v>
                </c:pt>
                <c:pt idx="1291">
                  <c:v>0.302649</c:v>
                </c:pt>
                <c:pt idx="1292">
                  <c:v>0.30085299999999998</c:v>
                </c:pt>
                <c:pt idx="1293">
                  <c:v>0.29932599999999998</c:v>
                </c:pt>
                <c:pt idx="1294">
                  <c:v>0.29955100000000001</c:v>
                </c:pt>
                <c:pt idx="1295">
                  <c:v>0.30107800000000001</c:v>
                </c:pt>
                <c:pt idx="1296">
                  <c:v>0.29622799999999999</c:v>
                </c:pt>
                <c:pt idx="1297">
                  <c:v>0.30237999999999998</c:v>
                </c:pt>
                <c:pt idx="1298">
                  <c:v>0.30237999999999998</c:v>
                </c:pt>
                <c:pt idx="1299">
                  <c:v>0.30237999999999998</c:v>
                </c:pt>
                <c:pt idx="1300">
                  <c:v>0.29766500000000001</c:v>
                </c:pt>
                <c:pt idx="1301">
                  <c:v>0.30058399999999996</c:v>
                </c:pt>
                <c:pt idx="1302">
                  <c:v>0.300674</c:v>
                </c:pt>
                <c:pt idx="1303">
                  <c:v>0.300674</c:v>
                </c:pt>
                <c:pt idx="1304">
                  <c:v>0.304176</c:v>
                </c:pt>
                <c:pt idx="1305">
                  <c:v>0.30718499999999999</c:v>
                </c:pt>
                <c:pt idx="1306">
                  <c:v>0.29973099999999997</c:v>
                </c:pt>
                <c:pt idx="1307">
                  <c:v>0.30300899999999997</c:v>
                </c:pt>
                <c:pt idx="1308">
                  <c:v>0.30018</c:v>
                </c:pt>
                <c:pt idx="1309">
                  <c:v>0.30399599999999999</c:v>
                </c:pt>
                <c:pt idx="1310">
                  <c:v>0.30107800000000001</c:v>
                </c:pt>
                <c:pt idx="1311">
                  <c:v>0.29964099999999999</c:v>
                </c:pt>
                <c:pt idx="1312">
                  <c:v>0.300763</c:v>
                </c:pt>
                <c:pt idx="1313">
                  <c:v>0.30547799999999997</c:v>
                </c:pt>
                <c:pt idx="1314">
                  <c:v>0.30404100000000001</c:v>
                </c:pt>
                <c:pt idx="1315">
                  <c:v>0.30188599999999999</c:v>
                </c:pt>
                <c:pt idx="1316">
                  <c:v>0.302784</c:v>
                </c:pt>
                <c:pt idx="1317">
                  <c:v>0.30637599999999998</c:v>
                </c:pt>
                <c:pt idx="1318">
                  <c:v>0.30633099999999996</c:v>
                </c:pt>
                <c:pt idx="1319">
                  <c:v>0.30754399999999998</c:v>
                </c:pt>
                <c:pt idx="1320">
                  <c:v>0.31356100000000003</c:v>
                </c:pt>
                <c:pt idx="1321">
                  <c:v>0.31140499999999999</c:v>
                </c:pt>
                <c:pt idx="1322">
                  <c:v>0.31611999999999996</c:v>
                </c:pt>
                <c:pt idx="1323">
                  <c:v>0.31751200000000002</c:v>
                </c:pt>
                <c:pt idx="1324">
                  <c:v>0.32007199999999997</c:v>
                </c:pt>
                <c:pt idx="1325">
                  <c:v>0.32510100000000003</c:v>
                </c:pt>
                <c:pt idx="1326">
                  <c:v>0.32361899999999999</c:v>
                </c:pt>
                <c:pt idx="1327">
                  <c:v>0.32047600000000004</c:v>
                </c:pt>
                <c:pt idx="1328">
                  <c:v>0.32599899999999998</c:v>
                </c:pt>
                <c:pt idx="1329">
                  <c:v>0.32770499999999997</c:v>
                </c:pt>
                <c:pt idx="1330">
                  <c:v>0.330175</c:v>
                </c:pt>
                <c:pt idx="1331">
                  <c:v>0.33210600000000001</c:v>
                </c:pt>
                <c:pt idx="1332">
                  <c:v>0.33053400000000005</c:v>
                </c:pt>
                <c:pt idx="1333">
                  <c:v>0.32923200000000002</c:v>
                </c:pt>
                <c:pt idx="1334">
                  <c:v>0.329457</c:v>
                </c:pt>
                <c:pt idx="1335">
                  <c:v>0.333229</c:v>
                </c:pt>
                <c:pt idx="1336">
                  <c:v>0.33075899999999997</c:v>
                </c:pt>
                <c:pt idx="1337">
                  <c:v>0.331567</c:v>
                </c:pt>
                <c:pt idx="1338">
                  <c:v>0.33039999999999997</c:v>
                </c:pt>
                <c:pt idx="1339">
                  <c:v>0.33102800000000004</c:v>
                </c:pt>
                <c:pt idx="1340">
                  <c:v>0.32941200000000004</c:v>
                </c:pt>
                <c:pt idx="1341">
                  <c:v>0.33385700000000001</c:v>
                </c:pt>
                <c:pt idx="1342">
                  <c:v>0.33277999999999996</c:v>
                </c:pt>
                <c:pt idx="1343">
                  <c:v>0.33026499999999998</c:v>
                </c:pt>
                <c:pt idx="1344">
                  <c:v>0.32465200000000005</c:v>
                </c:pt>
                <c:pt idx="1345">
                  <c:v>0.32541500000000001</c:v>
                </c:pt>
                <c:pt idx="1346">
                  <c:v>0.32734600000000003</c:v>
                </c:pt>
                <c:pt idx="1347">
                  <c:v>0.33093800000000001</c:v>
                </c:pt>
                <c:pt idx="1348">
                  <c:v>0.33035500000000001</c:v>
                </c:pt>
                <c:pt idx="1349">
                  <c:v>0.33632699999999999</c:v>
                </c:pt>
                <c:pt idx="1350">
                  <c:v>0.34256799999999998</c:v>
                </c:pt>
                <c:pt idx="1351">
                  <c:v>0.337584</c:v>
                </c:pt>
                <c:pt idx="1352">
                  <c:v>0.34032299999999999</c:v>
                </c:pt>
                <c:pt idx="1353">
                  <c:v>0.34099699999999999</c:v>
                </c:pt>
                <c:pt idx="1354">
                  <c:v>0.33852699999999997</c:v>
                </c:pt>
                <c:pt idx="1355">
                  <c:v>0.33978400000000003</c:v>
                </c:pt>
                <c:pt idx="1356">
                  <c:v>0.34207500000000002</c:v>
                </c:pt>
                <c:pt idx="1357">
                  <c:v>0.34539700000000001</c:v>
                </c:pt>
                <c:pt idx="1358">
                  <c:v>0.34643000000000002</c:v>
                </c:pt>
                <c:pt idx="1359">
                  <c:v>0.35114499999999998</c:v>
                </c:pt>
                <c:pt idx="1360">
                  <c:v>0.35801499999999997</c:v>
                </c:pt>
                <c:pt idx="1361">
                  <c:v>0.36106900000000003</c:v>
                </c:pt>
                <c:pt idx="1362">
                  <c:v>0.36115900000000001</c:v>
                </c:pt>
                <c:pt idx="1363">
                  <c:v>0.35810499999999995</c:v>
                </c:pt>
                <c:pt idx="1364">
                  <c:v>0.35936200000000001</c:v>
                </c:pt>
                <c:pt idx="1365">
                  <c:v>0.358958</c:v>
                </c:pt>
                <c:pt idx="1366">
                  <c:v>0.36017100000000002</c:v>
                </c:pt>
                <c:pt idx="1367">
                  <c:v>0.357881</c:v>
                </c:pt>
                <c:pt idx="1368">
                  <c:v>0.36281999999999998</c:v>
                </c:pt>
                <c:pt idx="1369">
                  <c:v>0.35675800000000002</c:v>
                </c:pt>
                <c:pt idx="1370">
                  <c:v>0.354962</c:v>
                </c:pt>
                <c:pt idx="1371">
                  <c:v>0.35235700000000003</c:v>
                </c:pt>
                <c:pt idx="1372">
                  <c:v>0.35415399999999997</c:v>
                </c:pt>
                <c:pt idx="1373">
                  <c:v>0.35514099999999998</c:v>
                </c:pt>
                <c:pt idx="1374">
                  <c:v>0.35779099999999997</c:v>
                </c:pt>
                <c:pt idx="1375">
                  <c:v>0.35410900000000001</c:v>
                </c:pt>
                <c:pt idx="1376">
                  <c:v>0.34912399999999999</c:v>
                </c:pt>
                <c:pt idx="1377">
                  <c:v>0.35150399999999998</c:v>
                </c:pt>
                <c:pt idx="1378">
                  <c:v>0.35204300000000005</c:v>
                </c:pt>
                <c:pt idx="1379">
                  <c:v>0.35092100000000004</c:v>
                </c:pt>
                <c:pt idx="1380">
                  <c:v>0.355097</c:v>
                </c:pt>
                <c:pt idx="1381">
                  <c:v>0.355097</c:v>
                </c:pt>
                <c:pt idx="1382">
                  <c:v>0.355097</c:v>
                </c:pt>
                <c:pt idx="1383">
                  <c:v>0.35338999999999998</c:v>
                </c:pt>
                <c:pt idx="1384">
                  <c:v>0.35873399999999994</c:v>
                </c:pt>
                <c:pt idx="1385">
                  <c:v>0.36021599999999998</c:v>
                </c:pt>
                <c:pt idx="1386">
                  <c:v>0.36133799999999999</c:v>
                </c:pt>
                <c:pt idx="1387">
                  <c:v>0.36160800000000004</c:v>
                </c:pt>
                <c:pt idx="1388">
                  <c:v>0.35954200000000003</c:v>
                </c:pt>
                <c:pt idx="1389">
                  <c:v>0.36299999999999999</c:v>
                </c:pt>
                <c:pt idx="1390">
                  <c:v>0.35949700000000001</c:v>
                </c:pt>
                <c:pt idx="1391">
                  <c:v>0.35630899999999999</c:v>
                </c:pt>
                <c:pt idx="1392">
                  <c:v>0.35630899999999999</c:v>
                </c:pt>
                <c:pt idx="1393">
                  <c:v>0.360844</c:v>
                </c:pt>
                <c:pt idx="1394">
                  <c:v>0.361203</c:v>
                </c:pt>
                <c:pt idx="1395">
                  <c:v>0.36008099999999998</c:v>
                </c:pt>
                <c:pt idx="1396">
                  <c:v>0.35891300000000004</c:v>
                </c:pt>
                <c:pt idx="1397">
                  <c:v>0.36039499999999997</c:v>
                </c:pt>
                <c:pt idx="1398">
                  <c:v>0.36115900000000001</c:v>
                </c:pt>
                <c:pt idx="1399">
                  <c:v>0.36362800000000001</c:v>
                </c:pt>
                <c:pt idx="1400">
                  <c:v>0.364122</c:v>
                </c:pt>
                <c:pt idx="1401">
                  <c:v>0.36686100000000005</c:v>
                </c:pt>
                <c:pt idx="1402">
                  <c:v>0.36434699999999998</c:v>
                </c:pt>
                <c:pt idx="1403">
                  <c:v>0.36066499999999996</c:v>
                </c:pt>
                <c:pt idx="1404">
                  <c:v>0.363987</c:v>
                </c:pt>
                <c:pt idx="1405">
                  <c:v>0.36668200000000001</c:v>
                </c:pt>
                <c:pt idx="1406">
                  <c:v>0.367894</c:v>
                </c:pt>
                <c:pt idx="1407">
                  <c:v>0.367894</c:v>
                </c:pt>
                <c:pt idx="1408">
                  <c:v>0.36861199999999994</c:v>
                </c:pt>
                <c:pt idx="1409">
                  <c:v>0.36834299999999998</c:v>
                </c:pt>
                <c:pt idx="1410">
                  <c:v>0.36987000000000003</c:v>
                </c:pt>
                <c:pt idx="1411">
                  <c:v>0.370813</c:v>
                </c:pt>
                <c:pt idx="1412">
                  <c:v>0.37476399999999999</c:v>
                </c:pt>
                <c:pt idx="1413">
                  <c:v>0.37292299999999995</c:v>
                </c:pt>
                <c:pt idx="1414">
                  <c:v>0.37853599999999998</c:v>
                </c:pt>
                <c:pt idx="1415">
                  <c:v>0.38298199999999999</c:v>
                </c:pt>
                <c:pt idx="1416">
                  <c:v>0.38666400000000001</c:v>
                </c:pt>
                <c:pt idx="1417">
                  <c:v>0.385631</c:v>
                </c:pt>
                <c:pt idx="1418">
                  <c:v>0.38603499999999996</c:v>
                </c:pt>
                <c:pt idx="1419">
                  <c:v>0.38230800000000004</c:v>
                </c:pt>
                <c:pt idx="1420">
                  <c:v>0.38643900000000003</c:v>
                </c:pt>
                <c:pt idx="1421">
                  <c:v>0.38531700000000002</c:v>
                </c:pt>
                <c:pt idx="1422">
                  <c:v>0.384598</c:v>
                </c:pt>
                <c:pt idx="1423">
                  <c:v>0.39075000000000004</c:v>
                </c:pt>
                <c:pt idx="1424">
                  <c:v>0.38670900000000002</c:v>
                </c:pt>
                <c:pt idx="1425">
                  <c:v>0.394791</c:v>
                </c:pt>
                <c:pt idx="1426">
                  <c:v>0.39084000000000002</c:v>
                </c:pt>
                <c:pt idx="1427">
                  <c:v>0.39559899999999998</c:v>
                </c:pt>
                <c:pt idx="1428">
                  <c:v>0.39676699999999998</c:v>
                </c:pt>
                <c:pt idx="1429">
                  <c:v>0.39384799999999998</c:v>
                </c:pt>
                <c:pt idx="1430">
                  <c:v>0.39214199999999999</c:v>
                </c:pt>
                <c:pt idx="1431">
                  <c:v>0.391289</c:v>
                </c:pt>
                <c:pt idx="1432">
                  <c:v>0.397171</c:v>
                </c:pt>
                <c:pt idx="1433">
                  <c:v>0.40601700000000002</c:v>
                </c:pt>
                <c:pt idx="1434">
                  <c:v>0.41284199999999999</c:v>
                </c:pt>
                <c:pt idx="1435">
                  <c:v>0.41396500000000003</c:v>
                </c:pt>
                <c:pt idx="1436">
                  <c:v>0.407858</c:v>
                </c:pt>
                <c:pt idx="1437">
                  <c:v>0.41284199999999999</c:v>
                </c:pt>
                <c:pt idx="1438">
                  <c:v>0.41118099999999996</c:v>
                </c:pt>
                <c:pt idx="1439">
                  <c:v>0.407858</c:v>
                </c:pt>
                <c:pt idx="1440">
                  <c:v>0.40062900000000001</c:v>
                </c:pt>
                <c:pt idx="1441">
                  <c:v>0.40228999999999998</c:v>
                </c:pt>
                <c:pt idx="1442">
                  <c:v>0.40781300000000004</c:v>
                </c:pt>
                <c:pt idx="1443">
                  <c:v>0.405254</c:v>
                </c:pt>
                <c:pt idx="1444">
                  <c:v>0.41032800000000003</c:v>
                </c:pt>
                <c:pt idx="1445">
                  <c:v>0.40978900000000001</c:v>
                </c:pt>
                <c:pt idx="1446">
                  <c:v>0.41275300000000004</c:v>
                </c:pt>
                <c:pt idx="1447">
                  <c:v>0.41670400000000002</c:v>
                </c:pt>
                <c:pt idx="1448">
                  <c:v>0.42011699999999996</c:v>
                </c:pt>
                <c:pt idx="1449">
                  <c:v>0.42173299999999997</c:v>
                </c:pt>
                <c:pt idx="1450">
                  <c:v>0.41899399999999998</c:v>
                </c:pt>
                <c:pt idx="1451">
                  <c:v>0.42141899999999999</c:v>
                </c:pt>
                <c:pt idx="1452">
                  <c:v>0.42344000000000004</c:v>
                </c:pt>
                <c:pt idx="1453">
                  <c:v>0.42074499999999998</c:v>
                </c:pt>
                <c:pt idx="1454">
                  <c:v>0.42379899999999998</c:v>
                </c:pt>
                <c:pt idx="1455">
                  <c:v>0.42792999999999998</c:v>
                </c:pt>
                <c:pt idx="1456">
                  <c:v>0.42995100000000003</c:v>
                </c:pt>
                <c:pt idx="1457">
                  <c:v>0.43479999999999996</c:v>
                </c:pt>
                <c:pt idx="1458">
                  <c:v>0.43237499999999995</c:v>
                </c:pt>
                <c:pt idx="1459">
                  <c:v>0.43803300000000001</c:v>
                </c:pt>
                <c:pt idx="1460">
                  <c:v>0.43125300000000005</c:v>
                </c:pt>
                <c:pt idx="1461">
                  <c:v>0.43466500000000002</c:v>
                </c:pt>
                <c:pt idx="1462">
                  <c:v>0.43515900000000002</c:v>
                </c:pt>
                <c:pt idx="1463">
                  <c:v>0.43578800000000001</c:v>
                </c:pt>
                <c:pt idx="1464">
                  <c:v>0.44194</c:v>
                </c:pt>
                <c:pt idx="1465">
                  <c:v>0.44786700000000002</c:v>
                </c:pt>
                <c:pt idx="1466">
                  <c:v>0.43938000000000005</c:v>
                </c:pt>
                <c:pt idx="1467">
                  <c:v>0.43569800000000003</c:v>
                </c:pt>
                <c:pt idx="1468">
                  <c:v>0.44045800000000002</c:v>
                </c:pt>
                <c:pt idx="1469">
                  <c:v>0.44167000000000001</c:v>
                </c:pt>
                <c:pt idx="1470">
                  <c:v>0.43435099999999999</c:v>
                </c:pt>
                <c:pt idx="1471">
                  <c:v>0.43565300000000001</c:v>
                </c:pt>
                <c:pt idx="1472">
                  <c:v>0.43565300000000001</c:v>
                </c:pt>
                <c:pt idx="1473">
                  <c:v>0.44337699999999997</c:v>
                </c:pt>
                <c:pt idx="1474">
                  <c:v>0.45029200000000003</c:v>
                </c:pt>
                <c:pt idx="1475">
                  <c:v>0.45024700000000001</c:v>
                </c:pt>
                <c:pt idx="1476">
                  <c:v>0.44517299999999999</c:v>
                </c:pt>
                <c:pt idx="1477">
                  <c:v>0.45258200000000004</c:v>
                </c:pt>
                <c:pt idx="1478">
                  <c:v>0.45518599999999998</c:v>
                </c:pt>
                <c:pt idx="1479">
                  <c:v>0.44297300000000001</c:v>
                </c:pt>
                <c:pt idx="1480">
                  <c:v>0.43053400000000003</c:v>
                </c:pt>
                <c:pt idx="1481">
                  <c:v>0.44436500000000001</c:v>
                </c:pt>
                <c:pt idx="1482">
                  <c:v>0.433363</c:v>
                </c:pt>
                <c:pt idx="1483">
                  <c:v>0.43156700000000003</c:v>
                </c:pt>
                <c:pt idx="1484">
                  <c:v>0.430983</c:v>
                </c:pt>
                <c:pt idx="1485">
                  <c:v>0.43430599999999997</c:v>
                </c:pt>
                <c:pt idx="1486">
                  <c:v>0.421823</c:v>
                </c:pt>
                <c:pt idx="1487">
                  <c:v>0.43206099999999997</c:v>
                </c:pt>
                <c:pt idx="1488">
                  <c:v>0.43174699999999999</c:v>
                </c:pt>
                <c:pt idx="1489">
                  <c:v>0.436776</c:v>
                </c:pt>
                <c:pt idx="1490">
                  <c:v>0.43767400000000001</c:v>
                </c:pt>
                <c:pt idx="1491">
                  <c:v>0.437809</c:v>
                </c:pt>
                <c:pt idx="1492">
                  <c:v>0.44894499999999998</c:v>
                </c:pt>
                <c:pt idx="1493">
                  <c:v>0.44903500000000002</c:v>
                </c:pt>
                <c:pt idx="1494">
                  <c:v>0.44786700000000002</c:v>
                </c:pt>
                <c:pt idx="1495">
                  <c:v>0.44701400000000002</c:v>
                </c:pt>
                <c:pt idx="1496">
                  <c:v>0.44687899999999997</c:v>
                </c:pt>
                <c:pt idx="1497">
                  <c:v>0.44670000000000004</c:v>
                </c:pt>
                <c:pt idx="1498">
                  <c:v>0.45024700000000001</c:v>
                </c:pt>
                <c:pt idx="1499">
                  <c:v>0.44562199999999996</c:v>
                </c:pt>
                <c:pt idx="1500">
                  <c:v>0.44373600000000002</c:v>
                </c:pt>
                <c:pt idx="1501">
                  <c:v>0.447598</c:v>
                </c:pt>
                <c:pt idx="1502">
                  <c:v>0.44607100000000005</c:v>
                </c:pt>
                <c:pt idx="1503">
                  <c:v>0.44988799999999995</c:v>
                </c:pt>
                <c:pt idx="1504">
                  <c:v>0.44409500000000002</c:v>
                </c:pt>
                <c:pt idx="1505">
                  <c:v>0.43506999999999996</c:v>
                </c:pt>
                <c:pt idx="1506">
                  <c:v>0.420296</c:v>
                </c:pt>
                <c:pt idx="1507">
                  <c:v>0.42869300000000005</c:v>
                </c:pt>
                <c:pt idx="1508">
                  <c:v>0.42460700000000001</c:v>
                </c:pt>
                <c:pt idx="1509">
                  <c:v>0.42766100000000001</c:v>
                </c:pt>
                <c:pt idx="1510">
                  <c:v>0.42990600000000001</c:v>
                </c:pt>
                <c:pt idx="1511">
                  <c:v>0.42941200000000002</c:v>
                </c:pt>
                <c:pt idx="1512">
                  <c:v>0.42564000000000002</c:v>
                </c:pt>
                <c:pt idx="1513">
                  <c:v>0.43143199999999998</c:v>
                </c:pt>
                <c:pt idx="1514">
                  <c:v>0.43484499999999998</c:v>
                </c:pt>
                <c:pt idx="1515">
                  <c:v>0.44198500000000002</c:v>
                </c:pt>
                <c:pt idx="1516">
                  <c:v>0.43884099999999998</c:v>
                </c:pt>
                <c:pt idx="1517">
                  <c:v>0.43250999999999995</c:v>
                </c:pt>
                <c:pt idx="1518">
                  <c:v>0.43183700000000003</c:v>
                </c:pt>
                <c:pt idx="1519">
                  <c:v>0.43632700000000002</c:v>
                </c:pt>
                <c:pt idx="1520">
                  <c:v>0.44351100000000004</c:v>
                </c:pt>
                <c:pt idx="1521">
                  <c:v>0.43938000000000005</c:v>
                </c:pt>
                <c:pt idx="1522">
                  <c:v>0.43587799999999999</c:v>
                </c:pt>
                <c:pt idx="1523">
                  <c:v>0.43170200000000003</c:v>
                </c:pt>
                <c:pt idx="1524">
                  <c:v>0.43506999999999996</c:v>
                </c:pt>
                <c:pt idx="1525">
                  <c:v>0.43232999999999999</c:v>
                </c:pt>
                <c:pt idx="1526">
                  <c:v>0.42918699999999999</c:v>
                </c:pt>
                <c:pt idx="1527">
                  <c:v>0.42846899999999999</c:v>
                </c:pt>
                <c:pt idx="1528">
                  <c:v>0.42810999999999999</c:v>
                </c:pt>
                <c:pt idx="1529">
                  <c:v>0.43385699999999999</c:v>
                </c:pt>
                <c:pt idx="1530">
                  <c:v>0.43744900000000003</c:v>
                </c:pt>
                <c:pt idx="1531">
                  <c:v>0.43565300000000001</c:v>
                </c:pt>
                <c:pt idx="1532">
                  <c:v>0.43363300000000005</c:v>
                </c:pt>
                <c:pt idx="1533">
                  <c:v>0.43390200000000001</c:v>
                </c:pt>
                <c:pt idx="1534">
                  <c:v>0.43363300000000005</c:v>
                </c:pt>
                <c:pt idx="1535">
                  <c:v>0.42995100000000003</c:v>
                </c:pt>
                <c:pt idx="1536">
                  <c:v>0.43533900000000003</c:v>
                </c:pt>
                <c:pt idx="1537">
                  <c:v>0.43731499999999995</c:v>
                </c:pt>
                <c:pt idx="1538">
                  <c:v>0.44396000000000002</c:v>
                </c:pt>
                <c:pt idx="1539">
                  <c:v>0.44081699999999996</c:v>
                </c:pt>
                <c:pt idx="1540">
                  <c:v>0.44203000000000003</c:v>
                </c:pt>
                <c:pt idx="1541">
                  <c:v>0.441805</c:v>
                </c:pt>
                <c:pt idx="1542">
                  <c:v>0.43731499999999995</c:v>
                </c:pt>
                <c:pt idx="1543">
                  <c:v>0.44337699999999997</c:v>
                </c:pt>
                <c:pt idx="1544">
                  <c:v>0.43718000000000001</c:v>
                </c:pt>
                <c:pt idx="1545">
                  <c:v>0.43470999999999999</c:v>
                </c:pt>
                <c:pt idx="1546">
                  <c:v>0.43713500000000005</c:v>
                </c:pt>
                <c:pt idx="1547">
                  <c:v>0.43911099999999997</c:v>
                </c:pt>
                <c:pt idx="1548">
                  <c:v>0.43749399999999999</c:v>
                </c:pt>
                <c:pt idx="1549">
                  <c:v>0.43915599999999999</c:v>
                </c:pt>
                <c:pt idx="1550">
                  <c:v>0.43345300000000003</c:v>
                </c:pt>
                <c:pt idx="1551">
                  <c:v>0.44306199999999996</c:v>
                </c:pt>
                <c:pt idx="1552">
                  <c:v>0.44095200000000001</c:v>
                </c:pt>
                <c:pt idx="1553">
                  <c:v>0.44661000000000001</c:v>
                </c:pt>
                <c:pt idx="1554">
                  <c:v>0.44638500000000003</c:v>
                </c:pt>
                <c:pt idx="1555">
                  <c:v>0.44355600000000001</c:v>
                </c:pt>
                <c:pt idx="1556">
                  <c:v>0.44674399999999997</c:v>
                </c:pt>
                <c:pt idx="1557">
                  <c:v>0.44705899999999998</c:v>
                </c:pt>
                <c:pt idx="1558">
                  <c:v>0.448181</c:v>
                </c:pt>
                <c:pt idx="1559">
                  <c:v>0.448181</c:v>
                </c:pt>
                <c:pt idx="1560">
                  <c:v>0.448181</c:v>
                </c:pt>
                <c:pt idx="1561">
                  <c:v>0.45011200000000001</c:v>
                </c:pt>
                <c:pt idx="1562">
                  <c:v>0.43879699999999999</c:v>
                </c:pt>
                <c:pt idx="1563">
                  <c:v>0.44328699999999999</c:v>
                </c:pt>
                <c:pt idx="1564">
                  <c:v>0.44328699999999999</c:v>
                </c:pt>
                <c:pt idx="1565">
                  <c:v>0.44894499999999998</c:v>
                </c:pt>
                <c:pt idx="1566">
                  <c:v>0.45554600000000001</c:v>
                </c:pt>
                <c:pt idx="1567">
                  <c:v>0.45370500000000002</c:v>
                </c:pt>
                <c:pt idx="1568">
                  <c:v>0.452986</c:v>
                </c:pt>
                <c:pt idx="1569">
                  <c:v>0.45154899999999998</c:v>
                </c:pt>
                <c:pt idx="1570">
                  <c:v>0.44858600000000004</c:v>
                </c:pt>
                <c:pt idx="1571">
                  <c:v>0.45500699999999999</c:v>
                </c:pt>
                <c:pt idx="1572">
                  <c:v>0.45792499999999997</c:v>
                </c:pt>
                <c:pt idx="1573">
                  <c:v>0.461787</c:v>
                </c:pt>
                <c:pt idx="1574">
                  <c:v>0.46973500000000001</c:v>
                </c:pt>
                <c:pt idx="1575">
                  <c:v>0.471441</c:v>
                </c:pt>
                <c:pt idx="1576">
                  <c:v>0.47265400000000002</c:v>
                </c:pt>
                <c:pt idx="1577">
                  <c:v>0.47135199999999999</c:v>
                </c:pt>
                <c:pt idx="1578">
                  <c:v>0.47566200000000003</c:v>
                </c:pt>
                <c:pt idx="1579">
                  <c:v>0.47678500000000001</c:v>
                </c:pt>
                <c:pt idx="1580">
                  <c:v>0.48365499999999995</c:v>
                </c:pt>
                <c:pt idx="1581">
                  <c:v>0.48495699999999997</c:v>
                </c:pt>
                <c:pt idx="1582">
                  <c:v>0.490705</c:v>
                </c:pt>
                <c:pt idx="1583">
                  <c:v>0.48379</c:v>
                </c:pt>
                <c:pt idx="1584">
                  <c:v>0.48661900000000002</c:v>
                </c:pt>
                <c:pt idx="1585">
                  <c:v>0.483296</c:v>
                </c:pt>
                <c:pt idx="1586">
                  <c:v>0.48576599999999998</c:v>
                </c:pt>
                <c:pt idx="1587">
                  <c:v>0.48419400000000001</c:v>
                </c:pt>
                <c:pt idx="1588">
                  <c:v>0.48145499999999997</c:v>
                </c:pt>
                <c:pt idx="1589">
                  <c:v>0.47808700000000004</c:v>
                </c:pt>
                <c:pt idx="1590">
                  <c:v>0.47997300000000004</c:v>
                </c:pt>
                <c:pt idx="1591">
                  <c:v>0.48248800000000003</c:v>
                </c:pt>
                <c:pt idx="1592">
                  <c:v>0.48446300000000003</c:v>
                </c:pt>
                <c:pt idx="1593">
                  <c:v>0.48419400000000001</c:v>
                </c:pt>
                <c:pt idx="1594">
                  <c:v>0.47992800000000002</c:v>
                </c:pt>
                <c:pt idx="1595">
                  <c:v>0.47674</c:v>
                </c:pt>
                <c:pt idx="1596">
                  <c:v>0.47907499999999997</c:v>
                </c:pt>
                <c:pt idx="1597">
                  <c:v>0.47723399999999999</c:v>
                </c:pt>
                <c:pt idx="1598">
                  <c:v>0.47979300000000003</c:v>
                </c:pt>
                <c:pt idx="1599">
                  <c:v>0.48141</c:v>
                </c:pt>
                <c:pt idx="1600">
                  <c:v>0.48513699999999998</c:v>
                </c:pt>
                <c:pt idx="1601">
                  <c:v>0.48989699999999997</c:v>
                </c:pt>
                <c:pt idx="1602">
                  <c:v>0.48922300000000002</c:v>
                </c:pt>
                <c:pt idx="1603">
                  <c:v>0.48976199999999998</c:v>
                </c:pt>
                <c:pt idx="1604">
                  <c:v>0.485317</c:v>
                </c:pt>
                <c:pt idx="1605">
                  <c:v>0.483431</c:v>
                </c:pt>
                <c:pt idx="1606">
                  <c:v>0.47696500000000003</c:v>
                </c:pt>
                <c:pt idx="1607">
                  <c:v>0.47790700000000003</c:v>
                </c:pt>
                <c:pt idx="1608">
                  <c:v>0.48176900000000006</c:v>
                </c:pt>
                <c:pt idx="1609">
                  <c:v>0.48477800000000004</c:v>
                </c:pt>
                <c:pt idx="1610">
                  <c:v>0.48863899999999999</c:v>
                </c:pt>
                <c:pt idx="1611">
                  <c:v>0.499865</c:v>
                </c:pt>
                <c:pt idx="1612">
                  <c:v>0.47831200000000001</c:v>
                </c:pt>
                <c:pt idx="1613">
                  <c:v>0.47251899999999997</c:v>
                </c:pt>
                <c:pt idx="1614">
                  <c:v>0.462057</c:v>
                </c:pt>
                <c:pt idx="1615">
                  <c:v>0.43982900000000003</c:v>
                </c:pt>
                <c:pt idx="1616">
                  <c:v>0.41360599999999997</c:v>
                </c:pt>
                <c:pt idx="1617">
                  <c:v>0.38006300000000004</c:v>
                </c:pt>
                <c:pt idx="1618">
                  <c:v>0.35100999999999999</c:v>
                </c:pt>
                <c:pt idx="1619">
                  <c:v>0.30255900000000002</c:v>
                </c:pt>
                <c:pt idx="1620">
                  <c:v>0.30049399999999998</c:v>
                </c:pt>
                <c:pt idx="1621">
                  <c:v>0.33753900000000003</c:v>
                </c:pt>
                <c:pt idx="1622">
                  <c:v>0.34337699999999999</c:v>
                </c:pt>
                <c:pt idx="1623">
                  <c:v>0.33596800000000004</c:v>
                </c:pt>
                <c:pt idx="1624">
                  <c:v>0.338752</c:v>
                </c:pt>
                <c:pt idx="1625">
                  <c:v>0.351684</c:v>
                </c:pt>
                <c:pt idx="1626">
                  <c:v>0.36106900000000003</c:v>
                </c:pt>
                <c:pt idx="1627">
                  <c:v>0.36466099999999996</c:v>
                </c:pt>
                <c:pt idx="1628">
                  <c:v>0.36708599999999997</c:v>
                </c:pt>
                <c:pt idx="1629">
                  <c:v>0.37876100000000001</c:v>
                </c:pt>
                <c:pt idx="1630">
                  <c:v>0.38037700000000002</c:v>
                </c:pt>
                <c:pt idx="1631">
                  <c:v>0.38832500000000003</c:v>
                </c:pt>
                <c:pt idx="1632">
                  <c:v>0.39389299999999999</c:v>
                </c:pt>
                <c:pt idx="1633">
                  <c:v>0.397845</c:v>
                </c:pt>
                <c:pt idx="1634">
                  <c:v>0.40502899999999997</c:v>
                </c:pt>
                <c:pt idx="1635">
                  <c:v>0.42263100000000003</c:v>
                </c:pt>
                <c:pt idx="1636">
                  <c:v>0.42263100000000003</c:v>
                </c:pt>
                <c:pt idx="1637">
                  <c:v>0.42263100000000003</c:v>
                </c:pt>
                <c:pt idx="1638">
                  <c:v>0.430983</c:v>
                </c:pt>
                <c:pt idx="1639">
                  <c:v>0.436417</c:v>
                </c:pt>
                <c:pt idx="1640">
                  <c:v>0.43493499999999996</c:v>
                </c:pt>
                <c:pt idx="1641">
                  <c:v>0.43529400000000001</c:v>
                </c:pt>
                <c:pt idx="1642">
                  <c:v>0.43170200000000003</c:v>
                </c:pt>
                <c:pt idx="1643">
                  <c:v>0.435249</c:v>
                </c:pt>
                <c:pt idx="1644">
                  <c:v>0.43363300000000005</c:v>
                </c:pt>
                <c:pt idx="1645">
                  <c:v>0.43942500000000001</c:v>
                </c:pt>
                <c:pt idx="1646">
                  <c:v>0.440189</c:v>
                </c:pt>
                <c:pt idx="1647">
                  <c:v>0.44045800000000002</c:v>
                </c:pt>
                <c:pt idx="1648">
                  <c:v>0.443332</c:v>
                </c:pt>
                <c:pt idx="1649">
                  <c:v>0.44584600000000002</c:v>
                </c:pt>
                <c:pt idx="1650">
                  <c:v>0.45401899999999995</c:v>
                </c:pt>
                <c:pt idx="1651">
                  <c:v>0.45065100000000002</c:v>
                </c:pt>
                <c:pt idx="1652">
                  <c:v>0.45303100000000002</c:v>
                </c:pt>
                <c:pt idx="1653">
                  <c:v>0.45558999999999999</c:v>
                </c:pt>
                <c:pt idx="1654">
                  <c:v>0.45244700000000004</c:v>
                </c:pt>
                <c:pt idx="1655">
                  <c:v>0.45150399999999996</c:v>
                </c:pt>
                <c:pt idx="1656">
                  <c:v>0.45150399999999996</c:v>
                </c:pt>
                <c:pt idx="1657">
                  <c:v>0.44750799999999996</c:v>
                </c:pt>
                <c:pt idx="1658">
                  <c:v>0.44732799999999995</c:v>
                </c:pt>
                <c:pt idx="1659">
                  <c:v>0.44647500000000001</c:v>
                </c:pt>
                <c:pt idx="1660">
                  <c:v>0.442299</c:v>
                </c:pt>
                <c:pt idx="1661">
                  <c:v>0.43906599999999996</c:v>
                </c:pt>
                <c:pt idx="1662">
                  <c:v>0.436282</c:v>
                </c:pt>
                <c:pt idx="1663">
                  <c:v>0.440189</c:v>
                </c:pt>
                <c:pt idx="1664">
                  <c:v>0.44324199999999997</c:v>
                </c:pt>
                <c:pt idx="1665">
                  <c:v>0.45208799999999999</c:v>
                </c:pt>
                <c:pt idx="1666">
                  <c:v>0.45361499999999999</c:v>
                </c:pt>
                <c:pt idx="1667">
                  <c:v>0.45361499999999999</c:v>
                </c:pt>
                <c:pt idx="1668">
                  <c:v>0.45204300000000003</c:v>
                </c:pt>
                <c:pt idx="1669">
                  <c:v>0.46088900000000005</c:v>
                </c:pt>
                <c:pt idx="1670">
                  <c:v>0.46273000000000003</c:v>
                </c:pt>
                <c:pt idx="1671">
                  <c:v>0.46686100000000003</c:v>
                </c:pt>
                <c:pt idx="1672">
                  <c:v>0.46317900000000001</c:v>
                </c:pt>
                <c:pt idx="1673">
                  <c:v>0.465559</c:v>
                </c:pt>
                <c:pt idx="1674">
                  <c:v>0.46241599999999999</c:v>
                </c:pt>
                <c:pt idx="1675">
                  <c:v>0.46587299999999998</c:v>
                </c:pt>
                <c:pt idx="1676">
                  <c:v>0.46856799999999998</c:v>
                </c:pt>
                <c:pt idx="1677">
                  <c:v>0.47319299999999997</c:v>
                </c:pt>
                <c:pt idx="1678">
                  <c:v>0.47718899999999997</c:v>
                </c:pt>
                <c:pt idx="1679">
                  <c:v>0.483431</c:v>
                </c:pt>
                <c:pt idx="1680">
                  <c:v>0.48747200000000002</c:v>
                </c:pt>
                <c:pt idx="1681">
                  <c:v>0.48307099999999997</c:v>
                </c:pt>
                <c:pt idx="1682">
                  <c:v>0.48190399999999994</c:v>
                </c:pt>
                <c:pt idx="1683">
                  <c:v>0.48949300000000001</c:v>
                </c:pt>
                <c:pt idx="1684">
                  <c:v>0.49375799999999997</c:v>
                </c:pt>
                <c:pt idx="1685">
                  <c:v>0.48414900000000005</c:v>
                </c:pt>
                <c:pt idx="1686">
                  <c:v>0.48131999999999997</c:v>
                </c:pt>
                <c:pt idx="1687">
                  <c:v>0.48545099999999997</c:v>
                </c:pt>
                <c:pt idx="1688">
                  <c:v>0.485317</c:v>
                </c:pt>
                <c:pt idx="1689">
                  <c:v>0.48976199999999998</c:v>
                </c:pt>
                <c:pt idx="1690">
                  <c:v>0.49299500000000002</c:v>
                </c:pt>
                <c:pt idx="1691">
                  <c:v>0.49101899999999998</c:v>
                </c:pt>
                <c:pt idx="1692">
                  <c:v>0.49250100000000002</c:v>
                </c:pt>
                <c:pt idx="1693">
                  <c:v>0.49048000000000003</c:v>
                </c:pt>
                <c:pt idx="1694">
                  <c:v>0.48711300000000002</c:v>
                </c:pt>
                <c:pt idx="1695">
                  <c:v>0.49348900000000001</c:v>
                </c:pt>
                <c:pt idx="1696">
                  <c:v>0.49474600000000002</c:v>
                </c:pt>
                <c:pt idx="1697">
                  <c:v>0.49770999999999999</c:v>
                </c:pt>
                <c:pt idx="1698">
                  <c:v>0.50049399999999999</c:v>
                </c:pt>
                <c:pt idx="1699">
                  <c:v>0.50009000000000003</c:v>
                </c:pt>
                <c:pt idx="1700">
                  <c:v>0.50238000000000005</c:v>
                </c:pt>
                <c:pt idx="1701">
                  <c:v>0.503637</c:v>
                </c:pt>
                <c:pt idx="1702">
                  <c:v>0.50022500000000003</c:v>
                </c:pt>
                <c:pt idx="1703">
                  <c:v>0.50444500000000003</c:v>
                </c:pt>
                <c:pt idx="1704">
                  <c:v>0.50080800000000003</c:v>
                </c:pt>
                <c:pt idx="1705">
                  <c:v>0.50583699999999998</c:v>
                </c:pt>
                <c:pt idx="1706">
                  <c:v>0.50462499999999999</c:v>
                </c:pt>
                <c:pt idx="1707">
                  <c:v>0.50772300000000004</c:v>
                </c:pt>
                <c:pt idx="1708">
                  <c:v>0.51171999999999995</c:v>
                </c:pt>
                <c:pt idx="1709">
                  <c:v>0.51576099999999991</c:v>
                </c:pt>
                <c:pt idx="1710">
                  <c:v>0.51634500000000005</c:v>
                </c:pt>
                <c:pt idx="1711">
                  <c:v>0.51369599999999993</c:v>
                </c:pt>
                <c:pt idx="1712">
                  <c:v>0.518096</c:v>
                </c:pt>
                <c:pt idx="1713">
                  <c:v>0.51868000000000003</c:v>
                </c:pt>
                <c:pt idx="1714">
                  <c:v>0.51715299999999997</c:v>
                </c:pt>
                <c:pt idx="1715">
                  <c:v>0.52061100000000005</c:v>
                </c:pt>
                <c:pt idx="1716">
                  <c:v>0.51989200000000002</c:v>
                </c:pt>
                <c:pt idx="1717">
                  <c:v>0.51962299999999995</c:v>
                </c:pt>
                <c:pt idx="1718">
                  <c:v>0.52312499999999995</c:v>
                </c:pt>
                <c:pt idx="1719">
                  <c:v>0.517378</c:v>
                </c:pt>
                <c:pt idx="1720">
                  <c:v>0.52209300000000003</c:v>
                </c:pt>
                <c:pt idx="1721">
                  <c:v>0.51665899999999998</c:v>
                </c:pt>
                <c:pt idx="1722">
                  <c:v>0.51899399999999996</c:v>
                </c:pt>
                <c:pt idx="1723">
                  <c:v>0.51288699999999998</c:v>
                </c:pt>
                <c:pt idx="1724">
                  <c:v>0.50898100000000002</c:v>
                </c:pt>
                <c:pt idx="1725">
                  <c:v>0.50875599999999999</c:v>
                </c:pt>
                <c:pt idx="1726">
                  <c:v>0.50808300000000006</c:v>
                </c:pt>
                <c:pt idx="1727">
                  <c:v>0.51230399999999998</c:v>
                </c:pt>
                <c:pt idx="1728">
                  <c:v>0.51275300000000001</c:v>
                </c:pt>
                <c:pt idx="1729">
                  <c:v>0.51064200000000004</c:v>
                </c:pt>
                <c:pt idx="1730">
                  <c:v>0.510687</c:v>
                </c:pt>
                <c:pt idx="1731">
                  <c:v>0.51306699999999994</c:v>
                </c:pt>
                <c:pt idx="1732">
                  <c:v>0.514594</c:v>
                </c:pt>
                <c:pt idx="1733">
                  <c:v>0.50763399999999992</c:v>
                </c:pt>
                <c:pt idx="1734">
                  <c:v>0.503413</c:v>
                </c:pt>
                <c:pt idx="1735">
                  <c:v>0.49923699999999999</c:v>
                </c:pt>
                <c:pt idx="1736">
                  <c:v>0.50466999999999995</c:v>
                </c:pt>
                <c:pt idx="1737">
                  <c:v>0.50507400000000002</c:v>
                </c:pt>
                <c:pt idx="1738">
                  <c:v>0.50660099999999997</c:v>
                </c:pt>
                <c:pt idx="1739">
                  <c:v>0.51535699999999995</c:v>
                </c:pt>
                <c:pt idx="1740">
                  <c:v>0.51827599999999996</c:v>
                </c:pt>
                <c:pt idx="1741">
                  <c:v>0.51490800000000003</c:v>
                </c:pt>
                <c:pt idx="1742">
                  <c:v>0.51535699999999995</c:v>
                </c:pt>
                <c:pt idx="1743">
                  <c:v>0.52424799999999994</c:v>
                </c:pt>
                <c:pt idx="1744">
                  <c:v>0.51495299999999999</c:v>
                </c:pt>
                <c:pt idx="1745">
                  <c:v>0.51338099999999998</c:v>
                </c:pt>
                <c:pt idx="1746">
                  <c:v>0.52025100000000002</c:v>
                </c:pt>
                <c:pt idx="1747">
                  <c:v>0.518231</c:v>
                </c:pt>
                <c:pt idx="1748">
                  <c:v>0.51648000000000005</c:v>
                </c:pt>
                <c:pt idx="1749">
                  <c:v>0.51710800000000001</c:v>
                </c:pt>
                <c:pt idx="1750">
                  <c:v>0.52204799999999996</c:v>
                </c:pt>
                <c:pt idx="1751">
                  <c:v>0.52294600000000002</c:v>
                </c:pt>
                <c:pt idx="1752">
                  <c:v>0.52415800000000001</c:v>
                </c:pt>
                <c:pt idx="1753">
                  <c:v>0.51719800000000005</c:v>
                </c:pt>
                <c:pt idx="1754">
                  <c:v>0.51351599999999997</c:v>
                </c:pt>
                <c:pt idx="1755">
                  <c:v>0.51270800000000005</c:v>
                </c:pt>
                <c:pt idx="1756">
                  <c:v>0.51490800000000003</c:v>
                </c:pt>
                <c:pt idx="1757">
                  <c:v>0.51320200000000005</c:v>
                </c:pt>
                <c:pt idx="1758">
                  <c:v>0.51656900000000006</c:v>
                </c:pt>
                <c:pt idx="1759">
                  <c:v>0.51320200000000005</c:v>
                </c:pt>
                <c:pt idx="1760">
                  <c:v>0.51221400000000006</c:v>
                </c:pt>
                <c:pt idx="1761">
                  <c:v>0.50934000000000001</c:v>
                </c:pt>
                <c:pt idx="1762">
                  <c:v>0.50655600000000001</c:v>
                </c:pt>
                <c:pt idx="1763">
                  <c:v>0.50803799999999999</c:v>
                </c:pt>
                <c:pt idx="1764">
                  <c:v>0.507409</c:v>
                </c:pt>
                <c:pt idx="1765">
                  <c:v>0.51010299999999997</c:v>
                </c:pt>
                <c:pt idx="1766">
                  <c:v>0.51270800000000005</c:v>
                </c:pt>
                <c:pt idx="1767">
                  <c:v>0.51243799999999995</c:v>
                </c:pt>
                <c:pt idx="1768">
                  <c:v>0.518455</c:v>
                </c:pt>
                <c:pt idx="1769">
                  <c:v>0.52047600000000005</c:v>
                </c:pt>
                <c:pt idx="1770">
                  <c:v>0.52442699999999998</c:v>
                </c:pt>
                <c:pt idx="1771">
                  <c:v>0.52370899999999998</c:v>
                </c:pt>
                <c:pt idx="1772">
                  <c:v>0.52581899999999993</c:v>
                </c:pt>
                <c:pt idx="1773">
                  <c:v>0.52384399999999998</c:v>
                </c:pt>
                <c:pt idx="1774">
                  <c:v>0.52056600000000008</c:v>
                </c:pt>
                <c:pt idx="1775">
                  <c:v>0.51576099999999991</c:v>
                </c:pt>
                <c:pt idx="1776">
                  <c:v>0.51769199999999993</c:v>
                </c:pt>
                <c:pt idx="1777">
                  <c:v>0.51859</c:v>
                </c:pt>
                <c:pt idx="1778">
                  <c:v>0.52617899999999995</c:v>
                </c:pt>
                <c:pt idx="1779">
                  <c:v>0.52703200000000006</c:v>
                </c:pt>
                <c:pt idx="1780">
                  <c:v>0.52361899999999995</c:v>
                </c:pt>
                <c:pt idx="1781">
                  <c:v>0.51580599999999999</c:v>
                </c:pt>
                <c:pt idx="1782">
                  <c:v>0.51953300000000002</c:v>
                </c:pt>
                <c:pt idx="1783">
                  <c:v>0.51553700000000002</c:v>
                </c:pt>
                <c:pt idx="1784">
                  <c:v>0.52541499999999997</c:v>
                </c:pt>
                <c:pt idx="1785">
                  <c:v>0.525505</c:v>
                </c:pt>
                <c:pt idx="1786">
                  <c:v>0.52088000000000001</c:v>
                </c:pt>
                <c:pt idx="1787">
                  <c:v>0.514459</c:v>
                </c:pt>
                <c:pt idx="1788">
                  <c:v>0.51347100000000001</c:v>
                </c:pt>
                <c:pt idx="1789">
                  <c:v>0.51216899999999999</c:v>
                </c:pt>
                <c:pt idx="1790">
                  <c:v>0.52034100000000005</c:v>
                </c:pt>
                <c:pt idx="1791">
                  <c:v>0.52258599999999999</c:v>
                </c:pt>
                <c:pt idx="1792">
                  <c:v>0.52411299999999994</c:v>
                </c:pt>
                <c:pt idx="1793">
                  <c:v>0.52887300000000004</c:v>
                </c:pt>
                <c:pt idx="1794">
                  <c:v>0.52941199999999999</c:v>
                </c:pt>
                <c:pt idx="1795">
                  <c:v>0.53138800000000008</c:v>
                </c:pt>
                <c:pt idx="1796">
                  <c:v>0.53565300000000005</c:v>
                </c:pt>
                <c:pt idx="1797">
                  <c:v>0.53574299999999997</c:v>
                </c:pt>
                <c:pt idx="1798">
                  <c:v>0.53987399999999997</c:v>
                </c:pt>
                <c:pt idx="1799">
                  <c:v>0.543601</c:v>
                </c:pt>
                <c:pt idx="1800">
                  <c:v>0.54898999999999998</c:v>
                </c:pt>
                <c:pt idx="1801">
                  <c:v>0.547373</c:v>
                </c:pt>
                <c:pt idx="1802">
                  <c:v>0.54607099999999997</c:v>
                </c:pt>
                <c:pt idx="1803">
                  <c:v>0.53969499999999992</c:v>
                </c:pt>
                <c:pt idx="1804">
                  <c:v>0.54256799999999994</c:v>
                </c:pt>
                <c:pt idx="1805">
                  <c:v>0.54656499999999997</c:v>
                </c:pt>
                <c:pt idx="1806">
                  <c:v>0.54548699999999994</c:v>
                </c:pt>
                <c:pt idx="1807">
                  <c:v>0.555141</c:v>
                </c:pt>
                <c:pt idx="1808">
                  <c:v>0.56008099999999994</c:v>
                </c:pt>
                <c:pt idx="1809">
                  <c:v>0.56097900000000001</c:v>
                </c:pt>
                <c:pt idx="1810">
                  <c:v>0.56843299999999997</c:v>
                </c:pt>
                <c:pt idx="1811">
                  <c:v>0.571801</c:v>
                </c:pt>
                <c:pt idx="1812">
                  <c:v>0.56479599999999996</c:v>
                </c:pt>
                <c:pt idx="1813">
                  <c:v>0.55864400000000003</c:v>
                </c:pt>
                <c:pt idx="1814">
                  <c:v>0.557342</c:v>
                </c:pt>
                <c:pt idx="1815">
                  <c:v>0.55967699999999998</c:v>
                </c:pt>
                <c:pt idx="1816">
                  <c:v>0.564392</c:v>
                </c:pt>
                <c:pt idx="1817">
                  <c:v>0.56861200000000001</c:v>
                </c:pt>
                <c:pt idx="1818">
                  <c:v>0.57130700000000001</c:v>
                </c:pt>
                <c:pt idx="1819">
                  <c:v>0.55532099999999995</c:v>
                </c:pt>
                <c:pt idx="1820">
                  <c:v>0.56299999999999994</c:v>
                </c:pt>
                <c:pt idx="1821">
                  <c:v>0.56299999999999994</c:v>
                </c:pt>
                <c:pt idx="1822">
                  <c:v>0.56299999999999994</c:v>
                </c:pt>
                <c:pt idx="1823">
                  <c:v>0.57022899999999999</c:v>
                </c:pt>
                <c:pt idx="1824">
                  <c:v>0.57036399999999998</c:v>
                </c:pt>
                <c:pt idx="1825">
                  <c:v>0.57445000000000002</c:v>
                </c:pt>
                <c:pt idx="1826">
                  <c:v>0.57445000000000002</c:v>
                </c:pt>
                <c:pt idx="1827">
                  <c:v>0.57754800000000006</c:v>
                </c:pt>
                <c:pt idx="1828">
                  <c:v>0.57386599999999999</c:v>
                </c:pt>
                <c:pt idx="1829">
                  <c:v>0.57040900000000005</c:v>
                </c:pt>
                <c:pt idx="1830">
                  <c:v>0.56353799999999998</c:v>
                </c:pt>
                <c:pt idx="1831">
                  <c:v>0.56385300000000005</c:v>
                </c:pt>
                <c:pt idx="1832">
                  <c:v>0.56012600000000001</c:v>
                </c:pt>
                <c:pt idx="1833">
                  <c:v>0.55379400000000001</c:v>
                </c:pt>
                <c:pt idx="1834">
                  <c:v>0.55900300000000003</c:v>
                </c:pt>
                <c:pt idx="1835">
                  <c:v>0.56156300000000003</c:v>
                </c:pt>
                <c:pt idx="1836">
                  <c:v>0.56097900000000001</c:v>
                </c:pt>
                <c:pt idx="1837">
                  <c:v>0.56066499999999997</c:v>
                </c:pt>
                <c:pt idx="1838">
                  <c:v>0.56291000000000002</c:v>
                </c:pt>
                <c:pt idx="1839">
                  <c:v>0.56115900000000007</c:v>
                </c:pt>
                <c:pt idx="1840">
                  <c:v>0.55855399999999999</c:v>
                </c:pt>
                <c:pt idx="1841">
                  <c:v>0.56021600000000005</c:v>
                </c:pt>
                <c:pt idx="1842">
                  <c:v>0.56749000000000005</c:v>
                </c:pt>
                <c:pt idx="1843">
                  <c:v>0.56587299999999996</c:v>
                </c:pt>
                <c:pt idx="1844">
                  <c:v>0.56587299999999996</c:v>
                </c:pt>
                <c:pt idx="1845">
                  <c:v>0.56201199999999996</c:v>
                </c:pt>
                <c:pt idx="1846">
                  <c:v>0.55630899999999994</c:v>
                </c:pt>
                <c:pt idx="1847">
                  <c:v>0.55684800000000001</c:v>
                </c:pt>
                <c:pt idx="1848">
                  <c:v>0.55383899999999997</c:v>
                </c:pt>
                <c:pt idx="1849">
                  <c:v>0.55316600000000005</c:v>
                </c:pt>
                <c:pt idx="1850">
                  <c:v>0.54521799999999998</c:v>
                </c:pt>
                <c:pt idx="1851">
                  <c:v>0.54023299999999996</c:v>
                </c:pt>
                <c:pt idx="1852">
                  <c:v>0.54297300000000004</c:v>
                </c:pt>
                <c:pt idx="1853">
                  <c:v>0.54629499999999998</c:v>
                </c:pt>
                <c:pt idx="1854">
                  <c:v>0.54454400000000003</c:v>
                </c:pt>
                <c:pt idx="1855">
                  <c:v>0.54669999999999996</c:v>
                </c:pt>
                <c:pt idx="1856">
                  <c:v>0.54099699999999995</c:v>
                </c:pt>
                <c:pt idx="1857">
                  <c:v>0.53498000000000001</c:v>
                </c:pt>
                <c:pt idx="1858">
                  <c:v>0.52986100000000003</c:v>
                </c:pt>
                <c:pt idx="1859">
                  <c:v>0.53587799999999997</c:v>
                </c:pt>
                <c:pt idx="1860">
                  <c:v>0.52968099999999996</c:v>
                </c:pt>
                <c:pt idx="1861">
                  <c:v>0.521509</c:v>
                </c:pt>
                <c:pt idx="1862">
                  <c:v>0.52200299999999999</c:v>
                </c:pt>
                <c:pt idx="1863">
                  <c:v>0.51656900000000006</c:v>
                </c:pt>
                <c:pt idx="1864">
                  <c:v>0.50929499999999994</c:v>
                </c:pt>
                <c:pt idx="1865">
                  <c:v>0.50736400000000004</c:v>
                </c:pt>
                <c:pt idx="1866">
                  <c:v>0.50287399999999993</c:v>
                </c:pt>
                <c:pt idx="1867">
                  <c:v>0.51010299999999997</c:v>
                </c:pt>
                <c:pt idx="1868">
                  <c:v>0.51854500000000003</c:v>
                </c:pt>
                <c:pt idx="1869">
                  <c:v>0.51059699999999997</c:v>
                </c:pt>
                <c:pt idx="1870">
                  <c:v>0.51522199999999996</c:v>
                </c:pt>
                <c:pt idx="1871">
                  <c:v>0.51109099999999996</c:v>
                </c:pt>
                <c:pt idx="1872">
                  <c:v>0.51333600000000001</c:v>
                </c:pt>
                <c:pt idx="1873">
                  <c:v>0.51643499999999998</c:v>
                </c:pt>
                <c:pt idx="1874">
                  <c:v>0.51643499999999998</c:v>
                </c:pt>
                <c:pt idx="1875">
                  <c:v>0.51288699999999998</c:v>
                </c:pt>
                <c:pt idx="1876">
                  <c:v>0.50332299999999996</c:v>
                </c:pt>
                <c:pt idx="1877">
                  <c:v>0.50678000000000001</c:v>
                </c:pt>
                <c:pt idx="1878">
                  <c:v>0.50686999999999993</c:v>
                </c:pt>
                <c:pt idx="1879">
                  <c:v>0.500135</c:v>
                </c:pt>
                <c:pt idx="1880">
                  <c:v>0.49452199999999996</c:v>
                </c:pt>
                <c:pt idx="1881">
                  <c:v>0.49833899999999998</c:v>
                </c:pt>
                <c:pt idx="1882">
                  <c:v>0.50143700000000002</c:v>
                </c:pt>
                <c:pt idx="1883">
                  <c:v>0.50821700000000003</c:v>
                </c:pt>
                <c:pt idx="1884">
                  <c:v>0.51091200000000003</c:v>
                </c:pt>
                <c:pt idx="1885">
                  <c:v>0.51401000000000008</c:v>
                </c:pt>
                <c:pt idx="1886">
                  <c:v>0.51158499999999996</c:v>
                </c:pt>
                <c:pt idx="1887">
                  <c:v>0.50763399999999992</c:v>
                </c:pt>
                <c:pt idx="1888">
                  <c:v>0.50161699999999998</c:v>
                </c:pt>
                <c:pt idx="1889">
                  <c:v>0.500718</c:v>
                </c:pt>
                <c:pt idx="1890">
                  <c:v>0.50655600000000001</c:v>
                </c:pt>
                <c:pt idx="1891">
                  <c:v>0.50655600000000001</c:v>
                </c:pt>
                <c:pt idx="1892">
                  <c:v>0.50655600000000001</c:v>
                </c:pt>
                <c:pt idx="1893">
                  <c:v>0.50866599999999995</c:v>
                </c:pt>
                <c:pt idx="1894">
                  <c:v>0.50996900000000001</c:v>
                </c:pt>
                <c:pt idx="1895">
                  <c:v>0.51365099999999997</c:v>
                </c:pt>
                <c:pt idx="1896">
                  <c:v>0.51176500000000003</c:v>
                </c:pt>
                <c:pt idx="1897">
                  <c:v>0.51189899999999999</c:v>
                </c:pt>
                <c:pt idx="1898">
                  <c:v>0.51252799999999998</c:v>
                </c:pt>
                <c:pt idx="1899">
                  <c:v>0.50960899999999998</c:v>
                </c:pt>
                <c:pt idx="1900">
                  <c:v>0.52020699999999997</c:v>
                </c:pt>
                <c:pt idx="1901">
                  <c:v>0.51648000000000005</c:v>
                </c:pt>
                <c:pt idx="1902">
                  <c:v>0.51849999999999996</c:v>
                </c:pt>
                <c:pt idx="1903">
                  <c:v>0.52052100000000001</c:v>
                </c:pt>
                <c:pt idx="1904">
                  <c:v>0.51877000000000006</c:v>
                </c:pt>
                <c:pt idx="1905">
                  <c:v>0.52110500000000004</c:v>
                </c:pt>
                <c:pt idx="1906">
                  <c:v>0.51944299999999999</c:v>
                </c:pt>
                <c:pt idx="1907">
                  <c:v>0.51962299999999995</c:v>
                </c:pt>
                <c:pt idx="1908">
                  <c:v>0.518455</c:v>
                </c:pt>
                <c:pt idx="1909">
                  <c:v>0.51625500000000002</c:v>
                </c:pt>
                <c:pt idx="1910">
                  <c:v>0.51162999999999992</c:v>
                </c:pt>
                <c:pt idx="1911">
                  <c:v>0.51239299999999999</c:v>
                </c:pt>
                <c:pt idx="1912">
                  <c:v>0.51279699999999995</c:v>
                </c:pt>
                <c:pt idx="1913">
                  <c:v>0.51863500000000007</c:v>
                </c:pt>
                <c:pt idx="1914">
                  <c:v>0.51522199999999996</c:v>
                </c:pt>
                <c:pt idx="1915">
                  <c:v>0.51760200000000001</c:v>
                </c:pt>
                <c:pt idx="1916">
                  <c:v>0.51998199999999994</c:v>
                </c:pt>
                <c:pt idx="1917">
                  <c:v>0.51778199999999996</c:v>
                </c:pt>
                <c:pt idx="1918">
                  <c:v>0.51023799999999997</c:v>
                </c:pt>
                <c:pt idx="1919">
                  <c:v>0.50435600000000003</c:v>
                </c:pt>
                <c:pt idx="1920">
                  <c:v>0.50143700000000002</c:v>
                </c:pt>
                <c:pt idx="1921">
                  <c:v>0.50570300000000001</c:v>
                </c:pt>
                <c:pt idx="1922">
                  <c:v>0.50633099999999998</c:v>
                </c:pt>
                <c:pt idx="1923">
                  <c:v>0.50651100000000004</c:v>
                </c:pt>
                <c:pt idx="1924">
                  <c:v>0.50763399999999992</c:v>
                </c:pt>
                <c:pt idx="1925">
                  <c:v>0.507185</c:v>
                </c:pt>
                <c:pt idx="1926">
                  <c:v>0.50826199999999999</c:v>
                </c:pt>
                <c:pt idx="1927">
                  <c:v>0.51162999999999992</c:v>
                </c:pt>
                <c:pt idx="1928">
                  <c:v>0.51540200000000003</c:v>
                </c:pt>
                <c:pt idx="1929">
                  <c:v>0.51966800000000002</c:v>
                </c:pt>
                <c:pt idx="1930">
                  <c:v>0.51373999999999997</c:v>
                </c:pt>
                <c:pt idx="1931">
                  <c:v>0.51625500000000002</c:v>
                </c:pt>
                <c:pt idx="1932">
                  <c:v>0.51661400000000002</c:v>
                </c:pt>
                <c:pt idx="1933">
                  <c:v>0.51203399999999999</c:v>
                </c:pt>
                <c:pt idx="1934">
                  <c:v>0.51594099999999998</c:v>
                </c:pt>
                <c:pt idx="1935">
                  <c:v>0.51234800000000003</c:v>
                </c:pt>
                <c:pt idx="1936">
                  <c:v>0.51652399999999998</c:v>
                </c:pt>
                <c:pt idx="1937">
                  <c:v>0.515177</c:v>
                </c:pt>
                <c:pt idx="1938">
                  <c:v>0.51939800000000003</c:v>
                </c:pt>
                <c:pt idx="1939">
                  <c:v>0.52456199999999997</c:v>
                </c:pt>
                <c:pt idx="1940">
                  <c:v>0.52231699999999992</c:v>
                </c:pt>
                <c:pt idx="1941">
                  <c:v>0.52774999999999994</c:v>
                </c:pt>
                <c:pt idx="1942">
                  <c:v>0.52595400000000003</c:v>
                </c:pt>
                <c:pt idx="1943">
                  <c:v>0.52406799999999998</c:v>
                </c:pt>
                <c:pt idx="1944">
                  <c:v>0.52554999999999996</c:v>
                </c:pt>
                <c:pt idx="1945">
                  <c:v>0.52119399999999994</c:v>
                </c:pt>
                <c:pt idx="1946">
                  <c:v>0.52698699999999998</c:v>
                </c:pt>
                <c:pt idx="1947">
                  <c:v>0.52617899999999995</c:v>
                </c:pt>
                <c:pt idx="1948">
                  <c:v>0.52267600000000003</c:v>
                </c:pt>
                <c:pt idx="1949">
                  <c:v>0.52281100000000003</c:v>
                </c:pt>
                <c:pt idx="1950">
                  <c:v>0.52783999999999998</c:v>
                </c:pt>
                <c:pt idx="1951">
                  <c:v>0.52375399999999994</c:v>
                </c:pt>
                <c:pt idx="1952">
                  <c:v>0.529277</c:v>
                </c:pt>
                <c:pt idx="1953">
                  <c:v>0.52909700000000004</c:v>
                </c:pt>
                <c:pt idx="1954">
                  <c:v>0.53022000000000002</c:v>
                </c:pt>
                <c:pt idx="1955">
                  <c:v>0.53008500000000003</c:v>
                </c:pt>
                <c:pt idx="1956">
                  <c:v>0.53318399999999999</c:v>
                </c:pt>
                <c:pt idx="1957">
                  <c:v>0.53269</c:v>
                </c:pt>
                <c:pt idx="1958">
                  <c:v>0.54238900000000001</c:v>
                </c:pt>
                <c:pt idx="1959">
                  <c:v>0.54719399999999996</c:v>
                </c:pt>
                <c:pt idx="1960">
                  <c:v>0.54652000000000001</c:v>
                </c:pt>
                <c:pt idx="1961">
                  <c:v>0.53830299999999998</c:v>
                </c:pt>
                <c:pt idx="1962">
                  <c:v>0.54122100000000006</c:v>
                </c:pt>
                <c:pt idx="1963">
                  <c:v>0.54535200000000006</c:v>
                </c:pt>
                <c:pt idx="1964">
                  <c:v>0.54544199999999998</c:v>
                </c:pt>
                <c:pt idx="1965">
                  <c:v>0.53911100000000001</c:v>
                </c:pt>
                <c:pt idx="1966">
                  <c:v>0.54422999999999999</c:v>
                </c:pt>
                <c:pt idx="1967">
                  <c:v>0.55464799999999992</c:v>
                </c:pt>
                <c:pt idx="1968">
                  <c:v>0.55559000000000003</c:v>
                </c:pt>
                <c:pt idx="1969">
                  <c:v>0.54849599999999998</c:v>
                </c:pt>
                <c:pt idx="1970">
                  <c:v>0.55343500000000001</c:v>
                </c:pt>
                <c:pt idx="1971">
                  <c:v>0.55213299999999998</c:v>
                </c:pt>
                <c:pt idx="1972">
                  <c:v>0.55424300000000004</c:v>
                </c:pt>
                <c:pt idx="1973">
                  <c:v>0.555141</c:v>
                </c:pt>
                <c:pt idx="1974">
                  <c:v>0.55451300000000003</c:v>
                </c:pt>
                <c:pt idx="1975">
                  <c:v>0.55496200000000007</c:v>
                </c:pt>
                <c:pt idx="1976">
                  <c:v>0.55527599999999999</c:v>
                </c:pt>
                <c:pt idx="1977">
                  <c:v>0.55828500000000003</c:v>
                </c:pt>
                <c:pt idx="1978">
                  <c:v>0.56299999999999994</c:v>
                </c:pt>
                <c:pt idx="1979">
                  <c:v>0.56178700000000004</c:v>
                </c:pt>
                <c:pt idx="1980">
                  <c:v>0.56349300000000002</c:v>
                </c:pt>
                <c:pt idx="1981">
                  <c:v>0.55276199999999998</c:v>
                </c:pt>
                <c:pt idx="1982">
                  <c:v>0.55913800000000002</c:v>
                </c:pt>
                <c:pt idx="1983">
                  <c:v>0.55913800000000002</c:v>
                </c:pt>
                <c:pt idx="1984">
                  <c:v>0.55918299999999999</c:v>
                </c:pt>
                <c:pt idx="1985">
                  <c:v>0.55586000000000002</c:v>
                </c:pt>
                <c:pt idx="1986">
                  <c:v>0.55846400000000007</c:v>
                </c:pt>
                <c:pt idx="1987">
                  <c:v>0.56008099999999994</c:v>
                </c:pt>
                <c:pt idx="1988">
                  <c:v>0.56120300000000001</c:v>
                </c:pt>
                <c:pt idx="1989">
                  <c:v>0.55967699999999998</c:v>
                </c:pt>
                <c:pt idx="1990">
                  <c:v>0.562191</c:v>
                </c:pt>
                <c:pt idx="1991">
                  <c:v>0.56362800000000002</c:v>
                </c:pt>
                <c:pt idx="1992">
                  <c:v>0.56241600000000003</c:v>
                </c:pt>
                <c:pt idx="1993">
                  <c:v>0.56250599999999995</c:v>
                </c:pt>
                <c:pt idx="1994">
                  <c:v>0.55473700000000004</c:v>
                </c:pt>
                <c:pt idx="1995">
                  <c:v>0.55487200000000003</c:v>
                </c:pt>
                <c:pt idx="1996">
                  <c:v>0.55639899999999998</c:v>
                </c:pt>
                <c:pt idx="1997">
                  <c:v>0.55639899999999998</c:v>
                </c:pt>
                <c:pt idx="1998">
                  <c:v>0.550651</c:v>
                </c:pt>
                <c:pt idx="1999">
                  <c:v>0.55424300000000004</c:v>
                </c:pt>
                <c:pt idx="2000">
                  <c:v>0.55653300000000006</c:v>
                </c:pt>
                <c:pt idx="2001">
                  <c:v>0.55285099999999998</c:v>
                </c:pt>
                <c:pt idx="2002">
                  <c:v>0.55630899999999994</c:v>
                </c:pt>
                <c:pt idx="2003">
                  <c:v>0.55101</c:v>
                </c:pt>
                <c:pt idx="2004">
                  <c:v>0.55253700000000006</c:v>
                </c:pt>
                <c:pt idx="2005">
                  <c:v>0.55159400000000003</c:v>
                </c:pt>
                <c:pt idx="2006">
                  <c:v>0.55150399999999999</c:v>
                </c:pt>
                <c:pt idx="2007">
                  <c:v>0.55213299999999998</c:v>
                </c:pt>
                <c:pt idx="2008">
                  <c:v>0.55374899999999994</c:v>
                </c:pt>
                <c:pt idx="2009">
                  <c:v>0.55163899999999999</c:v>
                </c:pt>
                <c:pt idx="2010">
                  <c:v>0.54584600000000005</c:v>
                </c:pt>
                <c:pt idx="2011">
                  <c:v>0.54027800000000004</c:v>
                </c:pt>
                <c:pt idx="2012">
                  <c:v>0.54562199999999994</c:v>
                </c:pt>
                <c:pt idx="2013">
                  <c:v>0.54598100000000005</c:v>
                </c:pt>
                <c:pt idx="2014">
                  <c:v>0.54575699999999994</c:v>
                </c:pt>
                <c:pt idx="2015">
                  <c:v>0.53394699999999995</c:v>
                </c:pt>
                <c:pt idx="2016">
                  <c:v>0.52972600000000003</c:v>
                </c:pt>
                <c:pt idx="2017">
                  <c:v>0.52658300000000002</c:v>
                </c:pt>
                <c:pt idx="2018">
                  <c:v>0.52105999999999997</c:v>
                </c:pt>
                <c:pt idx="2019">
                  <c:v>0.521374</c:v>
                </c:pt>
                <c:pt idx="2020">
                  <c:v>0.51427900000000004</c:v>
                </c:pt>
                <c:pt idx="2021">
                  <c:v>0.51463900000000007</c:v>
                </c:pt>
                <c:pt idx="2022">
                  <c:v>0.51571599999999995</c:v>
                </c:pt>
                <c:pt idx="2023">
                  <c:v>0.50498399999999999</c:v>
                </c:pt>
                <c:pt idx="2024">
                  <c:v>0.50462499999999999</c:v>
                </c:pt>
                <c:pt idx="2025">
                  <c:v>0.50417599999999996</c:v>
                </c:pt>
                <c:pt idx="2026">
                  <c:v>0.49528500000000003</c:v>
                </c:pt>
                <c:pt idx="2027">
                  <c:v>0.492232</c:v>
                </c:pt>
                <c:pt idx="2028">
                  <c:v>0.49681199999999998</c:v>
                </c:pt>
                <c:pt idx="2029">
                  <c:v>0.50889099999999998</c:v>
                </c:pt>
                <c:pt idx="2030">
                  <c:v>0.51387500000000008</c:v>
                </c:pt>
                <c:pt idx="2031">
                  <c:v>0.50767799999999996</c:v>
                </c:pt>
                <c:pt idx="2032">
                  <c:v>0.503996</c:v>
                </c:pt>
                <c:pt idx="2033">
                  <c:v>0.50345799999999996</c:v>
                </c:pt>
                <c:pt idx="2034">
                  <c:v>0.50264900000000001</c:v>
                </c:pt>
                <c:pt idx="2035">
                  <c:v>0.49658700000000006</c:v>
                </c:pt>
                <c:pt idx="2036">
                  <c:v>0.50305299999999997</c:v>
                </c:pt>
                <c:pt idx="2037">
                  <c:v>0.50651100000000004</c:v>
                </c:pt>
                <c:pt idx="2038">
                  <c:v>0.51091200000000003</c:v>
                </c:pt>
                <c:pt idx="2039">
                  <c:v>0.52828900000000001</c:v>
                </c:pt>
                <c:pt idx="2040">
                  <c:v>0.53107300000000002</c:v>
                </c:pt>
                <c:pt idx="2041">
                  <c:v>0.52375399999999994</c:v>
                </c:pt>
                <c:pt idx="2042">
                  <c:v>0.52002700000000002</c:v>
                </c:pt>
                <c:pt idx="2043">
                  <c:v>0.52218200000000004</c:v>
                </c:pt>
                <c:pt idx="2044">
                  <c:v>0.51710800000000001</c:v>
                </c:pt>
                <c:pt idx="2045">
                  <c:v>0.52995100000000006</c:v>
                </c:pt>
                <c:pt idx="2046">
                  <c:v>0.54553200000000002</c:v>
                </c:pt>
                <c:pt idx="2047">
                  <c:v>0.54544199999999998</c:v>
                </c:pt>
                <c:pt idx="2048">
                  <c:v>0.550292</c:v>
                </c:pt>
                <c:pt idx="2049">
                  <c:v>0.53520400000000001</c:v>
                </c:pt>
                <c:pt idx="2050">
                  <c:v>0.535968</c:v>
                </c:pt>
                <c:pt idx="2051">
                  <c:v>0.53493499999999994</c:v>
                </c:pt>
                <c:pt idx="2052">
                  <c:v>0.53035500000000002</c:v>
                </c:pt>
                <c:pt idx="2053">
                  <c:v>0.52793000000000001</c:v>
                </c:pt>
                <c:pt idx="2054">
                  <c:v>0.52604399999999996</c:v>
                </c:pt>
                <c:pt idx="2055">
                  <c:v>0.53192600000000001</c:v>
                </c:pt>
                <c:pt idx="2056">
                  <c:v>0.53848200000000002</c:v>
                </c:pt>
                <c:pt idx="2057">
                  <c:v>0.532555</c:v>
                </c:pt>
                <c:pt idx="2058">
                  <c:v>0.52864800000000001</c:v>
                </c:pt>
                <c:pt idx="2059">
                  <c:v>0.52447200000000005</c:v>
                </c:pt>
                <c:pt idx="2060">
                  <c:v>0.529142</c:v>
                </c:pt>
                <c:pt idx="2061">
                  <c:v>0.54203000000000001</c:v>
                </c:pt>
                <c:pt idx="2062">
                  <c:v>0.53771900000000006</c:v>
                </c:pt>
                <c:pt idx="2063">
                  <c:v>0.54193999999999998</c:v>
                </c:pt>
                <c:pt idx="2064">
                  <c:v>0.53951500000000008</c:v>
                </c:pt>
                <c:pt idx="2065">
                  <c:v>0.54342199999999996</c:v>
                </c:pt>
                <c:pt idx="2066">
                  <c:v>0.54809200000000002</c:v>
                </c:pt>
                <c:pt idx="2067">
                  <c:v>0.55262699999999998</c:v>
                </c:pt>
                <c:pt idx="2068">
                  <c:v>0.55662299999999998</c:v>
                </c:pt>
                <c:pt idx="2069">
                  <c:v>0.55388399999999993</c:v>
                </c:pt>
                <c:pt idx="2070">
                  <c:v>0.55276199999999998</c:v>
                </c:pt>
                <c:pt idx="2071">
                  <c:v>0.55419799999999997</c:v>
                </c:pt>
                <c:pt idx="2072">
                  <c:v>0.55541099999999999</c:v>
                </c:pt>
                <c:pt idx="2073">
                  <c:v>0.55204300000000006</c:v>
                </c:pt>
                <c:pt idx="2074">
                  <c:v>0.54988799999999993</c:v>
                </c:pt>
                <c:pt idx="2075">
                  <c:v>0.54777700000000007</c:v>
                </c:pt>
                <c:pt idx="2076">
                  <c:v>0.54364600000000007</c:v>
                </c:pt>
                <c:pt idx="2077">
                  <c:v>0.54306199999999993</c:v>
                </c:pt>
                <c:pt idx="2078">
                  <c:v>0.52968099999999996</c:v>
                </c:pt>
                <c:pt idx="2079">
                  <c:v>0.52828900000000001</c:v>
                </c:pt>
                <c:pt idx="2080">
                  <c:v>0.52442699999999998</c:v>
                </c:pt>
                <c:pt idx="2081">
                  <c:v>0.52698699999999998</c:v>
                </c:pt>
                <c:pt idx="2082">
                  <c:v>0.52739100000000005</c:v>
                </c:pt>
                <c:pt idx="2083">
                  <c:v>0.52752600000000005</c:v>
                </c:pt>
                <c:pt idx="2084">
                  <c:v>0.51656900000000006</c:v>
                </c:pt>
                <c:pt idx="2085">
                  <c:v>0.52123900000000001</c:v>
                </c:pt>
                <c:pt idx="2086">
                  <c:v>0.52307999999999999</c:v>
                </c:pt>
                <c:pt idx="2087">
                  <c:v>0.52348499999999998</c:v>
                </c:pt>
                <c:pt idx="2088">
                  <c:v>0.51194400000000007</c:v>
                </c:pt>
                <c:pt idx="2089">
                  <c:v>0.51373999999999997</c:v>
                </c:pt>
                <c:pt idx="2090">
                  <c:v>0.50619700000000001</c:v>
                </c:pt>
                <c:pt idx="2091">
                  <c:v>0.50345799999999996</c:v>
                </c:pt>
                <c:pt idx="2092">
                  <c:v>0.50157200000000002</c:v>
                </c:pt>
                <c:pt idx="2093">
                  <c:v>0.50502899999999995</c:v>
                </c:pt>
                <c:pt idx="2094">
                  <c:v>0.50781300000000007</c:v>
                </c:pt>
                <c:pt idx="2095">
                  <c:v>0.51261800000000002</c:v>
                </c:pt>
                <c:pt idx="2096">
                  <c:v>0.50866599999999995</c:v>
                </c:pt>
                <c:pt idx="2097">
                  <c:v>0.50350200000000001</c:v>
                </c:pt>
                <c:pt idx="2098">
                  <c:v>0.49901200000000001</c:v>
                </c:pt>
                <c:pt idx="2099">
                  <c:v>0.49151299999999998</c:v>
                </c:pt>
                <c:pt idx="2100">
                  <c:v>0.49542000000000003</c:v>
                </c:pt>
                <c:pt idx="2101">
                  <c:v>0.50098799999999999</c:v>
                </c:pt>
                <c:pt idx="2102">
                  <c:v>0.50404099999999996</c:v>
                </c:pt>
                <c:pt idx="2103">
                  <c:v>0.49883299999999997</c:v>
                </c:pt>
                <c:pt idx="2104">
                  <c:v>0.49277099999999996</c:v>
                </c:pt>
                <c:pt idx="2105">
                  <c:v>0.48796599999999996</c:v>
                </c:pt>
                <c:pt idx="2106">
                  <c:v>0.48307099999999997</c:v>
                </c:pt>
                <c:pt idx="2107">
                  <c:v>0.47332700000000005</c:v>
                </c:pt>
                <c:pt idx="2108">
                  <c:v>0.47373100000000001</c:v>
                </c:pt>
                <c:pt idx="2109">
                  <c:v>0.48239800000000005</c:v>
                </c:pt>
                <c:pt idx="2110">
                  <c:v>0.46061999999999997</c:v>
                </c:pt>
                <c:pt idx="2111">
                  <c:v>0.44634000000000001</c:v>
                </c:pt>
                <c:pt idx="2112">
                  <c:v>0.44063800000000003</c:v>
                </c:pt>
                <c:pt idx="2113">
                  <c:v>0.43893099999999996</c:v>
                </c:pt>
                <c:pt idx="2114">
                  <c:v>0.45029200000000003</c:v>
                </c:pt>
                <c:pt idx="2115">
                  <c:v>0.43897599999999998</c:v>
                </c:pt>
                <c:pt idx="2116">
                  <c:v>0.43605699999999997</c:v>
                </c:pt>
                <c:pt idx="2117">
                  <c:v>0.42864800000000003</c:v>
                </c:pt>
                <c:pt idx="2118">
                  <c:v>0.43012999999999996</c:v>
                </c:pt>
                <c:pt idx="2119">
                  <c:v>0.43673099999999998</c:v>
                </c:pt>
                <c:pt idx="2120">
                  <c:v>0.44167000000000001</c:v>
                </c:pt>
                <c:pt idx="2121">
                  <c:v>0.44907900000000001</c:v>
                </c:pt>
                <c:pt idx="2122">
                  <c:v>0.44598100000000002</c:v>
                </c:pt>
                <c:pt idx="2123">
                  <c:v>0.43574299999999999</c:v>
                </c:pt>
                <c:pt idx="2124">
                  <c:v>0.43646200000000002</c:v>
                </c:pt>
                <c:pt idx="2125">
                  <c:v>0.43138800000000005</c:v>
                </c:pt>
                <c:pt idx="2126">
                  <c:v>0.43295900000000004</c:v>
                </c:pt>
                <c:pt idx="2127">
                  <c:v>0.43583300000000003</c:v>
                </c:pt>
                <c:pt idx="2128">
                  <c:v>0.46385300000000002</c:v>
                </c:pt>
                <c:pt idx="2129">
                  <c:v>0.454737</c:v>
                </c:pt>
                <c:pt idx="2130">
                  <c:v>0.44328699999999999</c:v>
                </c:pt>
                <c:pt idx="2131">
                  <c:v>0.45410899999999998</c:v>
                </c:pt>
                <c:pt idx="2132">
                  <c:v>0.43825800000000004</c:v>
                </c:pt>
                <c:pt idx="2133">
                  <c:v>0.42406799999999994</c:v>
                </c:pt>
                <c:pt idx="2134">
                  <c:v>0.41697400000000001</c:v>
                </c:pt>
                <c:pt idx="2135">
                  <c:v>0.41683900000000002</c:v>
                </c:pt>
                <c:pt idx="2136">
                  <c:v>0.41643500000000006</c:v>
                </c:pt>
                <c:pt idx="2137">
                  <c:v>0.40740900000000002</c:v>
                </c:pt>
                <c:pt idx="2138">
                  <c:v>0.40978900000000001</c:v>
                </c:pt>
                <c:pt idx="2139">
                  <c:v>0.40476000000000001</c:v>
                </c:pt>
                <c:pt idx="2140">
                  <c:v>0.41225900000000004</c:v>
                </c:pt>
                <c:pt idx="2141">
                  <c:v>0.421599</c:v>
                </c:pt>
                <c:pt idx="2142">
                  <c:v>0.41041800000000001</c:v>
                </c:pt>
                <c:pt idx="2143">
                  <c:v>0.40202100000000002</c:v>
                </c:pt>
                <c:pt idx="2144">
                  <c:v>0.407858</c:v>
                </c:pt>
                <c:pt idx="2145">
                  <c:v>0.410912</c:v>
                </c:pt>
                <c:pt idx="2146">
                  <c:v>0.40781300000000004</c:v>
                </c:pt>
                <c:pt idx="2147">
                  <c:v>0.41634500000000002</c:v>
                </c:pt>
                <c:pt idx="2148">
                  <c:v>0.416794</c:v>
                </c:pt>
                <c:pt idx="2149">
                  <c:v>0.41634500000000002</c:v>
                </c:pt>
                <c:pt idx="2150">
                  <c:v>0.42034100000000002</c:v>
                </c:pt>
                <c:pt idx="2151">
                  <c:v>0.42231699999999994</c:v>
                </c:pt>
                <c:pt idx="2152">
                  <c:v>0.43174699999999999</c:v>
                </c:pt>
                <c:pt idx="2153">
                  <c:v>0.42079</c:v>
                </c:pt>
                <c:pt idx="2154">
                  <c:v>0.41387500000000005</c:v>
                </c:pt>
                <c:pt idx="2155">
                  <c:v>0.41243800000000003</c:v>
                </c:pt>
                <c:pt idx="2156">
                  <c:v>0.40853200000000001</c:v>
                </c:pt>
                <c:pt idx="2157">
                  <c:v>0.400449</c:v>
                </c:pt>
                <c:pt idx="2158">
                  <c:v>0.40291899999999997</c:v>
                </c:pt>
                <c:pt idx="2159">
                  <c:v>0.40179599999999999</c:v>
                </c:pt>
                <c:pt idx="2160">
                  <c:v>0.39353399999999999</c:v>
                </c:pt>
                <c:pt idx="2161">
                  <c:v>0.39353399999999999</c:v>
                </c:pt>
                <c:pt idx="2162">
                  <c:v>0.39353399999999999</c:v>
                </c:pt>
                <c:pt idx="2163">
                  <c:v>0.382712</c:v>
                </c:pt>
                <c:pt idx="2164">
                  <c:v>0.389044</c:v>
                </c:pt>
                <c:pt idx="2165">
                  <c:v>0.38167900000000005</c:v>
                </c:pt>
                <c:pt idx="2166">
                  <c:v>0.38262200000000002</c:v>
                </c:pt>
                <c:pt idx="2167">
                  <c:v>0.38917800000000002</c:v>
                </c:pt>
                <c:pt idx="2168">
                  <c:v>0.39317500000000005</c:v>
                </c:pt>
                <c:pt idx="2169">
                  <c:v>0.38495699999999999</c:v>
                </c:pt>
                <c:pt idx="2170">
                  <c:v>0.37813200000000002</c:v>
                </c:pt>
                <c:pt idx="2171">
                  <c:v>0.37323799999999996</c:v>
                </c:pt>
                <c:pt idx="2172">
                  <c:v>0.37350700000000003</c:v>
                </c:pt>
                <c:pt idx="2173">
                  <c:v>0.36820799999999998</c:v>
                </c:pt>
                <c:pt idx="2174">
                  <c:v>0.36618800000000001</c:v>
                </c:pt>
                <c:pt idx="2175">
                  <c:v>0.36879199999999995</c:v>
                </c:pt>
                <c:pt idx="2176">
                  <c:v>0.35940699999999998</c:v>
                </c:pt>
                <c:pt idx="2177">
                  <c:v>0.36017100000000002</c:v>
                </c:pt>
                <c:pt idx="2178">
                  <c:v>0.370813</c:v>
                </c:pt>
                <c:pt idx="2179">
                  <c:v>0.36910600000000005</c:v>
                </c:pt>
                <c:pt idx="2180">
                  <c:v>0.38360999999999995</c:v>
                </c:pt>
                <c:pt idx="2181">
                  <c:v>0.38073599999999996</c:v>
                </c:pt>
                <c:pt idx="2182">
                  <c:v>0.38284699999999999</c:v>
                </c:pt>
                <c:pt idx="2183">
                  <c:v>0.37135199999999996</c:v>
                </c:pt>
                <c:pt idx="2184">
                  <c:v>0.37233899999999998</c:v>
                </c:pt>
                <c:pt idx="2185">
                  <c:v>0.367894</c:v>
                </c:pt>
                <c:pt idx="2186">
                  <c:v>0.365784</c:v>
                </c:pt>
                <c:pt idx="2187">
                  <c:v>0.35904800000000003</c:v>
                </c:pt>
                <c:pt idx="2188">
                  <c:v>0.36901699999999998</c:v>
                </c:pt>
                <c:pt idx="2189">
                  <c:v>0.36452599999999996</c:v>
                </c:pt>
                <c:pt idx="2190">
                  <c:v>0.36066499999999996</c:v>
                </c:pt>
                <c:pt idx="2191">
                  <c:v>0.367759</c:v>
                </c:pt>
                <c:pt idx="2192">
                  <c:v>0.36609799999999998</c:v>
                </c:pt>
                <c:pt idx="2193">
                  <c:v>0.35280600000000001</c:v>
                </c:pt>
                <c:pt idx="2194">
                  <c:v>0.35141399999999995</c:v>
                </c:pt>
                <c:pt idx="2195">
                  <c:v>0.35141399999999995</c:v>
                </c:pt>
                <c:pt idx="2196">
                  <c:v>0.35141399999999995</c:v>
                </c:pt>
                <c:pt idx="2197">
                  <c:v>0.34229900000000002</c:v>
                </c:pt>
                <c:pt idx="2198">
                  <c:v>0.34795699999999996</c:v>
                </c:pt>
                <c:pt idx="2199">
                  <c:v>0.34454400000000002</c:v>
                </c:pt>
                <c:pt idx="2200">
                  <c:v>0.336731</c:v>
                </c:pt>
                <c:pt idx="2201">
                  <c:v>0.32415799999999995</c:v>
                </c:pt>
                <c:pt idx="2202">
                  <c:v>0.30996899999999999</c:v>
                </c:pt>
                <c:pt idx="2203">
                  <c:v>0.30327799999999999</c:v>
                </c:pt>
                <c:pt idx="2204">
                  <c:v>0.31243799999999999</c:v>
                </c:pt>
                <c:pt idx="2205">
                  <c:v>0.30237999999999998</c:v>
                </c:pt>
                <c:pt idx="2206">
                  <c:v>0.30112300000000003</c:v>
                </c:pt>
                <c:pt idx="2207">
                  <c:v>0.29083999999999999</c:v>
                </c:pt>
                <c:pt idx="2208">
                  <c:v>0.28706799999999999</c:v>
                </c:pt>
                <c:pt idx="2209">
                  <c:v>0.30161700000000002</c:v>
                </c:pt>
                <c:pt idx="2210">
                  <c:v>0.31706299999999998</c:v>
                </c:pt>
                <c:pt idx="2211">
                  <c:v>0.31598599999999999</c:v>
                </c:pt>
                <c:pt idx="2212">
                  <c:v>0.307948</c:v>
                </c:pt>
                <c:pt idx="2213">
                  <c:v>0.29905700000000002</c:v>
                </c:pt>
                <c:pt idx="2214">
                  <c:v>0.302425</c:v>
                </c:pt>
                <c:pt idx="2215">
                  <c:v>0.30709500000000001</c:v>
                </c:pt>
                <c:pt idx="2216">
                  <c:v>0.32370899999999997</c:v>
                </c:pt>
                <c:pt idx="2217">
                  <c:v>0.31082199999999999</c:v>
                </c:pt>
                <c:pt idx="2218">
                  <c:v>0.32092500000000002</c:v>
                </c:pt>
                <c:pt idx="2219">
                  <c:v>0.31836599999999998</c:v>
                </c:pt>
                <c:pt idx="2220">
                  <c:v>0.31823099999999999</c:v>
                </c:pt>
                <c:pt idx="2221">
                  <c:v>0.31001299999999998</c:v>
                </c:pt>
                <c:pt idx="2222">
                  <c:v>0.31414500000000001</c:v>
                </c:pt>
                <c:pt idx="2223">
                  <c:v>0.31903900000000002</c:v>
                </c:pt>
                <c:pt idx="2224">
                  <c:v>0.320386</c:v>
                </c:pt>
                <c:pt idx="2225">
                  <c:v>0.31679400000000002</c:v>
                </c:pt>
                <c:pt idx="2226">
                  <c:v>0.31445900000000004</c:v>
                </c:pt>
                <c:pt idx="2227">
                  <c:v>0.31014800000000003</c:v>
                </c:pt>
                <c:pt idx="2228">
                  <c:v>0.30615200000000004</c:v>
                </c:pt>
                <c:pt idx="2229">
                  <c:v>0.31441400000000003</c:v>
                </c:pt>
                <c:pt idx="2230">
                  <c:v>0.32581899999999997</c:v>
                </c:pt>
                <c:pt idx="2231">
                  <c:v>0.336866</c:v>
                </c:pt>
                <c:pt idx="2232">
                  <c:v>0.33749400000000002</c:v>
                </c:pt>
                <c:pt idx="2233">
                  <c:v>0.33973999999999999</c:v>
                </c:pt>
                <c:pt idx="2234">
                  <c:v>0.33596800000000004</c:v>
                </c:pt>
                <c:pt idx="2235">
                  <c:v>0.34907899999999997</c:v>
                </c:pt>
                <c:pt idx="2236">
                  <c:v>0.35280600000000001</c:v>
                </c:pt>
                <c:pt idx="2237">
                  <c:v>0.36304400000000003</c:v>
                </c:pt>
                <c:pt idx="2238">
                  <c:v>0.36021599999999998</c:v>
                </c:pt>
                <c:pt idx="2239">
                  <c:v>0.35213299999999997</c:v>
                </c:pt>
                <c:pt idx="2240">
                  <c:v>0.35779099999999997</c:v>
                </c:pt>
                <c:pt idx="2241">
                  <c:v>0.34297299999999997</c:v>
                </c:pt>
                <c:pt idx="2242">
                  <c:v>0.35217799999999999</c:v>
                </c:pt>
                <c:pt idx="2243">
                  <c:v>0.34899000000000002</c:v>
                </c:pt>
                <c:pt idx="2244">
                  <c:v>0.35222299999999995</c:v>
                </c:pt>
                <c:pt idx="2245">
                  <c:v>0.34234399999999998</c:v>
                </c:pt>
                <c:pt idx="2246">
                  <c:v>0.33695599999999998</c:v>
                </c:pt>
                <c:pt idx="2247">
                  <c:v>0.34696899999999997</c:v>
                </c:pt>
                <c:pt idx="2248">
                  <c:v>0.33668599999999999</c:v>
                </c:pt>
                <c:pt idx="2249">
                  <c:v>0.32249699999999998</c:v>
                </c:pt>
                <c:pt idx="2250">
                  <c:v>0.32097000000000003</c:v>
                </c:pt>
                <c:pt idx="2251">
                  <c:v>0.30898100000000001</c:v>
                </c:pt>
                <c:pt idx="2252">
                  <c:v>0.29762</c:v>
                </c:pt>
                <c:pt idx="2253">
                  <c:v>0.29079499999999997</c:v>
                </c:pt>
                <c:pt idx="2254">
                  <c:v>0.27934399999999998</c:v>
                </c:pt>
                <c:pt idx="2255">
                  <c:v>0.28554099999999999</c:v>
                </c:pt>
                <c:pt idx="2256">
                  <c:v>0.28634899999999996</c:v>
                </c:pt>
                <c:pt idx="2257">
                  <c:v>0.28634899999999996</c:v>
                </c:pt>
                <c:pt idx="2258">
                  <c:v>0.27283299999999999</c:v>
                </c:pt>
                <c:pt idx="2259">
                  <c:v>0.26250599999999996</c:v>
                </c:pt>
                <c:pt idx="2260">
                  <c:v>0.249663</c:v>
                </c:pt>
                <c:pt idx="2261">
                  <c:v>0.24997800000000001</c:v>
                </c:pt>
                <c:pt idx="2262">
                  <c:v>0.24714900000000001</c:v>
                </c:pt>
                <c:pt idx="2263">
                  <c:v>0.237674</c:v>
                </c:pt>
                <c:pt idx="2264">
                  <c:v>0.24018899999999999</c:v>
                </c:pt>
                <c:pt idx="2265">
                  <c:v>0.23206099999999999</c:v>
                </c:pt>
                <c:pt idx="2266">
                  <c:v>0.23569800000000002</c:v>
                </c:pt>
                <c:pt idx="2267">
                  <c:v>0.24418500000000001</c:v>
                </c:pt>
                <c:pt idx="2268">
                  <c:v>0.238931</c:v>
                </c:pt>
                <c:pt idx="2269">
                  <c:v>0.241401</c:v>
                </c:pt>
                <c:pt idx="2270">
                  <c:v>0.24144599999999999</c:v>
                </c:pt>
                <c:pt idx="2271">
                  <c:v>0.238707</c:v>
                </c:pt>
                <c:pt idx="2272">
                  <c:v>0.238707</c:v>
                </c:pt>
                <c:pt idx="2273">
                  <c:v>0.228154</c:v>
                </c:pt>
                <c:pt idx="2274">
                  <c:v>0.22478699999999999</c:v>
                </c:pt>
                <c:pt idx="2275">
                  <c:v>0.20996899999999999</c:v>
                </c:pt>
                <c:pt idx="2276">
                  <c:v>0.18257699999999999</c:v>
                </c:pt>
                <c:pt idx="2277">
                  <c:v>0.150561</c:v>
                </c:pt>
                <c:pt idx="2278">
                  <c:v>0.123485</c:v>
                </c:pt>
                <c:pt idx="2279">
                  <c:v>0.15199799999999999</c:v>
                </c:pt>
                <c:pt idx="2280">
                  <c:v>0.14553199999999999</c:v>
                </c:pt>
                <c:pt idx="2281">
                  <c:v>0.15042700000000001</c:v>
                </c:pt>
                <c:pt idx="2282">
                  <c:v>0.156803</c:v>
                </c:pt>
                <c:pt idx="2283">
                  <c:v>0.16272999999999999</c:v>
                </c:pt>
                <c:pt idx="2284">
                  <c:v>0.15105499999999999</c:v>
                </c:pt>
                <c:pt idx="2285">
                  <c:v>0.14036799999999999</c:v>
                </c:pt>
                <c:pt idx="2286">
                  <c:v>0.13336300000000001</c:v>
                </c:pt>
                <c:pt idx="2287">
                  <c:v>0.109834</c:v>
                </c:pt>
                <c:pt idx="2288">
                  <c:v>0.10606199999999999</c:v>
                </c:pt>
                <c:pt idx="2289">
                  <c:v>0.10255900000000001</c:v>
                </c:pt>
                <c:pt idx="2290">
                  <c:v>0.117198</c:v>
                </c:pt>
                <c:pt idx="2291">
                  <c:v>0.115312</c:v>
                </c:pt>
                <c:pt idx="2292">
                  <c:v>0.14355600000000002</c:v>
                </c:pt>
                <c:pt idx="2293">
                  <c:v>0.154198</c:v>
                </c:pt>
                <c:pt idx="2294">
                  <c:v>0.164212</c:v>
                </c:pt>
                <c:pt idx="2295">
                  <c:v>0.16735499999999998</c:v>
                </c:pt>
                <c:pt idx="2296">
                  <c:v>0.154558</c:v>
                </c:pt>
                <c:pt idx="2297">
                  <c:v>0.17898499999999998</c:v>
                </c:pt>
                <c:pt idx="2298">
                  <c:v>0.18890899999999999</c:v>
                </c:pt>
                <c:pt idx="2299">
                  <c:v>0.19411799999999999</c:v>
                </c:pt>
                <c:pt idx="2300">
                  <c:v>0.20269400000000001</c:v>
                </c:pt>
                <c:pt idx="2301">
                  <c:v>0.20655599999999999</c:v>
                </c:pt>
                <c:pt idx="2302">
                  <c:v>0.200629</c:v>
                </c:pt>
                <c:pt idx="2303">
                  <c:v>0.20830699999999999</c:v>
                </c:pt>
                <c:pt idx="2304">
                  <c:v>0.21176500000000001</c:v>
                </c:pt>
                <c:pt idx="2305">
                  <c:v>0.20624199999999998</c:v>
                </c:pt>
                <c:pt idx="2306">
                  <c:v>0.20363700000000001</c:v>
                </c:pt>
                <c:pt idx="2307">
                  <c:v>0.19753000000000001</c:v>
                </c:pt>
                <c:pt idx="2308">
                  <c:v>0.20354700000000001</c:v>
                </c:pt>
                <c:pt idx="2309">
                  <c:v>0.21351600000000001</c:v>
                </c:pt>
                <c:pt idx="2310">
                  <c:v>0.232016</c:v>
                </c:pt>
                <c:pt idx="2311">
                  <c:v>0.22923200000000002</c:v>
                </c:pt>
                <c:pt idx="2312">
                  <c:v>0.23152200000000001</c:v>
                </c:pt>
                <c:pt idx="2313">
                  <c:v>0.23610199999999998</c:v>
                </c:pt>
                <c:pt idx="2314">
                  <c:v>0.249888</c:v>
                </c:pt>
                <c:pt idx="2315">
                  <c:v>0.24535199999999999</c:v>
                </c:pt>
                <c:pt idx="2316">
                  <c:v>0.24310700000000002</c:v>
                </c:pt>
                <c:pt idx="2317">
                  <c:v>0.24957299999999999</c:v>
                </c:pt>
                <c:pt idx="2318">
                  <c:v>0.25361499999999998</c:v>
                </c:pt>
                <c:pt idx="2319">
                  <c:v>0.26578399999999996</c:v>
                </c:pt>
                <c:pt idx="2320">
                  <c:v>0.26425699999999996</c:v>
                </c:pt>
                <c:pt idx="2321">
                  <c:v>0.257297</c:v>
                </c:pt>
                <c:pt idx="2322">
                  <c:v>0.25792500000000002</c:v>
                </c:pt>
                <c:pt idx="2323">
                  <c:v>0.25824000000000003</c:v>
                </c:pt>
                <c:pt idx="2324">
                  <c:v>0.25119000000000002</c:v>
                </c:pt>
                <c:pt idx="2325">
                  <c:v>0.25684799999999997</c:v>
                </c:pt>
                <c:pt idx="2326">
                  <c:v>0.25145899999999999</c:v>
                </c:pt>
                <c:pt idx="2327">
                  <c:v>0.25814999999999999</c:v>
                </c:pt>
                <c:pt idx="2328">
                  <c:v>0.26003599999999999</c:v>
                </c:pt>
                <c:pt idx="2329">
                  <c:v>0.26133800000000001</c:v>
                </c:pt>
                <c:pt idx="2330">
                  <c:v>0.25976700000000003</c:v>
                </c:pt>
                <c:pt idx="2331">
                  <c:v>0.25473699999999999</c:v>
                </c:pt>
                <c:pt idx="2332">
                  <c:v>0.250606</c:v>
                </c:pt>
                <c:pt idx="2333">
                  <c:v>0.24903500000000001</c:v>
                </c:pt>
                <c:pt idx="2334">
                  <c:v>0.249753</c:v>
                </c:pt>
                <c:pt idx="2335">
                  <c:v>0.25707200000000002</c:v>
                </c:pt>
                <c:pt idx="2336">
                  <c:v>0.24795700000000001</c:v>
                </c:pt>
                <c:pt idx="2337">
                  <c:v>0.23803299999999999</c:v>
                </c:pt>
                <c:pt idx="2338">
                  <c:v>0.22833400000000001</c:v>
                </c:pt>
                <c:pt idx="2339">
                  <c:v>0.23268999999999998</c:v>
                </c:pt>
                <c:pt idx="2340">
                  <c:v>0.23197099999999998</c:v>
                </c:pt>
                <c:pt idx="2341">
                  <c:v>0.229771</c:v>
                </c:pt>
                <c:pt idx="2342">
                  <c:v>0.229771</c:v>
                </c:pt>
                <c:pt idx="2343">
                  <c:v>0.229771</c:v>
                </c:pt>
                <c:pt idx="2344">
                  <c:v>0.22770499999999999</c:v>
                </c:pt>
                <c:pt idx="2345">
                  <c:v>0.227436</c:v>
                </c:pt>
                <c:pt idx="2346">
                  <c:v>0.22950199999999998</c:v>
                </c:pt>
                <c:pt idx="2347">
                  <c:v>0.22950199999999998</c:v>
                </c:pt>
                <c:pt idx="2348">
                  <c:v>0.23264500000000002</c:v>
                </c:pt>
                <c:pt idx="2349">
                  <c:v>0.244589</c:v>
                </c:pt>
                <c:pt idx="2350">
                  <c:v>0.24045800000000001</c:v>
                </c:pt>
                <c:pt idx="2351">
                  <c:v>0.24768699999999999</c:v>
                </c:pt>
                <c:pt idx="2352">
                  <c:v>0.24544199999999999</c:v>
                </c:pt>
                <c:pt idx="2353">
                  <c:v>0.24854099999999998</c:v>
                </c:pt>
                <c:pt idx="2354">
                  <c:v>0.26389800000000002</c:v>
                </c:pt>
                <c:pt idx="2355">
                  <c:v>0.271621</c:v>
                </c:pt>
                <c:pt idx="2356">
                  <c:v>0.27242899999999998</c:v>
                </c:pt>
                <c:pt idx="2357">
                  <c:v>0.27081299999999997</c:v>
                </c:pt>
                <c:pt idx="2358">
                  <c:v>0.27409099999999997</c:v>
                </c:pt>
                <c:pt idx="2359">
                  <c:v>0.27709899999999998</c:v>
                </c:pt>
                <c:pt idx="2360">
                  <c:v>0.27620100000000003</c:v>
                </c:pt>
                <c:pt idx="2361">
                  <c:v>0.27341700000000002</c:v>
                </c:pt>
                <c:pt idx="2362">
                  <c:v>0.27400099999999999</c:v>
                </c:pt>
                <c:pt idx="2363">
                  <c:v>0.280692</c:v>
                </c:pt>
                <c:pt idx="2364">
                  <c:v>0.28334100000000001</c:v>
                </c:pt>
                <c:pt idx="2365">
                  <c:v>0.28114100000000003</c:v>
                </c:pt>
                <c:pt idx="2366">
                  <c:v>0.27992800000000001</c:v>
                </c:pt>
                <c:pt idx="2367">
                  <c:v>0.28118500000000002</c:v>
                </c:pt>
                <c:pt idx="2368">
                  <c:v>0.27943400000000002</c:v>
                </c:pt>
                <c:pt idx="2369">
                  <c:v>0.279165</c:v>
                </c:pt>
                <c:pt idx="2370">
                  <c:v>0.30857699999999999</c:v>
                </c:pt>
                <c:pt idx="2371">
                  <c:v>0.30341299999999999</c:v>
                </c:pt>
                <c:pt idx="2372">
                  <c:v>0.29047999999999996</c:v>
                </c:pt>
                <c:pt idx="2373">
                  <c:v>0.28733700000000001</c:v>
                </c:pt>
                <c:pt idx="2374">
                  <c:v>0.286304</c:v>
                </c:pt>
                <c:pt idx="2375">
                  <c:v>0.286798</c:v>
                </c:pt>
                <c:pt idx="2376">
                  <c:v>0.27772799999999997</c:v>
                </c:pt>
                <c:pt idx="2377">
                  <c:v>0.27629100000000001</c:v>
                </c:pt>
                <c:pt idx="2378">
                  <c:v>0.26879200000000003</c:v>
                </c:pt>
                <c:pt idx="2379">
                  <c:v>0.27260899999999999</c:v>
                </c:pt>
                <c:pt idx="2380">
                  <c:v>0.269735</c:v>
                </c:pt>
                <c:pt idx="2381">
                  <c:v>0.26677099999999998</c:v>
                </c:pt>
                <c:pt idx="2382">
                  <c:v>0.27049800000000002</c:v>
                </c:pt>
                <c:pt idx="2383">
                  <c:v>0.25747599999999998</c:v>
                </c:pt>
                <c:pt idx="2384">
                  <c:v>0.25801499999999999</c:v>
                </c:pt>
                <c:pt idx="2385">
                  <c:v>0.25698199999999999</c:v>
                </c:pt>
                <c:pt idx="2386">
                  <c:v>0.25168399999999996</c:v>
                </c:pt>
                <c:pt idx="2387">
                  <c:v>0.24768699999999999</c:v>
                </c:pt>
                <c:pt idx="2388">
                  <c:v>0.24732800000000002</c:v>
                </c:pt>
                <c:pt idx="2389">
                  <c:v>0.24521799999999999</c:v>
                </c:pt>
                <c:pt idx="2390">
                  <c:v>0.24292800000000001</c:v>
                </c:pt>
                <c:pt idx="2391">
                  <c:v>0.24265799999999998</c:v>
                </c:pt>
                <c:pt idx="2392">
                  <c:v>0.24526299999999998</c:v>
                </c:pt>
                <c:pt idx="2393">
                  <c:v>0.24678899999999998</c:v>
                </c:pt>
                <c:pt idx="2394">
                  <c:v>0.25267200000000001</c:v>
                </c:pt>
                <c:pt idx="2395">
                  <c:v>0.24907900000000002</c:v>
                </c:pt>
                <c:pt idx="2396">
                  <c:v>0.25990099999999999</c:v>
                </c:pt>
                <c:pt idx="2397">
                  <c:v>0.27045400000000003</c:v>
                </c:pt>
                <c:pt idx="2398">
                  <c:v>0.258689</c:v>
                </c:pt>
                <c:pt idx="2399">
                  <c:v>0.26677099999999998</c:v>
                </c:pt>
                <c:pt idx="2400">
                  <c:v>0.26259499999999997</c:v>
                </c:pt>
                <c:pt idx="2401">
                  <c:v>0.26771400000000001</c:v>
                </c:pt>
                <c:pt idx="2402">
                  <c:v>0.26111400000000001</c:v>
                </c:pt>
                <c:pt idx="2403">
                  <c:v>0.266233</c:v>
                </c:pt>
                <c:pt idx="2404">
                  <c:v>0.25972200000000001</c:v>
                </c:pt>
                <c:pt idx="2405">
                  <c:v>0.268702</c:v>
                </c:pt>
                <c:pt idx="2406">
                  <c:v>0.271621</c:v>
                </c:pt>
                <c:pt idx="2407">
                  <c:v>0.26587299999999997</c:v>
                </c:pt>
                <c:pt idx="2408">
                  <c:v>0.26012599999999997</c:v>
                </c:pt>
                <c:pt idx="2409">
                  <c:v>0.260934</c:v>
                </c:pt>
                <c:pt idx="2410">
                  <c:v>0.25945200000000002</c:v>
                </c:pt>
                <c:pt idx="2411">
                  <c:v>0.25990099999999999</c:v>
                </c:pt>
                <c:pt idx="2412">
                  <c:v>0.27180100000000001</c:v>
                </c:pt>
                <c:pt idx="2413">
                  <c:v>0.27117200000000002</c:v>
                </c:pt>
                <c:pt idx="2414">
                  <c:v>0.270229</c:v>
                </c:pt>
                <c:pt idx="2415">
                  <c:v>0.27054300000000003</c:v>
                </c:pt>
                <c:pt idx="2416">
                  <c:v>0.27054300000000003</c:v>
                </c:pt>
                <c:pt idx="2417">
                  <c:v>0.27054300000000003</c:v>
                </c:pt>
                <c:pt idx="2418">
                  <c:v>0.26344899999999999</c:v>
                </c:pt>
                <c:pt idx="2419">
                  <c:v>0.26300000000000001</c:v>
                </c:pt>
                <c:pt idx="2420">
                  <c:v>0.26358300000000001</c:v>
                </c:pt>
                <c:pt idx="2421">
                  <c:v>0.25855400000000001</c:v>
                </c:pt>
                <c:pt idx="2422">
                  <c:v>0.25689299999999998</c:v>
                </c:pt>
                <c:pt idx="2423">
                  <c:v>0.255546</c:v>
                </c:pt>
                <c:pt idx="2424">
                  <c:v>0.24804700000000002</c:v>
                </c:pt>
                <c:pt idx="2425">
                  <c:v>0.25464799999999999</c:v>
                </c:pt>
                <c:pt idx="2426">
                  <c:v>0.25702700000000001</c:v>
                </c:pt>
                <c:pt idx="2427">
                  <c:v>0.25873400000000002</c:v>
                </c:pt>
                <c:pt idx="2428">
                  <c:v>0.26519999999999999</c:v>
                </c:pt>
                <c:pt idx="2429">
                  <c:v>0.26326899999999998</c:v>
                </c:pt>
                <c:pt idx="2430">
                  <c:v>0.257521</c:v>
                </c:pt>
                <c:pt idx="2431">
                  <c:v>0.26344899999999999</c:v>
                </c:pt>
                <c:pt idx="2432">
                  <c:v>0.26358300000000001</c:v>
                </c:pt>
                <c:pt idx="2433">
                  <c:v>0.26753499999999997</c:v>
                </c:pt>
                <c:pt idx="2434">
                  <c:v>0.26461600000000002</c:v>
                </c:pt>
                <c:pt idx="2435">
                  <c:v>0.26524500000000001</c:v>
                </c:pt>
                <c:pt idx="2436">
                  <c:v>0.25841900000000001</c:v>
                </c:pt>
                <c:pt idx="2437">
                  <c:v>0.25886799999999999</c:v>
                </c:pt>
                <c:pt idx="2438">
                  <c:v>0.25437799999999999</c:v>
                </c:pt>
                <c:pt idx="2439">
                  <c:v>0.25770100000000001</c:v>
                </c:pt>
                <c:pt idx="2440">
                  <c:v>0.26407700000000001</c:v>
                </c:pt>
                <c:pt idx="2441">
                  <c:v>0.26017099999999999</c:v>
                </c:pt>
                <c:pt idx="2442">
                  <c:v>0.257297</c:v>
                </c:pt>
                <c:pt idx="2443">
                  <c:v>0.25747599999999998</c:v>
                </c:pt>
                <c:pt idx="2444">
                  <c:v>0.255546</c:v>
                </c:pt>
                <c:pt idx="2445">
                  <c:v>0.24652000000000002</c:v>
                </c:pt>
                <c:pt idx="2446">
                  <c:v>0.24427499999999999</c:v>
                </c:pt>
                <c:pt idx="2447">
                  <c:v>0.242254</c:v>
                </c:pt>
                <c:pt idx="2448">
                  <c:v>0.23385700000000001</c:v>
                </c:pt>
                <c:pt idx="2449">
                  <c:v>0.22923200000000002</c:v>
                </c:pt>
                <c:pt idx="2450">
                  <c:v>0.217198</c:v>
                </c:pt>
                <c:pt idx="2451">
                  <c:v>0.21859000000000001</c:v>
                </c:pt>
                <c:pt idx="2452">
                  <c:v>0.21899399999999999</c:v>
                </c:pt>
                <c:pt idx="2453">
                  <c:v>0.22581900000000002</c:v>
                </c:pt>
                <c:pt idx="2454">
                  <c:v>0.232016</c:v>
                </c:pt>
                <c:pt idx="2455">
                  <c:v>0.235878</c:v>
                </c:pt>
                <c:pt idx="2456">
                  <c:v>0.23475499999999999</c:v>
                </c:pt>
                <c:pt idx="2457">
                  <c:v>0.230938</c:v>
                </c:pt>
                <c:pt idx="2458">
                  <c:v>0.23183700000000002</c:v>
                </c:pt>
                <c:pt idx="2459">
                  <c:v>0.23008500000000001</c:v>
                </c:pt>
                <c:pt idx="2460">
                  <c:v>0.229906</c:v>
                </c:pt>
                <c:pt idx="2461">
                  <c:v>0.23228599999999999</c:v>
                </c:pt>
                <c:pt idx="2462">
                  <c:v>0.22658300000000001</c:v>
                </c:pt>
                <c:pt idx="2463">
                  <c:v>0.21746699999999999</c:v>
                </c:pt>
                <c:pt idx="2464">
                  <c:v>0.22101500000000002</c:v>
                </c:pt>
                <c:pt idx="2465">
                  <c:v>0.221419</c:v>
                </c:pt>
                <c:pt idx="2466">
                  <c:v>0.22052099999999999</c:v>
                </c:pt>
                <c:pt idx="2467">
                  <c:v>0.21535699999999999</c:v>
                </c:pt>
                <c:pt idx="2468">
                  <c:v>0.22573000000000001</c:v>
                </c:pt>
                <c:pt idx="2469">
                  <c:v>0.21917400000000001</c:v>
                </c:pt>
                <c:pt idx="2470">
                  <c:v>0.22007200000000002</c:v>
                </c:pt>
                <c:pt idx="2471">
                  <c:v>0.22317000000000001</c:v>
                </c:pt>
                <c:pt idx="2472">
                  <c:v>0.22555</c:v>
                </c:pt>
                <c:pt idx="2473">
                  <c:v>0.218859</c:v>
                </c:pt>
                <c:pt idx="2474">
                  <c:v>0.22150900000000001</c:v>
                </c:pt>
                <c:pt idx="2475">
                  <c:v>0.21899399999999999</c:v>
                </c:pt>
                <c:pt idx="2476">
                  <c:v>0.216839</c:v>
                </c:pt>
                <c:pt idx="2477">
                  <c:v>0.21522200000000002</c:v>
                </c:pt>
                <c:pt idx="2478">
                  <c:v>0.21773700000000001</c:v>
                </c:pt>
                <c:pt idx="2479">
                  <c:v>0.213561</c:v>
                </c:pt>
                <c:pt idx="2480">
                  <c:v>0.20229</c:v>
                </c:pt>
                <c:pt idx="2481">
                  <c:v>0.20291899999999999</c:v>
                </c:pt>
                <c:pt idx="2482">
                  <c:v>0.20466999999999999</c:v>
                </c:pt>
                <c:pt idx="2483">
                  <c:v>0.20485</c:v>
                </c:pt>
                <c:pt idx="2484">
                  <c:v>0.21531199999999998</c:v>
                </c:pt>
                <c:pt idx="2485">
                  <c:v>0.223305</c:v>
                </c:pt>
                <c:pt idx="2486">
                  <c:v>0.22528099999999998</c:v>
                </c:pt>
                <c:pt idx="2487">
                  <c:v>0.224158</c:v>
                </c:pt>
                <c:pt idx="2488">
                  <c:v>0.23251000000000002</c:v>
                </c:pt>
                <c:pt idx="2489">
                  <c:v>0.24620600000000001</c:v>
                </c:pt>
                <c:pt idx="2490">
                  <c:v>0.241536</c:v>
                </c:pt>
                <c:pt idx="2491">
                  <c:v>0.242703</c:v>
                </c:pt>
                <c:pt idx="2492">
                  <c:v>0.24418500000000001</c:v>
                </c:pt>
                <c:pt idx="2493">
                  <c:v>0.24301800000000001</c:v>
                </c:pt>
                <c:pt idx="2494">
                  <c:v>0.24198500000000001</c:v>
                </c:pt>
                <c:pt idx="2495">
                  <c:v>0.24149100000000001</c:v>
                </c:pt>
                <c:pt idx="2496">
                  <c:v>0.242254</c:v>
                </c:pt>
                <c:pt idx="2497">
                  <c:v>0.24593599999999999</c:v>
                </c:pt>
                <c:pt idx="2498">
                  <c:v>0.24005400000000002</c:v>
                </c:pt>
                <c:pt idx="2499">
                  <c:v>0.24009899999999998</c:v>
                </c:pt>
                <c:pt idx="2500">
                  <c:v>0.23507</c:v>
                </c:pt>
                <c:pt idx="2501">
                  <c:v>0.24090699999999998</c:v>
                </c:pt>
                <c:pt idx="2502">
                  <c:v>0.23727000000000001</c:v>
                </c:pt>
                <c:pt idx="2503">
                  <c:v>0.24135600000000001</c:v>
                </c:pt>
                <c:pt idx="2504">
                  <c:v>0.24198500000000001</c:v>
                </c:pt>
                <c:pt idx="2505">
                  <c:v>0.24297299999999999</c:v>
                </c:pt>
                <c:pt idx="2506">
                  <c:v>0.23170200000000002</c:v>
                </c:pt>
                <c:pt idx="2507">
                  <c:v>0.228963</c:v>
                </c:pt>
                <c:pt idx="2508">
                  <c:v>0.226358</c:v>
                </c:pt>
                <c:pt idx="2509">
                  <c:v>0.22370899999999999</c:v>
                </c:pt>
                <c:pt idx="2510">
                  <c:v>0.21598600000000001</c:v>
                </c:pt>
                <c:pt idx="2511">
                  <c:v>0.217557</c:v>
                </c:pt>
                <c:pt idx="2512">
                  <c:v>0.21454899999999999</c:v>
                </c:pt>
                <c:pt idx="2513">
                  <c:v>0.218949</c:v>
                </c:pt>
                <c:pt idx="2514">
                  <c:v>0.23242000000000002</c:v>
                </c:pt>
                <c:pt idx="2515">
                  <c:v>0.236372</c:v>
                </c:pt>
                <c:pt idx="2516">
                  <c:v>0.23426100000000002</c:v>
                </c:pt>
                <c:pt idx="2517">
                  <c:v>0.23471</c:v>
                </c:pt>
                <c:pt idx="2518">
                  <c:v>0.23619199999999999</c:v>
                </c:pt>
                <c:pt idx="2519">
                  <c:v>0.237899</c:v>
                </c:pt>
                <c:pt idx="2520">
                  <c:v>0.243287</c:v>
                </c:pt>
                <c:pt idx="2521">
                  <c:v>0.240233</c:v>
                </c:pt>
                <c:pt idx="2522">
                  <c:v>0.235788</c:v>
                </c:pt>
                <c:pt idx="2523">
                  <c:v>0.232465</c:v>
                </c:pt>
                <c:pt idx="2524">
                  <c:v>0.230489</c:v>
                </c:pt>
                <c:pt idx="2525">
                  <c:v>0.23471</c:v>
                </c:pt>
                <c:pt idx="2526">
                  <c:v>0.23982900000000001</c:v>
                </c:pt>
                <c:pt idx="2527">
                  <c:v>0.23515899999999998</c:v>
                </c:pt>
                <c:pt idx="2528">
                  <c:v>0.23929099999999998</c:v>
                </c:pt>
                <c:pt idx="2529">
                  <c:v>0.244814</c:v>
                </c:pt>
                <c:pt idx="2530">
                  <c:v>0.251998</c:v>
                </c:pt>
                <c:pt idx="2531">
                  <c:v>0.24661000000000002</c:v>
                </c:pt>
                <c:pt idx="2532">
                  <c:v>0.24351099999999998</c:v>
                </c:pt>
                <c:pt idx="2533">
                  <c:v>0.247283</c:v>
                </c:pt>
                <c:pt idx="2534">
                  <c:v>0.25621899999999997</c:v>
                </c:pt>
                <c:pt idx="2535">
                  <c:v>0.25379400000000002</c:v>
                </c:pt>
                <c:pt idx="2536">
                  <c:v>0.25545600000000002</c:v>
                </c:pt>
                <c:pt idx="2537">
                  <c:v>0.25105499999999997</c:v>
                </c:pt>
                <c:pt idx="2538">
                  <c:v>0.25015699999999996</c:v>
                </c:pt>
                <c:pt idx="2539">
                  <c:v>0.24845099999999998</c:v>
                </c:pt>
                <c:pt idx="2540">
                  <c:v>0.23489000000000002</c:v>
                </c:pt>
                <c:pt idx="2541">
                  <c:v>0.24373600000000001</c:v>
                </c:pt>
                <c:pt idx="2542">
                  <c:v>0.23511500000000002</c:v>
                </c:pt>
                <c:pt idx="2543">
                  <c:v>0.23219599999999999</c:v>
                </c:pt>
                <c:pt idx="2544">
                  <c:v>0.22972599999999999</c:v>
                </c:pt>
                <c:pt idx="2545">
                  <c:v>0.23349799999999998</c:v>
                </c:pt>
                <c:pt idx="2546">
                  <c:v>0.228244</c:v>
                </c:pt>
                <c:pt idx="2547">
                  <c:v>0.23475499999999999</c:v>
                </c:pt>
                <c:pt idx="2548">
                  <c:v>0.24032299999999998</c:v>
                </c:pt>
                <c:pt idx="2549">
                  <c:v>0.24934899999999999</c:v>
                </c:pt>
                <c:pt idx="2550">
                  <c:v>0.24391599999999999</c:v>
                </c:pt>
                <c:pt idx="2551">
                  <c:v>0.244724</c:v>
                </c:pt>
                <c:pt idx="2552">
                  <c:v>0.23866199999999999</c:v>
                </c:pt>
                <c:pt idx="2553">
                  <c:v>0.235878</c:v>
                </c:pt>
                <c:pt idx="2554">
                  <c:v>0.227077</c:v>
                </c:pt>
                <c:pt idx="2555">
                  <c:v>0.22465199999999999</c:v>
                </c:pt>
                <c:pt idx="2556">
                  <c:v>0.22555</c:v>
                </c:pt>
                <c:pt idx="2557">
                  <c:v>0.22864799999999999</c:v>
                </c:pt>
                <c:pt idx="2558">
                  <c:v>0.23399200000000001</c:v>
                </c:pt>
                <c:pt idx="2559">
                  <c:v>0.23174700000000001</c:v>
                </c:pt>
                <c:pt idx="2560">
                  <c:v>0.23233000000000001</c:v>
                </c:pt>
                <c:pt idx="2561">
                  <c:v>0.237315</c:v>
                </c:pt>
                <c:pt idx="2562">
                  <c:v>0.23646200000000001</c:v>
                </c:pt>
                <c:pt idx="2563">
                  <c:v>0.24068300000000001</c:v>
                </c:pt>
                <c:pt idx="2564">
                  <c:v>0.24333200000000002</c:v>
                </c:pt>
                <c:pt idx="2565">
                  <c:v>0.25280599999999998</c:v>
                </c:pt>
                <c:pt idx="2566">
                  <c:v>0.260575</c:v>
                </c:pt>
                <c:pt idx="2567">
                  <c:v>0.25720700000000002</c:v>
                </c:pt>
                <c:pt idx="2568">
                  <c:v>0.26371800000000001</c:v>
                </c:pt>
                <c:pt idx="2569">
                  <c:v>0.26739999999999997</c:v>
                </c:pt>
                <c:pt idx="2570">
                  <c:v>0.26614300000000002</c:v>
                </c:pt>
                <c:pt idx="2571">
                  <c:v>0.26273000000000002</c:v>
                </c:pt>
                <c:pt idx="2572">
                  <c:v>0.26362799999999997</c:v>
                </c:pt>
                <c:pt idx="2573">
                  <c:v>0.27988299999999999</c:v>
                </c:pt>
                <c:pt idx="2574">
                  <c:v>0.27835699999999997</c:v>
                </c:pt>
                <c:pt idx="2575">
                  <c:v>0.28522700000000001</c:v>
                </c:pt>
                <c:pt idx="2576">
                  <c:v>0.28585499999999997</c:v>
                </c:pt>
                <c:pt idx="2577">
                  <c:v>0.28589999999999999</c:v>
                </c:pt>
                <c:pt idx="2578">
                  <c:v>0.28711300000000001</c:v>
                </c:pt>
                <c:pt idx="2579">
                  <c:v>0.281634</c:v>
                </c:pt>
                <c:pt idx="2580">
                  <c:v>0.27602199999999999</c:v>
                </c:pt>
                <c:pt idx="2581">
                  <c:v>0.273148</c:v>
                </c:pt>
                <c:pt idx="2582">
                  <c:v>0.28006300000000001</c:v>
                </c:pt>
                <c:pt idx="2583">
                  <c:v>0.28378999999999999</c:v>
                </c:pt>
                <c:pt idx="2584">
                  <c:v>0.29097400000000001</c:v>
                </c:pt>
                <c:pt idx="2585">
                  <c:v>0.28599000000000002</c:v>
                </c:pt>
                <c:pt idx="2586">
                  <c:v>0.28819</c:v>
                </c:pt>
                <c:pt idx="2587">
                  <c:v>0.28697800000000001</c:v>
                </c:pt>
                <c:pt idx="2588">
                  <c:v>0.29847299999999999</c:v>
                </c:pt>
                <c:pt idx="2589">
                  <c:v>0.304176</c:v>
                </c:pt>
                <c:pt idx="2590">
                  <c:v>0.30309799999999998</c:v>
                </c:pt>
                <c:pt idx="2591">
                  <c:v>0.30018</c:v>
                </c:pt>
                <c:pt idx="2592">
                  <c:v>0.29631799999999997</c:v>
                </c:pt>
                <c:pt idx="2593">
                  <c:v>0.30502899999999999</c:v>
                </c:pt>
                <c:pt idx="2594">
                  <c:v>0.316884</c:v>
                </c:pt>
                <c:pt idx="2595">
                  <c:v>0.32478700000000005</c:v>
                </c:pt>
                <c:pt idx="2596">
                  <c:v>0.33188099999999998</c:v>
                </c:pt>
                <c:pt idx="2597">
                  <c:v>0.333318</c:v>
                </c:pt>
                <c:pt idx="2598">
                  <c:v>0.33798800000000001</c:v>
                </c:pt>
                <c:pt idx="2599">
                  <c:v>0.34656500000000001</c:v>
                </c:pt>
                <c:pt idx="2600">
                  <c:v>0.34867500000000001</c:v>
                </c:pt>
                <c:pt idx="2601">
                  <c:v>0.351325</c:v>
                </c:pt>
                <c:pt idx="2602">
                  <c:v>0.351325</c:v>
                </c:pt>
                <c:pt idx="2603">
                  <c:v>0.351325</c:v>
                </c:pt>
                <c:pt idx="2604">
                  <c:v>0.35563499999999998</c:v>
                </c:pt>
                <c:pt idx="2605">
                  <c:v>0.352941</c:v>
                </c:pt>
                <c:pt idx="2606">
                  <c:v>0.34988799999999998</c:v>
                </c:pt>
              </c:numCache>
            </c:numRef>
          </c:val>
          <c:smooth val="0"/>
          <c:extLst>
            <c:ext xmlns:c16="http://schemas.microsoft.com/office/drawing/2014/chart" uri="{C3380CC4-5D6E-409C-BE32-E72D297353CC}">
              <c16:uniqueId val="{00000007-8627-4600-A8B2-CCB460467060}"/>
            </c:ext>
          </c:extLst>
        </c:ser>
        <c:ser>
          <c:idx val="3"/>
          <c:order val="4"/>
          <c:tx>
            <c:strRef>
              <c:f>'[Presentation Data and Verification Support v1 (Feb24).xlsx]Investment Performance'!$R$8</c:f>
              <c:strCache>
                <c:ptCount val="1"/>
                <c:pt idx="0">
                  <c:v>RPI</c:v>
                </c:pt>
              </c:strCache>
            </c:strRef>
          </c:tx>
          <c:spPr>
            <a:ln w="12700">
              <a:solidFill>
                <a:srgbClr val="7030A0"/>
              </a:solidFill>
            </a:ln>
          </c:spPr>
          <c:marker>
            <c:symbol val="none"/>
          </c:marker>
          <c:dLbls>
            <c:dLbl>
              <c:idx val="260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627-4600-A8B2-CCB460467060}"/>
                </c:ext>
              </c:extLst>
            </c:dLbl>
            <c:spPr>
              <a:noFill/>
              <a:ln>
                <a:noFill/>
              </a:ln>
              <a:effectLst/>
            </c:spPr>
            <c:txPr>
              <a:bodyPr wrap="square" lIns="38100" tIns="19050" rIns="38100" bIns="19050" anchor="ctr">
                <a:spAutoFit/>
              </a:bodyPr>
              <a:lstStyle/>
              <a:p>
                <a:pPr>
                  <a:defRPr sz="1000" b="1">
                    <a:solidFill>
                      <a:srgbClr val="7030A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'[1]Investment Performance'!$M$9:$M$2615</c:f>
              <c:numCache>
                <c:formatCode>mmm\-yy</c:formatCode>
                <c:ptCount val="2607"/>
                <c:pt idx="0">
                  <c:v>41641</c:v>
                </c:pt>
                <c:pt idx="1">
                  <c:v>41642</c:v>
                </c:pt>
                <c:pt idx="2">
                  <c:v>41645</c:v>
                </c:pt>
                <c:pt idx="3">
                  <c:v>41646</c:v>
                </c:pt>
                <c:pt idx="4">
                  <c:v>41647</c:v>
                </c:pt>
                <c:pt idx="5">
                  <c:v>41648</c:v>
                </c:pt>
                <c:pt idx="6">
                  <c:v>41649</c:v>
                </c:pt>
                <c:pt idx="7">
                  <c:v>41652</c:v>
                </c:pt>
                <c:pt idx="8">
                  <c:v>41653</c:v>
                </c:pt>
                <c:pt idx="9">
                  <c:v>41654</c:v>
                </c:pt>
                <c:pt idx="10">
                  <c:v>41655</c:v>
                </c:pt>
                <c:pt idx="11">
                  <c:v>41656</c:v>
                </c:pt>
                <c:pt idx="12">
                  <c:v>41659</c:v>
                </c:pt>
                <c:pt idx="13">
                  <c:v>41660</c:v>
                </c:pt>
                <c:pt idx="14">
                  <c:v>41661</c:v>
                </c:pt>
                <c:pt idx="15">
                  <c:v>41662</c:v>
                </c:pt>
                <c:pt idx="16">
                  <c:v>41663</c:v>
                </c:pt>
                <c:pt idx="17">
                  <c:v>41666</c:v>
                </c:pt>
                <c:pt idx="18">
                  <c:v>41667</c:v>
                </c:pt>
                <c:pt idx="19">
                  <c:v>41668</c:v>
                </c:pt>
                <c:pt idx="20">
                  <c:v>41669</c:v>
                </c:pt>
                <c:pt idx="21">
                  <c:v>41670</c:v>
                </c:pt>
                <c:pt idx="22">
                  <c:v>41673</c:v>
                </c:pt>
                <c:pt idx="23">
                  <c:v>41674</c:v>
                </c:pt>
                <c:pt idx="24">
                  <c:v>41675</c:v>
                </c:pt>
                <c:pt idx="25">
                  <c:v>41676</c:v>
                </c:pt>
                <c:pt idx="26">
                  <c:v>41677</c:v>
                </c:pt>
                <c:pt idx="27">
                  <c:v>41680</c:v>
                </c:pt>
                <c:pt idx="28">
                  <c:v>41681</c:v>
                </c:pt>
                <c:pt idx="29">
                  <c:v>41682</c:v>
                </c:pt>
                <c:pt idx="30">
                  <c:v>41683</c:v>
                </c:pt>
                <c:pt idx="31">
                  <c:v>41684</c:v>
                </c:pt>
                <c:pt idx="32">
                  <c:v>41687</c:v>
                </c:pt>
                <c:pt idx="33">
                  <c:v>41688</c:v>
                </c:pt>
                <c:pt idx="34">
                  <c:v>41689</c:v>
                </c:pt>
                <c:pt idx="35">
                  <c:v>41690</c:v>
                </c:pt>
                <c:pt idx="36">
                  <c:v>41691</c:v>
                </c:pt>
                <c:pt idx="37">
                  <c:v>41694</c:v>
                </c:pt>
                <c:pt idx="38">
                  <c:v>41695</c:v>
                </c:pt>
                <c:pt idx="39">
                  <c:v>41696</c:v>
                </c:pt>
                <c:pt idx="40">
                  <c:v>41697</c:v>
                </c:pt>
                <c:pt idx="41">
                  <c:v>41698</c:v>
                </c:pt>
                <c:pt idx="42">
                  <c:v>41701</c:v>
                </c:pt>
                <c:pt idx="43">
                  <c:v>41702</c:v>
                </c:pt>
                <c:pt idx="44">
                  <c:v>41703</c:v>
                </c:pt>
                <c:pt idx="45">
                  <c:v>41704</c:v>
                </c:pt>
                <c:pt idx="46">
                  <c:v>41705</c:v>
                </c:pt>
                <c:pt idx="47">
                  <c:v>41708</c:v>
                </c:pt>
                <c:pt idx="48">
                  <c:v>41709</c:v>
                </c:pt>
                <c:pt idx="49">
                  <c:v>41710</c:v>
                </c:pt>
                <c:pt idx="50">
                  <c:v>41711</c:v>
                </c:pt>
                <c:pt idx="51">
                  <c:v>41712</c:v>
                </c:pt>
                <c:pt idx="52">
                  <c:v>41715</c:v>
                </c:pt>
                <c:pt idx="53">
                  <c:v>41716</c:v>
                </c:pt>
                <c:pt idx="54">
                  <c:v>41717</c:v>
                </c:pt>
                <c:pt idx="55">
                  <c:v>41718</c:v>
                </c:pt>
                <c:pt idx="56">
                  <c:v>41719</c:v>
                </c:pt>
                <c:pt idx="57">
                  <c:v>41722</c:v>
                </c:pt>
                <c:pt idx="58">
                  <c:v>41723</c:v>
                </c:pt>
                <c:pt idx="59">
                  <c:v>41724</c:v>
                </c:pt>
                <c:pt idx="60">
                  <c:v>41725</c:v>
                </c:pt>
                <c:pt idx="61">
                  <c:v>41726</c:v>
                </c:pt>
                <c:pt idx="62">
                  <c:v>41729</c:v>
                </c:pt>
                <c:pt idx="63">
                  <c:v>41730</c:v>
                </c:pt>
                <c:pt idx="64">
                  <c:v>41731</c:v>
                </c:pt>
                <c:pt idx="65">
                  <c:v>41732</c:v>
                </c:pt>
                <c:pt idx="66">
                  <c:v>41733</c:v>
                </c:pt>
                <c:pt idx="67">
                  <c:v>41736</c:v>
                </c:pt>
                <c:pt idx="68">
                  <c:v>41737</c:v>
                </c:pt>
                <c:pt idx="69">
                  <c:v>41738</c:v>
                </c:pt>
                <c:pt idx="70">
                  <c:v>41739</c:v>
                </c:pt>
                <c:pt idx="71">
                  <c:v>41740</c:v>
                </c:pt>
                <c:pt idx="72">
                  <c:v>41743</c:v>
                </c:pt>
                <c:pt idx="73">
                  <c:v>41744</c:v>
                </c:pt>
                <c:pt idx="74">
                  <c:v>41745</c:v>
                </c:pt>
                <c:pt idx="75">
                  <c:v>41746</c:v>
                </c:pt>
                <c:pt idx="76">
                  <c:v>41747</c:v>
                </c:pt>
                <c:pt idx="77">
                  <c:v>41750</c:v>
                </c:pt>
                <c:pt idx="78">
                  <c:v>41751</c:v>
                </c:pt>
                <c:pt idx="79">
                  <c:v>41752</c:v>
                </c:pt>
                <c:pt idx="80">
                  <c:v>41753</c:v>
                </c:pt>
                <c:pt idx="81">
                  <c:v>41754</c:v>
                </c:pt>
                <c:pt idx="82">
                  <c:v>41757</c:v>
                </c:pt>
                <c:pt idx="83">
                  <c:v>41758</c:v>
                </c:pt>
                <c:pt idx="84">
                  <c:v>41759</c:v>
                </c:pt>
                <c:pt idx="85">
                  <c:v>41760</c:v>
                </c:pt>
                <c:pt idx="86">
                  <c:v>41761</c:v>
                </c:pt>
                <c:pt idx="87">
                  <c:v>41764</c:v>
                </c:pt>
                <c:pt idx="88">
                  <c:v>41765</c:v>
                </c:pt>
                <c:pt idx="89">
                  <c:v>41766</c:v>
                </c:pt>
                <c:pt idx="90">
                  <c:v>41767</c:v>
                </c:pt>
                <c:pt idx="91">
                  <c:v>41768</c:v>
                </c:pt>
                <c:pt idx="92">
                  <c:v>41771</c:v>
                </c:pt>
                <c:pt idx="93">
                  <c:v>41772</c:v>
                </c:pt>
                <c:pt idx="94">
                  <c:v>41773</c:v>
                </c:pt>
                <c:pt idx="95">
                  <c:v>41774</c:v>
                </c:pt>
                <c:pt idx="96">
                  <c:v>41775</c:v>
                </c:pt>
                <c:pt idx="97">
                  <c:v>41778</c:v>
                </c:pt>
                <c:pt idx="98">
                  <c:v>41779</c:v>
                </c:pt>
                <c:pt idx="99">
                  <c:v>41780</c:v>
                </c:pt>
                <c:pt idx="100">
                  <c:v>41781</c:v>
                </c:pt>
                <c:pt idx="101">
                  <c:v>41782</c:v>
                </c:pt>
                <c:pt idx="102">
                  <c:v>41785</c:v>
                </c:pt>
                <c:pt idx="103">
                  <c:v>41786</c:v>
                </c:pt>
                <c:pt idx="104">
                  <c:v>41787</c:v>
                </c:pt>
                <c:pt idx="105">
                  <c:v>41788</c:v>
                </c:pt>
                <c:pt idx="106">
                  <c:v>41789</c:v>
                </c:pt>
                <c:pt idx="107">
                  <c:v>41792</c:v>
                </c:pt>
                <c:pt idx="108">
                  <c:v>41793</c:v>
                </c:pt>
                <c:pt idx="109">
                  <c:v>41794</c:v>
                </c:pt>
                <c:pt idx="110">
                  <c:v>41795</c:v>
                </c:pt>
                <c:pt idx="111">
                  <c:v>41796</c:v>
                </c:pt>
                <c:pt idx="112">
                  <c:v>41799</c:v>
                </c:pt>
                <c:pt idx="113">
                  <c:v>41800</c:v>
                </c:pt>
                <c:pt idx="114">
                  <c:v>41801</c:v>
                </c:pt>
                <c:pt idx="115">
                  <c:v>41802</c:v>
                </c:pt>
                <c:pt idx="116">
                  <c:v>41803</c:v>
                </c:pt>
                <c:pt idx="117">
                  <c:v>41806</c:v>
                </c:pt>
                <c:pt idx="118">
                  <c:v>41807</c:v>
                </c:pt>
                <c:pt idx="119">
                  <c:v>41808</c:v>
                </c:pt>
                <c:pt idx="120">
                  <c:v>41809</c:v>
                </c:pt>
                <c:pt idx="121">
                  <c:v>41810</c:v>
                </c:pt>
                <c:pt idx="122">
                  <c:v>41813</c:v>
                </c:pt>
                <c:pt idx="123">
                  <c:v>41814</c:v>
                </c:pt>
                <c:pt idx="124">
                  <c:v>41815</c:v>
                </c:pt>
                <c:pt idx="125">
                  <c:v>41816</c:v>
                </c:pt>
                <c:pt idx="126">
                  <c:v>41817</c:v>
                </c:pt>
                <c:pt idx="127">
                  <c:v>41820</c:v>
                </c:pt>
                <c:pt idx="128">
                  <c:v>41821</c:v>
                </c:pt>
                <c:pt idx="129">
                  <c:v>41822</c:v>
                </c:pt>
                <c:pt idx="130">
                  <c:v>41823</c:v>
                </c:pt>
                <c:pt idx="131">
                  <c:v>41824</c:v>
                </c:pt>
                <c:pt idx="132">
                  <c:v>41827</c:v>
                </c:pt>
                <c:pt idx="133">
                  <c:v>41828</c:v>
                </c:pt>
                <c:pt idx="134">
                  <c:v>41829</c:v>
                </c:pt>
                <c:pt idx="135">
                  <c:v>41830</c:v>
                </c:pt>
                <c:pt idx="136">
                  <c:v>41831</c:v>
                </c:pt>
                <c:pt idx="137">
                  <c:v>41834</c:v>
                </c:pt>
                <c:pt idx="138">
                  <c:v>41835</c:v>
                </c:pt>
                <c:pt idx="139">
                  <c:v>41836</c:v>
                </c:pt>
                <c:pt idx="140">
                  <c:v>41837</c:v>
                </c:pt>
                <c:pt idx="141">
                  <c:v>41838</c:v>
                </c:pt>
                <c:pt idx="142">
                  <c:v>41841</c:v>
                </c:pt>
                <c:pt idx="143">
                  <c:v>41842</c:v>
                </c:pt>
                <c:pt idx="144">
                  <c:v>41843</c:v>
                </c:pt>
                <c:pt idx="145">
                  <c:v>41844</c:v>
                </c:pt>
                <c:pt idx="146">
                  <c:v>41845</c:v>
                </c:pt>
                <c:pt idx="147">
                  <c:v>41848</c:v>
                </c:pt>
                <c:pt idx="148">
                  <c:v>41849</c:v>
                </c:pt>
                <c:pt idx="149">
                  <c:v>41850</c:v>
                </c:pt>
                <c:pt idx="150">
                  <c:v>41851</c:v>
                </c:pt>
                <c:pt idx="151">
                  <c:v>41852</c:v>
                </c:pt>
                <c:pt idx="152">
                  <c:v>41855</c:v>
                </c:pt>
                <c:pt idx="153">
                  <c:v>41856</c:v>
                </c:pt>
                <c:pt idx="154">
                  <c:v>41857</c:v>
                </c:pt>
                <c:pt idx="155">
                  <c:v>41858</c:v>
                </c:pt>
                <c:pt idx="156">
                  <c:v>41859</c:v>
                </c:pt>
                <c:pt idx="157">
                  <c:v>41862</c:v>
                </c:pt>
                <c:pt idx="158">
                  <c:v>41863</c:v>
                </c:pt>
                <c:pt idx="159">
                  <c:v>41864</c:v>
                </c:pt>
                <c:pt idx="160">
                  <c:v>41865</c:v>
                </c:pt>
                <c:pt idx="161">
                  <c:v>41866</c:v>
                </c:pt>
                <c:pt idx="162">
                  <c:v>41869</c:v>
                </c:pt>
                <c:pt idx="163">
                  <c:v>41870</c:v>
                </c:pt>
                <c:pt idx="164">
                  <c:v>41871</c:v>
                </c:pt>
                <c:pt idx="165">
                  <c:v>41872</c:v>
                </c:pt>
                <c:pt idx="166">
                  <c:v>41873</c:v>
                </c:pt>
                <c:pt idx="167">
                  <c:v>41876</c:v>
                </c:pt>
                <c:pt idx="168">
                  <c:v>41877</c:v>
                </c:pt>
                <c:pt idx="169">
                  <c:v>41878</c:v>
                </c:pt>
                <c:pt idx="170">
                  <c:v>41879</c:v>
                </c:pt>
                <c:pt idx="171">
                  <c:v>41880</c:v>
                </c:pt>
                <c:pt idx="172">
                  <c:v>41883</c:v>
                </c:pt>
                <c:pt idx="173">
                  <c:v>41884</c:v>
                </c:pt>
                <c:pt idx="174">
                  <c:v>41885</c:v>
                </c:pt>
                <c:pt idx="175">
                  <c:v>41886</c:v>
                </c:pt>
                <c:pt idx="176">
                  <c:v>41887</c:v>
                </c:pt>
                <c:pt idx="177">
                  <c:v>41890</c:v>
                </c:pt>
                <c:pt idx="178">
                  <c:v>41891</c:v>
                </c:pt>
                <c:pt idx="179">
                  <c:v>41892</c:v>
                </c:pt>
                <c:pt idx="180">
                  <c:v>41893</c:v>
                </c:pt>
                <c:pt idx="181">
                  <c:v>41894</c:v>
                </c:pt>
                <c:pt idx="182">
                  <c:v>41897</c:v>
                </c:pt>
                <c:pt idx="183">
                  <c:v>41898</c:v>
                </c:pt>
                <c:pt idx="184">
                  <c:v>41899</c:v>
                </c:pt>
                <c:pt idx="185">
                  <c:v>41900</c:v>
                </c:pt>
                <c:pt idx="186">
                  <c:v>41901</c:v>
                </c:pt>
                <c:pt idx="187">
                  <c:v>41904</c:v>
                </c:pt>
                <c:pt idx="188">
                  <c:v>41905</c:v>
                </c:pt>
                <c:pt idx="189">
                  <c:v>41906</c:v>
                </c:pt>
                <c:pt idx="190">
                  <c:v>41907</c:v>
                </c:pt>
                <c:pt idx="191">
                  <c:v>41908</c:v>
                </c:pt>
                <c:pt idx="192">
                  <c:v>41911</c:v>
                </c:pt>
                <c:pt idx="193">
                  <c:v>41912</c:v>
                </c:pt>
                <c:pt idx="194">
                  <c:v>41913</c:v>
                </c:pt>
                <c:pt idx="195">
                  <c:v>41914</c:v>
                </c:pt>
                <c:pt idx="196">
                  <c:v>41915</c:v>
                </c:pt>
                <c:pt idx="197">
                  <c:v>41918</c:v>
                </c:pt>
                <c:pt idx="198">
                  <c:v>41919</c:v>
                </c:pt>
                <c:pt idx="199">
                  <c:v>41920</c:v>
                </c:pt>
                <c:pt idx="200">
                  <c:v>41921</c:v>
                </c:pt>
                <c:pt idx="201">
                  <c:v>41922</c:v>
                </c:pt>
                <c:pt idx="202">
                  <c:v>41925</c:v>
                </c:pt>
                <c:pt idx="203">
                  <c:v>41926</c:v>
                </c:pt>
                <c:pt idx="204">
                  <c:v>41927</c:v>
                </c:pt>
                <c:pt idx="205">
                  <c:v>41928</c:v>
                </c:pt>
                <c:pt idx="206">
                  <c:v>41929</c:v>
                </c:pt>
                <c:pt idx="207">
                  <c:v>41932</c:v>
                </c:pt>
                <c:pt idx="208">
                  <c:v>41933</c:v>
                </c:pt>
                <c:pt idx="209">
                  <c:v>41934</c:v>
                </c:pt>
                <c:pt idx="210">
                  <c:v>41935</c:v>
                </c:pt>
                <c:pt idx="211">
                  <c:v>41936</c:v>
                </c:pt>
                <c:pt idx="212">
                  <c:v>41939</c:v>
                </c:pt>
                <c:pt idx="213">
                  <c:v>41940</c:v>
                </c:pt>
                <c:pt idx="214">
                  <c:v>41941</c:v>
                </c:pt>
                <c:pt idx="215">
                  <c:v>41942</c:v>
                </c:pt>
                <c:pt idx="216">
                  <c:v>41943</c:v>
                </c:pt>
                <c:pt idx="217">
                  <c:v>41946</c:v>
                </c:pt>
                <c:pt idx="218">
                  <c:v>41947</c:v>
                </c:pt>
                <c:pt idx="219">
                  <c:v>41948</c:v>
                </c:pt>
                <c:pt idx="220">
                  <c:v>41949</c:v>
                </c:pt>
                <c:pt idx="221">
                  <c:v>41950</c:v>
                </c:pt>
                <c:pt idx="222">
                  <c:v>41953</c:v>
                </c:pt>
                <c:pt idx="223">
                  <c:v>41954</c:v>
                </c:pt>
                <c:pt idx="224">
                  <c:v>41955</c:v>
                </c:pt>
                <c:pt idx="225">
                  <c:v>41956</c:v>
                </c:pt>
                <c:pt idx="226">
                  <c:v>41957</c:v>
                </c:pt>
                <c:pt idx="227">
                  <c:v>41960</c:v>
                </c:pt>
                <c:pt idx="228">
                  <c:v>41961</c:v>
                </c:pt>
                <c:pt idx="229">
                  <c:v>41962</c:v>
                </c:pt>
                <c:pt idx="230">
                  <c:v>41963</c:v>
                </c:pt>
                <c:pt idx="231">
                  <c:v>41964</c:v>
                </c:pt>
                <c:pt idx="232">
                  <c:v>41967</c:v>
                </c:pt>
                <c:pt idx="233">
                  <c:v>41968</c:v>
                </c:pt>
                <c:pt idx="234">
                  <c:v>41969</c:v>
                </c:pt>
                <c:pt idx="235">
                  <c:v>41970</c:v>
                </c:pt>
                <c:pt idx="236">
                  <c:v>41971</c:v>
                </c:pt>
                <c:pt idx="237">
                  <c:v>41974</c:v>
                </c:pt>
                <c:pt idx="238">
                  <c:v>41975</c:v>
                </c:pt>
                <c:pt idx="239">
                  <c:v>41976</c:v>
                </c:pt>
                <c:pt idx="240">
                  <c:v>41977</c:v>
                </c:pt>
                <c:pt idx="241">
                  <c:v>41978</c:v>
                </c:pt>
                <c:pt idx="242">
                  <c:v>41981</c:v>
                </c:pt>
                <c:pt idx="243">
                  <c:v>41982</c:v>
                </c:pt>
                <c:pt idx="244">
                  <c:v>41983</c:v>
                </c:pt>
                <c:pt idx="245">
                  <c:v>41984</c:v>
                </c:pt>
                <c:pt idx="246">
                  <c:v>41985</c:v>
                </c:pt>
                <c:pt idx="247">
                  <c:v>41988</c:v>
                </c:pt>
                <c:pt idx="248">
                  <c:v>41989</c:v>
                </c:pt>
                <c:pt idx="249">
                  <c:v>41990</c:v>
                </c:pt>
                <c:pt idx="250">
                  <c:v>41991</c:v>
                </c:pt>
                <c:pt idx="251">
                  <c:v>41992</c:v>
                </c:pt>
                <c:pt idx="252">
                  <c:v>41995</c:v>
                </c:pt>
                <c:pt idx="253">
                  <c:v>41996</c:v>
                </c:pt>
                <c:pt idx="254">
                  <c:v>41997</c:v>
                </c:pt>
                <c:pt idx="255">
                  <c:v>41998</c:v>
                </c:pt>
                <c:pt idx="256">
                  <c:v>41999</c:v>
                </c:pt>
                <c:pt idx="257">
                  <c:v>42002</c:v>
                </c:pt>
                <c:pt idx="258">
                  <c:v>42003</c:v>
                </c:pt>
                <c:pt idx="259">
                  <c:v>42004</c:v>
                </c:pt>
                <c:pt idx="260">
                  <c:v>42005</c:v>
                </c:pt>
                <c:pt idx="261">
                  <c:v>42006</c:v>
                </c:pt>
                <c:pt idx="262">
                  <c:v>42009</c:v>
                </c:pt>
                <c:pt idx="263">
                  <c:v>42010</c:v>
                </c:pt>
                <c:pt idx="264">
                  <c:v>42011</c:v>
                </c:pt>
                <c:pt idx="265">
                  <c:v>42012</c:v>
                </c:pt>
                <c:pt idx="266">
                  <c:v>42013</c:v>
                </c:pt>
                <c:pt idx="267">
                  <c:v>42016</c:v>
                </c:pt>
                <c:pt idx="268">
                  <c:v>42017</c:v>
                </c:pt>
                <c:pt idx="269">
                  <c:v>42018</c:v>
                </c:pt>
                <c:pt idx="270">
                  <c:v>42019</c:v>
                </c:pt>
                <c:pt idx="271">
                  <c:v>42020</c:v>
                </c:pt>
                <c:pt idx="272">
                  <c:v>42023</c:v>
                </c:pt>
                <c:pt idx="273">
                  <c:v>42024</c:v>
                </c:pt>
                <c:pt idx="274">
                  <c:v>42025</c:v>
                </c:pt>
                <c:pt idx="275">
                  <c:v>42026</c:v>
                </c:pt>
                <c:pt idx="276">
                  <c:v>42027</c:v>
                </c:pt>
                <c:pt idx="277">
                  <c:v>42030</c:v>
                </c:pt>
                <c:pt idx="278">
                  <c:v>42031</c:v>
                </c:pt>
                <c:pt idx="279">
                  <c:v>42032</c:v>
                </c:pt>
                <c:pt idx="280">
                  <c:v>42033</c:v>
                </c:pt>
                <c:pt idx="281">
                  <c:v>42034</c:v>
                </c:pt>
                <c:pt idx="282">
                  <c:v>42037</c:v>
                </c:pt>
                <c:pt idx="283">
                  <c:v>42038</c:v>
                </c:pt>
                <c:pt idx="284">
                  <c:v>42039</c:v>
                </c:pt>
                <c:pt idx="285">
                  <c:v>42040</c:v>
                </c:pt>
                <c:pt idx="286">
                  <c:v>42041</c:v>
                </c:pt>
                <c:pt idx="287">
                  <c:v>42044</c:v>
                </c:pt>
                <c:pt idx="288">
                  <c:v>42045</c:v>
                </c:pt>
                <c:pt idx="289">
                  <c:v>42046</c:v>
                </c:pt>
                <c:pt idx="290">
                  <c:v>42047</c:v>
                </c:pt>
                <c:pt idx="291">
                  <c:v>42048</c:v>
                </c:pt>
                <c:pt idx="292">
                  <c:v>42051</c:v>
                </c:pt>
                <c:pt idx="293">
                  <c:v>42052</c:v>
                </c:pt>
                <c:pt idx="294">
                  <c:v>42053</c:v>
                </c:pt>
                <c:pt idx="295">
                  <c:v>42054</c:v>
                </c:pt>
                <c:pt idx="296">
                  <c:v>42055</c:v>
                </c:pt>
                <c:pt idx="297">
                  <c:v>42058</c:v>
                </c:pt>
                <c:pt idx="298">
                  <c:v>42059</c:v>
                </c:pt>
                <c:pt idx="299">
                  <c:v>42060</c:v>
                </c:pt>
                <c:pt idx="300">
                  <c:v>42061</c:v>
                </c:pt>
                <c:pt idx="301">
                  <c:v>42062</c:v>
                </c:pt>
                <c:pt idx="302">
                  <c:v>42065</c:v>
                </c:pt>
                <c:pt idx="303">
                  <c:v>42066</c:v>
                </c:pt>
                <c:pt idx="304">
                  <c:v>42067</c:v>
                </c:pt>
                <c:pt idx="305">
                  <c:v>42068</c:v>
                </c:pt>
                <c:pt idx="306">
                  <c:v>42069</c:v>
                </c:pt>
                <c:pt idx="307">
                  <c:v>42072</c:v>
                </c:pt>
                <c:pt idx="308">
                  <c:v>42073</c:v>
                </c:pt>
                <c:pt idx="309">
                  <c:v>42074</c:v>
                </c:pt>
                <c:pt idx="310">
                  <c:v>42075</c:v>
                </c:pt>
                <c:pt idx="311">
                  <c:v>42076</c:v>
                </c:pt>
                <c:pt idx="312">
                  <c:v>42079</c:v>
                </c:pt>
                <c:pt idx="313">
                  <c:v>42080</c:v>
                </c:pt>
                <c:pt idx="314">
                  <c:v>42081</c:v>
                </c:pt>
                <c:pt idx="315">
                  <c:v>42082</c:v>
                </c:pt>
                <c:pt idx="316">
                  <c:v>42083</c:v>
                </c:pt>
                <c:pt idx="317">
                  <c:v>42086</c:v>
                </c:pt>
                <c:pt idx="318">
                  <c:v>42087</c:v>
                </c:pt>
                <c:pt idx="319">
                  <c:v>42088</c:v>
                </c:pt>
                <c:pt idx="320">
                  <c:v>42089</c:v>
                </c:pt>
                <c:pt idx="321">
                  <c:v>42090</c:v>
                </c:pt>
                <c:pt idx="322">
                  <c:v>42093</c:v>
                </c:pt>
                <c:pt idx="323">
                  <c:v>42094</c:v>
                </c:pt>
                <c:pt idx="324">
                  <c:v>42095</c:v>
                </c:pt>
                <c:pt idx="325">
                  <c:v>42096</c:v>
                </c:pt>
                <c:pt idx="326">
                  <c:v>42097</c:v>
                </c:pt>
                <c:pt idx="327">
                  <c:v>42100</c:v>
                </c:pt>
                <c:pt idx="328">
                  <c:v>42101</c:v>
                </c:pt>
                <c:pt idx="329">
                  <c:v>42102</c:v>
                </c:pt>
                <c:pt idx="330">
                  <c:v>42103</c:v>
                </c:pt>
                <c:pt idx="331">
                  <c:v>42104</c:v>
                </c:pt>
                <c:pt idx="332">
                  <c:v>42107</c:v>
                </c:pt>
                <c:pt idx="333">
                  <c:v>42108</c:v>
                </c:pt>
                <c:pt idx="334">
                  <c:v>42109</c:v>
                </c:pt>
                <c:pt idx="335">
                  <c:v>42110</c:v>
                </c:pt>
                <c:pt idx="336">
                  <c:v>42111</c:v>
                </c:pt>
                <c:pt idx="337">
                  <c:v>42114</c:v>
                </c:pt>
                <c:pt idx="338">
                  <c:v>42115</c:v>
                </c:pt>
                <c:pt idx="339">
                  <c:v>42116</c:v>
                </c:pt>
                <c:pt idx="340">
                  <c:v>42117</c:v>
                </c:pt>
                <c:pt idx="341">
                  <c:v>42118</c:v>
                </c:pt>
                <c:pt idx="342">
                  <c:v>42121</c:v>
                </c:pt>
                <c:pt idx="343">
                  <c:v>42122</c:v>
                </c:pt>
                <c:pt idx="344">
                  <c:v>42123</c:v>
                </c:pt>
                <c:pt idx="345">
                  <c:v>42124</c:v>
                </c:pt>
                <c:pt idx="346">
                  <c:v>42125</c:v>
                </c:pt>
                <c:pt idx="347">
                  <c:v>42128</c:v>
                </c:pt>
                <c:pt idx="348">
                  <c:v>42129</c:v>
                </c:pt>
                <c:pt idx="349">
                  <c:v>42130</c:v>
                </c:pt>
                <c:pt idx="350">
                  <c:v>42131</c:v>
                </c:pt>
                <c:pt idx="351">
                  <c:v>42132</c:v>
                </c:pt>
                <c:pt idx="352">
                  <c:v>42135</c:v>
                </c:pt>
                <c:pt idx="353">
                  <c:v>42136</c:v>
                </c:pt>
                <c:pt idx="354">
                  <c:v>42137</c:v>
                </c:pt>
                <c:pt idx="355">
                  <c:v>42138</c:v>
                </c:pt>
                <c:pt idx="356">
                  <c:v>42139</c:v>
                </c:pt>
                <c:pt idx="357">
                  <c:v>42142</c:v>
                </c:pt>
                <c:pt idx="358">
                  <c:v>42143</c:v>
                </c:pt>
                <c:pt idx="359">
                  <c:v>42144</c:v>
                </c:pt>
                <c:pt idx="360">
                  <c:v>42145</c:v>
                </c:pt>
                <c:pt idx="361">
                  <c:v>42146</c:v>
                </c:pt>
                <c:pt idx="362">
                  <c:v>42149</c:v>
                </c:pt>
                <c:pt idx="363">
                  <c:v>42150</c:v>
                </c:pt>
                <c:pt idx="364">
                  <c:v>42151</c:v>
                </c:pt>
                <c:pt idx="365">
                  <c:v>42152</c:v>
                </c:pt>
                <c:pt idx="366">
                  <c:v>42153</c:v>
                </c:pt>
                <c:pt idx="367">
                  <c:v>42156</c:v>
                </c:pt>
                <c:pt idx="368">
                  <c:v>42157</c:v>
                </c:pt>
                <c:pt idx="369">
                  <c:v>42158</c:v>
                </c:pt>
                <c:pt idx="370">
                  <c:v>42159</c:v>
                </c:pt>
                <c:pt idx="371">
                  <c:v>42160</c:v>
                </c:pt>
                <c:pt idx="372">
                  <c:v>42163</c:v>
                </c:pt>
                <c:pt idx="373">
                  <c:v>42164</c:v>
                </c:pt>
                <c:pt idx="374">
                  <c:v>42165</c:v>
                </c:pt>
                <c:pt idx="375">
                  <c:v>42166</c:v>
                </c:pt>
                <c:pt idx="376">
                  <c:v>42167</c:v>
                </c:pt>
                <c:pt idx="377">
                  <c:v>42170</c:v>
                </c:pt>
                <c:pt idx="378">
                  <c:v>42171</c:v>
                </c:pt>
                <c:pt idx="379">
                  <c:v>42172</c:v>
                </c:pt>
                <c:pt idx="380">
                  <c:v>42173</c:v>
                </c:pt>
                <c:pt idx="381">
                  <c:v>42174</c:v>
                </c:pt>
                <c:pt idx="382">
                  <c:v>42177</c:v>
                </c:pt>
                <c:pt idx="383">
                  <c:v>42178</c:v>
                </c:pt>
                <c:pt idx="384">
                  <c:v>42179</c:v>
                </c:pt>
                <c:pt idx="385">
                  <c:v>42180</c:v>
                </c:pt>
                <c:pt idx="386">
                  <c:v>42181</c:v>
                </c:pt>
                <c:pt idx="387">
                  <c:v>42184</c:v>
                </c:pt>
                <c:pt idx="388">
                  <c:v>42185</c:v>
                </c:pt>
                <c:pt idx="389">
                  <c:v>42186</c:v>
                </c:pt>
                <c:pt idx="390">
                  <c:v>42187</c:v>
                </c:pt>
                <c:pt idx="391">
                  <c:v>42188</c:v>
                </c:pt>
                <c:pt idx="392">
                  <c:v>42191</c:v>
                </c:pt>
                <c:pt idx="393">
                  <c:v>42192</c:v>
                </c:pt>
                <c:pt idx="394">
                  <c:v>42193</c:v>
                </c:pt>
                <c:pt idx="395">
                  <c:v>42194</c:v>
                </c:pt>
                <c:pt idx="396">
                  <c:v>42195</c:v>
                </c:pt>
                <c:pt idx="397">
                  <c:v>42198</c:v>
                </c:pt>
                <c:pt idx="398">
                  <c:v>42199</c:v>
                </c:pt>
                <c:pt idx="399">
                  <c:v>42200</c:v>
                </c:pt>
                <c:pt idx="400">
                  <c:v>42201</c:v>
                </c:pt>
                <c:pt idx="401">
                  <c:v>42202</c:v>
                </c:pt>
                <c:pt idx="402">
                  <c:v>42205</c:v>
                </c:pt>
                <c:pt idx="403">
                  <c:v>42206</c:v>
                </c:pt>
                <c:pt idx="404">
                  <c:v>42207</c:v>
                </c:pt>
                <c:pt idx="405">
                  <c:v>42208</c:v>
                </c:pt>
                <c:pt idx="406">
                  <c:v>42209</c:v>
                </c:pt>
                <c:pt idx="407">
                  <c:v>42212</c:v>
                </c:pt>
                <c:pt idx="408">
                  <c:v>42213</c:v>
                </c:pt>
                <c:pt idx="409">
                  <c:v>42214</c:v>
                </c:pt>
                <c:pt idx="410">
                  <c:v>42215</c:v>
                </c:pt>
                <c:pt idx="411">
                  <c:v>42216</c:v>
                </c:pt>
                <c:pt idx="412">
                  <c:v>42219</c:v>
                </c:pt>
                <c:pt idx="413">
                  <c:v>42220</c:v>
                </c:pt>
                <c:pt idx="414">
                  <c:v>42221</c:v>
                </c:pt>
                <c:pt idx="415">
                  <c:v>42222</c:v>
                </c:pt>
                <c:pt idx="416">
                  <c:v>42223</c:v>
                </c:pt>
                <c:pt idx="417">
                  <c:v>42226</c:v>
                </c:pt>
                <c:pt idx="418">
                  <c:v>42227</c:v>
                </c:pt>
                <c:pt idx="419">
                  <c:v>42228</c:v>
                </c:pt>
                <c:pt idx="420">
                  <c:v>42229</c:v>
                </c:pt>
                <c:pt idx="421">
                  <c:v>42230</c:v>
                </c:pt>
                <c:pt idx="422">
                  <c:v>42233</c:v>
                </c:pt>
                <c:pt idx="423">
                  <c:v>42234</c:v>
                </c:pt>
                <c:pt idx="424">
                  <c:v>42235</c:v>
                </c:pt>
                <c:pt idx="425">
                  <c:v>42236</c:v>
                </c:pt>
                <c:pt idx="426">
                  <c:v>42237</c:v>
                </c:pt>
                <c:pt idx="427">
                  <c:v>42240</c:v>
                </c:pt>
                <c:pt idx="428">
                  <c:v>42241</c:v>
                </c:pt>
                <c:pt idx="429">
                  <c:v>42242</c:v>
                </c:pt>
                <c:pt idx="430">
                  <c:v>42243</c:v>
                </c:pt>
                <c:pt idx="431">
                  <c:v>42244</c:v>
                </c:pt>
                <c:pt idx="432">
                  <c:v>42247</c:v>
                </c:pt>
                <c:pt idx="433">
                  <c:v>42248</c:v>
                </c:pt>
                <c:pt idx="434">
                  <c:v>42249</c:v>
                </c:pt>
                <c:pt idx="435">
                  <c:v>42250</c:v>
                </c:pt>
                <c:pt idx="436">
                  <c:v>42251</c:v>
                </c:pt>
                <c:pt idx="437">
                  <c:v>42254</c:v>
                </c:pt>
                <c:pt idx="438">
                  <c:v>42255</c:v>
                </c:pt>
                <c:pt idx="439">
                  <c:v>42256</c:v>
                </c:pt>
                <c:pt idx="440">
                  <c:v>42257</c:v>
                </c:pt>
                <c:pt idx="441">
                  <c:v>42258</c:v>
                </c:pt>
                <c:pt idx="442">
                  <c:v>42261</c:v>
                </c:pt>
                <c:pt idx="443">
                  <c:v>42262</c:v>
                </c:pt>
                <c:pt idx="444">
                  <c:v>42263</c:v>
                </c:pt>
                <c:pt idx="445">
                  <c:v>42264</c:v>
                </c:pt>
                <c:pt idx="446">
                  <c:v>42265</c:v>
                </c:pt>
                <c:pt idx="447">
                  <c:v>42268</c:v>
                </c:pt>
                <c:pt idx="448">
                  <c:v>42269</c:v>
                </c:pt>
                <c:pt idx="449">
                  <c:v>42270</c:v>
                </c:pt>
                <c:pt idx="450">
                  <c:v>42271</c:v>
                </c:pt>
                <c:pt idx="451">
                  <c:v>42272</c:v>
                </c:pt>
                <c:pt idx="452">
                  <c:v>42275</c:v>
                </c:pt>
                <c:pt idx="453">
                  <c:v>42276</c:v>
                </c:pt>
                <c:pt idx="454">
                  <c:v>42277</c:v>
                </c:pt>
                <c:pt idx="455">
                  <c:v>42278</c:v>
                </c:pt>
                <c:pt idx="456">
                  <c:v>42279</c:v>
                </c:pt>
                <c:pt idx="457">
                  <c:v>42282</c:v>
                </c:pt>
                <c:pt idx="458">
                  <c:v>42283</c:v>
                </c:pt>
                <c:pt idx="459">
                  <c:v>42284</c:v>
                </c:pt>
                <c:pt idx="460">
                  <c:v>42285</c:v>
                </c:pt>
                <c:pt idx="461">
                  <c:v>42286</c:v>
                </c:pt>
                <c:pt idx="462">
                  <c:v>42289</c:v>
                </c:pt>
                <c:pt idx="463">
                  <c:v>42290</c:v>
                </c:pt>
                <c:pt idx="464">
                  <c:v>42291</c:v>
                </c:pt>
                <c:pt idx="465">
                  <c:v>42292</c:v>
                </c:pt>
                <c:pt idx="466">
                  <c:v>42293</c:v>
                </c:pt>
                <c:pt idx="467">
                  <c:v>42296</c:v>
                </c:pt>
                <c:pt idx="468">
                  <c:v>42297</c:v>
                </c:pt>
                <c:pt idx="469">
                  <c:v>42298</c:v>
                </c:pt>
                <c:pt idx="470">
                  <c:v>42299</c:v>
                </c:pt>
                <c:pt idx="471">
                  <c:v>42300</c:v>
                </c:pt>
                <c:pt idx="472">
                  <c:v>42303</c:v>
                </c:pt>
                <c:pt idx="473">
                  <c:v>42304</c:v>
                </c:pt>
                <c:pt idx="474">
                  <c:v>42305</c:v>
                </c:pt>
                <c:pt idx="475">
                  <c:v>42306</c:v>
                </c:pt>
                <c:pt idx="476">
                  <c:v>42307</c:v>
                </c:pt>
                <c:pt idx="477">
                  <c:v>42310</c:v>
                </c:pt>
                <c:pt idx="478">
                  <c:v>42311</c:v>
                </c:pt>
                <c:pt idx="479">
                  <c:v>42312</c:v>
                </c:pt>
                <c:pt idx="480">
                  <c:v>42313</c:v>
                </c:pt>
                <c:pt idx="481">
                  <c:v>42314</c:v>
                </c:pt>
                <c:pt idx="482">
                  <c:v>42317</c:v>
                </c:pt>
                <c:pt idx="483">
                  <c:v>42318</c:v>
                </c:pt>
                <c:pt idx="484">
                  <c:v>42319</c:v>
                </c:pt>
                <c:pt idx="485">
                  <c:v>42320</c:v>
                </c:pt>
                <c:pt idx="486">
                  <c:v>42321</c:v>
                </c:pt>
                <c:pt idx="487">
                  <c:v>42324</c:v>
                </c:pt>
                <c:pt idx="488">
                  <c:v>42325</c:v>
                </c:pt>
                <c:pt idx="489">
                  <c:v>42326</c:v>
                </c:pt>
                <c:pt idx="490">
                  <c:v>42327</c:v>
                </c:pt>
                <c:pt idx="491">
                  <c:v>42328</c:v>
                </c:pt>
                <c:pt idx="492">
                  <c:v>42331</c:v>
                </c:pt>
                <c:pt idx="493">
                  <c:v>42332</c:v>
                </c:pt>
                <c:pt idx="494">
                  <c:v>42333</c:v>
                </c:pt>
                <c:pt idx="495">
                  <c:v>42334</c:v>
                </c:pt>
                <c:pt idx="496">
                  <c:v>42335</c:v>
                </c:pt>
                <c:pt idx="497">
                  <c:v>42338</c:v>
                </c:pt>
                <c:pt idx="498">
                  <c:v>42339</c:v>
                </c:pt>
                <c:pt idx="499">
                  <c:v>42340</c:v>
                </c:pt>
                <c:pt idx="500">
                  <c:v>42341</c:v>
                </c:pt>
                <c:pt idx="501">
                  <c:v>42342</c:v>
                </c:pt>
                <c:pt idx="502">
                  <c:v>42345</c:v>
                </c:pt>
                <c:pt idx="503">
                  <c:v>42346</c:v>
                </c:pt>
                <c:pt idx="504">
                  <c:v>42347</c:v>
                </c:pt>
                <c:pt idx="505">
                  <c:v>42348</c:v>
                </c:pt>
                <c:pt idx="506">
                  <c:v>42349</c:v>
                </c:pt>
                <c:pt idx="507">
                  <c:v>42352</c:v>
                </c:pt>
                <c:pt idx="508">
                  <c:v>42353</c:v>
                </c:pt>
                <c:pt idx="509">
                  <c:v>42354</c:v>
                </c:pt>
                <c:pt idx="510">
                  <c:v>42355</c:v>
                </c:pt>
                <c:pt idx="511">
                  <c:v>42356</c:v>
                </c:pt>
                <c:pt idx="512">
                  <c:v>42359</c:v>
                </c:pt>
                <c:pt idx="513">
                  <c:v>42360</c:v>
                </c:pt>
                <c:pt idx="514">
                  <c:v>42361</c:v>
                </c:pt>
                <c:pt idx="515">
                  <c:v>42362</c:v>
                </c:pt>
                <c:pt idx="516">
                  <c:v>42363</c:v>
                </c:pt>
                <c:pt idx="517">
                  <c:v>42366</c:v>
                </c:pt>
                <c:pt idx="518">
                  <c:v>42367</c:v>
                </c:pt>
                <c:pt idx="519">
                  <c:v>42368</c:v>
                </c:pt>
                <c:pt idx="520">
                  <c:v>42369</c:v>
                </c:pt>
                <c:pt idx="521">
                  <c:v>42370</c:v>
                </c:pt>
                <c:pt idx="522">
                  <c:v>42373</c:v>
                </c:pt>
                <c:pt idx="523">
                  <c:v>42374</c:v>
                </c:pt>
                <c:pt idx="524">
                  <c:v>42375</c:v>
                </c:pt>
                <c:pt idx="525">
                  <c:v>42376</c:v>
                </c:pt>
                <c:pt idx="526">
                  <c:v>42377</c:v>
                </c:pt>
                <c:pt idx="527">
                  <c:v>42380</c:v>
                </c:pt>
                <c:pt idx="528">
                  <c:v>42381</c:v>
                </c:pt>
                <c:pt idx="529">
                  <c:v>42382</c:v>
                </c:pt>
                <c:pt idx="530">
                  <c:v>42383</c:v>
                </c:pt>
                <c:pt idx="531">
                  <c:v>42384</c:v>
                </c:pt>
                <c:pt idx="532">
                  <c:v>42387</c:v>
                </c:pt>
                <c:pt idx="533">
                  <c:v>42388</c:v>
                </c:pt>
                <c:pt idx="534">
                  <c:v>42389</c:v>
                </c:pt>
                <c:pt idx="535">
                  <c:v>42390</c:v>
                </c:pt>
                <c:pt idx="536">
                  <c:v>42391</c:v>
                </c:pt>
                <c:pt idx="537">
                  <c:v>42394</c:v>
                </c:pt>
                <c:pt idx="538">
                  <c:v>42395</c:v>
                </c:pt>
                <c:pt idx="539">
                  <c:v>42396</c:v>
                </c:pt>
                <c:pt idx="540">
                  <c:v>42397</c:v>
                </c:pt>
                <c:pt idx="541">
                  <c:v>42398</c:v>
                </c:pt>
                <c:pt idx="542">
                  <c:v>42401</c:v>
                </c:pt>
                <c:pt idx="543">
                  <c:v>42402</c:v>
                </c:pt>
                <c:pt idx="544">
                  <c:v>42403</c:v>
                </c:pt>
                <c:pt idx="545">
                  <c:v>42404</c:v>
                </c:pt>
                <c:pt idx="546">
                  <c:v>42405</c:v>
                </c:pt>
                <c:pt idx="547">
                  <c:v>42408</c:v>
                </c:pt>
                <c:pt idx="548">
                  <c:v>42409</c:v>
                </c:pt>
                <c:pt idx="549">
                  <c:v>42410</c:v>
                </c:pt>
                <c:pt idx="550">
                  <c:v>42411</c:v>
                </c:pt>
                <c:pt idx="551">
                  <c:v>42412</c:v>
                </c:pt>
                <c:pt idx="552">
                  <c:v>42415</c:v>
                </c:pt>
                <c:pt idx="553">
                  <c:v>42416</c:v>
                </c:pt>
                <c:pt idx="554">
                  <c:v>42417</c:v>
                </c:pt>
                <c:pt idx="555">
                  <c:v>42418</c:v>
                </c:pt>
                <c:pt idx="556">
                  <c:v>42419</c:v>
                </c:pt>
                <c:pt idx="557">
                  <c:v>42422</c:v>
                </c:pt>
                <c:pt idx="558">
                  <c:v>42423</c:v>
                </c:pt>
                <c:pt idx="559">
                  <c:v>42424</c:v>
                </c:pt>
                <c:pt idx="560">
                  <c:v>42425</c:v>
                </c:pt>
                <c:pt idx="561">
                  <c:v>42426</c:v>
                </c:pt>
                <c:pt idx="562">
                  <c:v>42429</c:v>
                </c:pt>
                <c:pt idx="563">
                  <c:v>42430</c:v>
                </c:pt>
                <c:pt idx="564">
                  <c:v>42431</c:v>
                </c:pt>
                <c:pt idx="565">
                  <c:v>42432</c:v>
                </c:pt>
                <c:pt idx="566">
                  <c:v>42433</c:v>
                </c:pt>
                <c:pt idx="567">
                  <c:v>42436</c:v>
                </c:pt>
                <c:pt idx="568">
                  <c:v>42437</c:v>
                </c:pt>
                <c:pt idx="569">
                  <c:v>42438</c:v>
                </c:pt>
                <c:pt idx="570">
                  <c:v>42439</c:v>
                </c:pt>
                <c:pt idx="571">
                  <c:v>42440</c:v>
                </c:pt>
                <c:pt idx="572">
                  <c:v>42443</c:v>
                </c:pt>
                <c:pt idx="573">
                  <c:v>42444</c:v>
                </c:pt>
                <c:pt idx="574">
                  <c:v>42445</c:v>
                </c:pt>
                <c:pt idx="575">
                  <c:v>42446</c:v>
                </c:pt>
                <c:pt idx="576">
                  <c:v>42447</c:v>
                </c:pt>
                <c:pt idx="577">
                  <c:v>42450</c:v>
                </c:pt>
                <c:pt idx="578">
                  <c:v>42451</c:v>
                </c:pt>
                <c:pt idx="579">
                  <c:v>42452</c:v>
                </c:pt>
                <c:pt idx="580">
                  <c:v>42453</c:v>
                </c:pt>
                <c:pt idx="581">
                  <c:v>42454</c:v>
                </c:pt>
                <c:pt idx="582">
                  <c:v>42457</c:v>
                </c:pt>
                <c:pt idx="583">
                  <c:v>42458</c:v>
                </c:pt>
                <c:pt idx="584">
                  <c:v>42459</c:v>
                </c:pt>
                <c:pt idx="585">
                  <c:v>42460</c:v>
                </c:pt>
                <c:pt idx="586">
                  <c:v>42461</c:v>
                </c:pt>
                <c:pt idx="587">
                  <c:v>42464</c:v>
                </c:pt>
                <c:pt idx="588">
                  <c:v>42465</c:v>
                </c:pt>
                <c:pt idx="589">
                  <c:v>42466</c:v>
                </c:pt>
                <c:pt idx="590">
                  <c:v>42467</c:v>
                </c:pt>
                <c:pt idx="591">
                  <c:v>42468</c:v>
                </c:pt>
                <c:pt idx="592">
                  <c:v>42471</c:v>
                </c:pt>
                <c:pt idx="593">
                  <c:v>42472</c:v>
                </c:pt>
                <c:pt idx="594">
                  <c:v>42473</c:v>
                </c:pt>
                <c:pt idx="595">
                  <c:v>42474</c:v>
                </c:pt>
                <c:pt idx="596">
                  <c:v>42475</c:v>
                </c:pt>
                <c:pt idx="597">
                  <c:v>42478</c:v>
                </c:pt>
                <c:pt idx="598">
                  <c:v>42479</c:v>
                </c:pt>
                <c:pt idx="599">
                  <c:v>42480</c:v>
                </c:pt>
                <c:pt idx="600">
                  <c:v>42481</c:v>
                </c:pt>
                <c:pt idx="601">
                  <c:v>42482</c:v>
                </c:pt>
                <c:pt idx="602">
                  <c:v>42485</c:v>
                </c:pt>
                <c:pt idx="603">
                  <c:v>42486</c:v>
                </c:pt>
                <c:pt idx="604">
                  <c:v>42487</c:v>
                </c:pt>
                <c:pt idx="605">
                  <c:v>42488</c:v>
                </c:pt>
                <c:pt idx="606">
                  <c:v>42489</c:v>
                </c:pt>
                <c:pt idx="607">
                  <c:v>42492</c:v>
                </c:pt>
                <c:pt idx="608">
                  <c:v>42493</c:v>
                </c:pt>
                <c:pt idx="609">
                  <c:v>42494</c:v>
                </c:pt>
                <c:pt idx="610">
                  <c:v>42495</c:v>
                </c:pt>
                <c:pt idx="611">
                  <c:v>42496</c:v>
                </c:pt>
                <c:pt idx="612">
                  <c:v>42499</c:v>
                </c:pt>
                <c:pt idx="613">
                  <c:v>42500</c:v>
                </c:pt>
                <c:pt idx="614">
                  <c:v>42501</c:v>
                </c:pt>
                <c:pt idx="615">
                  <c:v>42502</c:v>
                </c:pt>
                <c:pt idx="616">
                  <c:v>42503</c:v>
                </c:pt>
                <c:pt idx="617">
                  <c:v>42506</c:v>
                </c:pt>
                <c:pt idx="618">
                  <c:v>42507</c:v>
                </c:pt>
                <c:pt idx="619">
                  <c:v>42508</c:v>
                </c:pt>
                <c:pt idx="620">
                  <c:v>42509</c:v>
                </c:pt>
                <c:pt idx="621">
                  <c:v>42510</c:v>
                </c:pt>
                <c:pt idx="622">
                  <c:v>42513</c:v>
                </c:pt>
                <c:pt idx="623">
                  <c:v>42514</c:v>
                </c:pt>
                <c:pt idx="624">
                  <c:v>42515</c:v>
                </c:pt>
                <c:pt idx="625">
                  <c:v>42516</c:v>
                </c:pt>
                <c:pt idx="626">
                  <c:v>42517</c:v>
                </c:pt>
                <c:pt idx="627">
                  <c:v>42520</c:v>
                </c:pt>
                <c:pt idx="628">
                  <c:v>42521</c:v>
                </c:pt>
                <c:pt idx="629">
                  <c:v>42522</c:v>
                </c:pt>
                <c:pt idx="630">
                  <c:v>42523</c:v>
                </c:pt>
                <c:pt idx="631">
                  <c:v>42524</c:v>
                </c:pt>
                <c:pt idx="632">
                  <c:v>42527</c:v>
                </c:pt>
                <c:pt idx="633">
                  <c:v>42528</c:v>
                </c:pt>
                <c:pt idx="634">
                  <c:v>42529</c:v>
                </c:pt>
                <c:pt idx="635">
                  <c:v>42530</c:v>
                </c:pt>
                <c:pt idx="636">
                  <c:v>42531</c:v>
                </c:pt>
                <c:pt idx="637">
                  <c:v>42534</c:v>
                </c:pt>
                <c:pt idx="638">
                  <c:v>42535</c:v>
                </c:pt>
                <c:pt idx="639">
                  <c:v>42536</c:v>
                </c:pt>
                <c:pt idx="640">
                  <c:v>42537</c:v>
                </c:pt>
                <c:pt idx="641">
                  <c:v>42538</c:v>
                </c:pt>
                <c:pt idx="642">
                  <c:v>42541</c:v>
                </c:pt>
                <c:pt idx="643">
                  <c:v>42542</c:v>
                </c:pt>
                <c:pt idx="644">
                  <c:v>42543</c:v>
                </c:pt>
                <c:pt idx="645">
                  <c:v>42544</c:v>
                </c:pt>
                <c:pt idx="646">
                  <c:v>42545</c:v>
                </c:pt>
                <c:pt idx="647">
                  <c:v>42548</c:v>
                </c:pt>
                <c:pt idx="648">
                  <c:v>42549</c:v>
                </c:pt>
                <c:pt idx="649">
                  <c:v>42550</c:v>
                </c:pt>
                <c:pt idx="650">
                  <c:v>42551</c:v>
                </c:pt>
                <c:pt idx="651">
                  <c:v>42552</c:v>
                </c:pt>
                <c:pt idx="652">
                  <c:v>42555</c:v>
                </c:pt>
                <c:pt idx="653">
                  <c:v>42556</c:v>
                </c:pt>
                <c:pt idx="654">
                  <c:v>42557</c:v>
                </c:pt>
                <c:pt idx="655">
                  <c:v>42558</c:v>
                </c:pt>
                <c:pt idx="656">
                  <c:v>42559</c:v>
                </c:pt>
                <c:pt idx="657">
                  <c:v>42562</c:v>
                </c:pt>
                <c:pt idx="658">
                  <c:v>42563</c:v>
                </c:pt>
                <c:pt idx="659">
                  <c:v>42564</c:v>
                </c:pt>
                <c:pt idx="660">
                  <c:v>42565</c:v>
                </c:pt>
                <c:pt idx="661">
                  <c:v>42566</c:v>
                </c:pt>
                <c:pt idx="662">
                  <c:v>42569</c:v>
                </c:pt>
                <c:pt idx="663">
                  <c:v>42570</c:v>
                </c:pt>
                <c:pt idx="664">
                  <c:v>42571</c:v>
                </c:pt>
                <c:pt idx="665">
                  <c:v>42572</c:v>
                </c:pt>
                <c:pt idx="666">
                  <c:v>42573</c:v>
                </c:pt>
                <c:pt idx="667">
                  <c:v>42576</c:v>
                </c:pt>
                <c:pt idx="668">
                  <c:v>42577</c:v>
                </c:pt>
                <c:pt idx="669">
                  <c:v>42578</c:v>
                </c:pt>
                <c:pt idx="670">
                  <c:v>42579</c:v>
                </c:pt>
                <c:pt idx="671">
                  <c:v>42580</c:v>
                </c:pt>
                <c:pt idx="672">
                  <c:v>42583</c:v>
                </c:pt>
                <c:pt idx="673">
                  <c:v>42584</c:v>
                </c:pt>
                <c:pt idx="674">
                  <c:v>42585</c:v>
                </c:pt>
                <c:pt idx="675">
                  <c:v>42586</c:v>
                </c:pt>
                <c:pt idx="676">
                  <c:v>42587</c:v>
                </c:pt>
                <c:pt idx="677">
                  <c:v>42590</c:v>
                </c:pt>
                <c:pt idx="678">
                  <c:v>42591</c:v>
                </c:pt>
                <c:pt idx="679">
                  <c:v>42592</c:v>
                </c:pt>
                <c:pt idx="680">
                  <c:v>42593</c:v>
                </c:pt>
                <c:pt idx="681">
                  <c:v>42594</c:v>
                </c:pt>
                <c:pt idx="682">
                  <c:v>42597</c:v>
                </c:pt>
                <c:pt idx="683">
                  <c:v>42598</c:v>
                </c:pt>
                <c:pt idx="684">
                  <c:v>42599</c:v>
                </c:pt>
                <c:pt idx="685">
                  <c:v>42600</c:v>
                </c:pt>
                <c:pt idx="686">
                  <c:v>42601</c:v>
                </c:pt>
                <c:pt idx="687">
                  <c:v>42604</c:v>
                </c:pt>
                <c:pt idx="688">
                  <c:v>42605</c:v>
                </c:pt>
                <c:pt idx="689">
                  <c:v>42606</c:v>
                </c:pt>
                <c:pt idx="690">
                  <c:v>42607</c:v>
                </c:pt>
                <c:pt idx="691">
                  <c:v>42608</c:v>
                </c:pt>
                <c:pt idx="692">
                  <c:v>42611</c:v>
                </c:pt>
                <c:pt idx="693">
                  <c:v>42612</c:v>
                </c:pt>
                <c:pt idx="694">
                  <c:v>42613</c:v>
                </c:pt>
                <c:pt idx="695">
                  <c:v>42614</c:v>
                </c:pt>
                <c:pt idx="696">
                  <c:v>42615</c:v>
                </c:pt>
                <c:pt idx="697">
                  <c:v>42618</c:v>
                </c:pt>
                <c:pt idx="698">
                  <c:v>42619</c:v>
                </c:pt>
                <c:pt idx="699">
                  <c:v>42620</c:v>
                </c:pt>
                <c:pt idx="700">
                  <c:v>42621</c:v>
                </c:pt>
                <c:pt idx="701">
                  <c:v>42622</c:v>
                </c:pt>
                <c:pt idx="702">
                  <c:v>42625</c:v>
                </c:pt>
                <c:pt idx="703">
                  <c:v>42626</c:v>
                </c:pt>
                <c:pt idx="704">
                  <c:v>42627</c:v>
                </c:pt>
                <c:pt idx="705">
                  <c:v>42628</c:v>
                </c:pt>
                <c:pt idx="706">
                  <c:v>42629</c:v>
                </c:pt>
                <c:pt idx="707">
                  <c:v>42632</c:v>
                </c:pt>
                <c:pt idx="708">
                  <c:v>42633</c:v>
                </c:pt>
                <c:pt idx="709">
                  <c:v>42634</c:v>
                </c:pt>
                <c:pt idx="710">
                  <c:v>42635</c:v>
                </c:pt>
                <c:pt idx="711">
                  <c:v>42636</c:v>
                </c:pt>
                <c:pt idx="712">
                  <c:v>42639</c:v>
                </c:pt>
                <c:pt idx="713">
                  <c:v>42640</c:v>
                </c:pt>
                <c:pt idx="714">
                  <c:v>42641</c:v>
                </c:pt>
                <c:pt idx="715">
                  <c:v>42642</c:v>
                </c:pt>
                <c:pt idx="716">
                  <c:v>42643</c:v>
                </c:pt>
                <c:pt idx="717">
                  <c:v>42646</c:v>
                </c:pt>
                <c:pt idx="718">
                  <c:v>42647</c:v>
                </c:pt>
                <c:pt idx="719">
                  <c:v>42648</c:v>
                </c:pt>
                <c:pt idx="720">
                  <c:v>42649</c:v>
                </c:pt>
                <c:pt idx="721">
                  <c:v>42650</c:v>
                </c:pt>
                <c:pt idx="722">
                  <c:v>42653</c:v>
                </c:pt>
                <c:pt idx="723">
                  <c:v>42654</c:v>
                </c:pt>
                <c:pt idx="724">
                  <c:v>42655</c:v>
                </c:pt>
                <c:pt idx="725">
                  <c:v>42656</c:v>
                </c:pt>
                <c:pt idx="726">
                  <c:v>42657</c:v>
                </c:pt>
                <c:pt idx="727">
                  <c:v>42660</c:v>
                </c:pt>
                <c:pt idx="728">
                  <c:v>42661</c:v>
                </c:pt>
                <c:pt idx="729">
                  <c:v>42662</c:v>
                </c:pt>
                <c:pt idx="730">
                  <c:v>42663</c:v>
                </c:pt>
                <c:pt idx="731">
                  <c:v>42664</c:v>
                </c:pt>
                <c:pt idx="732">
                  <c:v>42667</c:v>
                </c:pt>
                <c:pt idx="733">
                  <c:v>42668</c:v>
                </c:pt>
                <c:pt idx="734">
                  <c:v>42669</c:v>
                </c:pt>
                <c:pt idx="735">
                  <c:v>42670</c:v>
                </c:pt>
                <c:pt idx="736">
                  <c:v>42671</c:v>
                </c:pt>
                <c:pt idx="737">
                  <c:v>42674</c:v>
                </c:pt>
                <c:pt idx="738">
                  <c:v>42675</c:v>
                </c:pt>
                <c:pt idx="739">
                  <c:v>42676</c:v>
                </c:pt>
                <c:pt idx="740">
                  <c:v>42677</c:v>
                </c:pt>
                <c:pt idx="741">
                  <c:v>42678</c:v>
                </c:pt>
                <c:pt idx="742">
                  <c:v>42681</c:v>
                </c:pt>
                <c:pt idx="743">
                  <c:v>42682</c:v>
                </c:pt>
                <c:pt idx="744">
                  <c:v>42683</c:v>
                </c:pt>
                <c:pt idx="745">
                  <c:v>42684</c:v>
                </c:pt>
                <c:pt idx="746">
                  <c:v>42685</c:v>
                </c:pt>
                <c:pt idx="747">
                  <c:v>42688</c:v>
                </c:pt>
                <c:pt idx="748">
                  <c:v>42689</c:v>
                </c:pt>
                <c:pt idx="749">
                  <c:v>42690</c:v>
                </c:pt>
                <c:pt idx="750">
                  <c:v>42691</c:v>
                </c:pt>
                <c:pt idx="751">
                  <c:v>42692</c:v>
                </c:pt>
                <c:pt idx="752">
                  <c:v>42695</c:v>
                </c:pt>
                <c:pt idx="753">
                  <c:v>42696</c:v>
                </c:pt>
                <c:pt idx="754">
                  <c:v>42697</c:v>
                </c:pt>
                <c:pt idx="755">
                  <c:v>42698</c:v>
                </c:pt>
                <c:pt idx="756">
                  <c:v>42699</c:v>
                </c:pt>
                <c:pt idx="757">
                  <c:v>42702</c:v>
                </c:pt>
                <c:pt idx="758">
                  <c:v>42703</c:v>
                </c:pt>
                <c:pt idx="759">
                  <c:v>42704</c:v>
                </c:pt>
                <c:pt idx="760">
                  <c:v>42705</c:v>
                </c:pt>
                <c:pt idx="761">
                  <c:v>42706</c:v>
                </c:pt>
                <c:pt idx="762">
                  <c:v>42709</c:v>
                </c:pt>
                <c:pt idx="763">
                  <c:v>42710</c:v>
                </c:pt>
                <c:pt idx="764">
                  <c:v>42711</c:v>
                </c:pt>
                <c:pt idx="765">
                  <c:v>42712</c:v>
                </c:pt>
                <c:pt idx="766">
                  <c:v>42713</c:v>
                </c:pt>
                <c:pt idx="767">
                  <c:v>42716</c:v>
                </c:pt>
                <c:pt idx="768">
                  <c:v>42717</c:v>
                </c:pt>
                <c:pt idx="769">
                  <c:v>42718</c:v>
                </c:pt>
                <c:pt idx="770">
                  <c:v>42719</c:v>
                </c:pt>
                <c:pt idx="771">
                  <c:v>42720</c:v>
                </c:pt>
                <c:pt idx="772">
                  <c:v>42723</c:v>
                </c:pt>
                <c:pt idx="773">
                  <c:v>42724</c:v>
                </c:pt>
                <c:pt idx="774">
                  <c:v>42725</c:v>
                </c:pt>
                <c:pt idx="775">
                  <c:v>42726</c:v>
                </c:pt>
                <c:pt idx="776">
                  <c:v>42727</c:v>
                </c:pt>
                <c:pt idx="777">
                  <c:v>42730</c:v>
                </c:pt>
                <c:pt idx="778">
                  <c:v>42731</c:v>
                </c:pt>
                <c:pt idx="779">
                  <c:v>42732</c:v>
                </c:pt>
                <c:pt idx="780">
                  <c:v>42733</c:v>
                </c:pt>
                <c:pt idx="781">
                  <c:v>42734</c:v>
                </c:pt>
                <c:pt idx="782">
                  <c:v>42737</c:v>
                </c:pt>
                <c:pt idx="783">
                  <c:v>42738</c:v>
                </c:pt>
                <c:pt idx="784">
                  <c:v>42739</c:v>
                </c:pt>
                <c:pt idx="785">
                  <c:v>42740</c:v>
                </c:pt>
                <c:pt idx="786">
                  <c:v>42741</c:v>
                </c:pt>
                <c:pt idx="787">
                  <c:v>42744</c:v>
                </c:pt>
                <c:pt idx="788">
                  <c:v>42745</c:v>
                </c:pt>
                <c:pt idx="789">
                  <c:v>42746</c:v>
                </c:pt>
                <c:pt idx="790">
                  <c:v>42747</c:v>
                </c:pt>
                <c:pt idx="791">
                  <c:v>42748</c:v>
                </c:pt>
                <c:pt idx="792">
                  <c:v>42751</c:v>
                </c:pt>
                <c:pt idx="793">
                  <c:v>42752</c:v>
                </c:pt>
                <c:pt idx="794">
                  <c:v>42753</c:v>
                </c:pt>
                <c:pt idx="795">
                  <c:v>42754</c:v>
                </c:pt>
                <c:pt idx="796">
                  <c:v>42755</c:v>
                </c:pt>
                <c:pt idx="797">
                  <c:v>42758</c:v>
                </c:pt>
                <c:pt idx="798">
                  <c:v>42759</c:v>
                </c:pt>
                <c:pt idx="799">
                  <c:v>42760</c:v>
                </c:pt>
                <c:pt idx="800">
                  <c:v>42761</c:v>
                </c:pt>
                <c:pt idx="801">
                  <c:v>42762</c:v>
                </c:pt>
                <c:pt idx="802">
                  <c:v>42765</c:v>
                </c:pt>
                <c:pt idx="803">
                  <c:v>42766</c:v>
                </c:pt>
                <c:pt idx="804">
                  <c:v>42767</c:v>
                </c:pt>
                <c:pt idx="805">
                  <c:v>42768</c:v>
                </c:pt>
                <c:pt idx="806">
                  <c:v>42769</c:v>
                </c:pt>
                <c:pt idx="807">
                  <c:v>42772</c:v>
                </c:pt>
                <c:pt idx="808">
                  <c:v>42773</c:v>
                </c:pt>
                <c:pt idx="809">
                  <c:v>42774</c:v>
                </c:pt>
                <c:pt idx="810">
                  <c:v>42775</c:v>
                </c:pt>
                <c:pt idx="811">
                  <c:v>42776</c:v>
                </c:pt>
                <c:pt idx="812">
                  <c:v>42779</c:v>
                </c:pt>
                <c:pt idx="813">
                  <c:v>42780</c:v>
                </c:pt>
                <c:pt idx="814">
                  <c:v>42781</c:v>
                </c:pt>
                <c:pt idx="815">
                  <c:v>42782</c:v>
                </c:pt>
                <c:pt idx="816">
                  <c:v>42783</c:v>
                </c:pt>
                <c:pt idx="817">
                  <c:v>42786</c:v>
                </c:pt>
                <c:pt idx="818">
                  <c:v>42787</c:v>
                </c:pt>
                <c:pt idx="819">
                  <c:v>42788</c:v>
                </c:pt>
                <c:pt idx="820">
                  <c:v>42789</c:v>
                </c:pt>
                <c:pt idx="821">
                  <c:v>42790</c:v>
                </c:pt>
                <c:pt idx="822">
                  <c:v>42793</c:v>
                </c:pt>
                <c:pt idx="823">
                  <c:v>42794</c:v>
                </c:pt>
                <c:pt idx="824">
                  <c:v>42795</c:v>
                </c:pt>
                <c:pt idx="825">
                  <c:v>42796</c:v>
                </c:pt>
                <c:pt idx="826">
                  <c:v>42797</c:v>
                </c:pt>
                <c:pt idx="827">
                  <c:v>42800</c:v>
                </c:pt>
                <c:pt idx="828">
                  <c:v>42801</c:v>
                </c:pt>
                <c:pt idx="829">
                  <c:v>42802</c:v>
                </c:pt>
                <c:pt idx="830">
                  <c:v>42803</c:v>
                </c:pt>
                <c:pt idx="831">
                  <c:v>42804</c:v>
                </c:pt>
                <c:pt idx="832">
                  <c:v>42807</c:v>
                </c:pt>
                <c:pt idx="833">
                  <c:v>42808</c:v>
                </c:pt>
                <c:pt idx="834">
                  <c:v>42809</c:v>
                </c:pt>
                <c:pt idx="835">
                  <c:v>42810</c:v>
                </c:pt>
                <c:pt idx="836">
                  <c:v>42811</c:v>
                </c:pt>
                <c:pt idx="837">
                  <c:v>42814</c:v>
                </c:pt>
                <c:pt idx="838">
                  <c:v>42815</c:v>
                </c:pt>
                <c:pt idx="839">
                  <c:v>42816</c:v>
                </c:pt>
                <c:pt idx="840">
                  <c:v>42817</c:v>
                </c:pt>
                <c:pt idx="841">
                  <c:v>42818</c:v>
                </c:pt>
                <c:pt idx="842">
                  <c:v>42821</c:v>
                </c:pt>
                <c:pt idx="843">
                  <c:v>42822</c:v>
                </c:pt>
                <c:pt idx="844">
                  <c:v>42823</c:v>
                </c:pt>
                <c:pt idx="845">
                  <c:v>42824</c:v>
                </c:pt>
                <c:pt idx="846">
                  <c:v>42825</c:v>
                </c:pt>
                <c:pt idx="847">
                  <c:v>42828</c:v>
                </c:pt>
                <c:pt idx="848">
                  <c:v>42829</c:v>
                </c:pt>
                <c:pt idx="849">
                  <c:v>42830</c:v>
                </c:pt>
                <c:pt idx="850">
                  <c:v>42831</c:v>
                </c:pt>
                <c:pt idx="851">
                  <c:v>42832</c:v>
                </c:pt>
                <c:pt idx="852">
                  <c:v>42835</c:v>
                </c:pt>
                <c:pt idx="853">
                  <c:v>42836</c:v>
                </c:pt>
                <c:pt idx="854">
                  <c:v>42837</c:v>
                </c:pt>
                <c:pt idx="855">
                  <c:v>42838</c:v>
                </c:pt>
                <c:pt idx="856">
                  <c:v>42839</c:v>
                </c:pt>
                <c:pt idx="857">
                  <c:v>42842</c:v>
                </c:pt>
                <c:pt idx="858">
                  <c:v>42843</c:v>
                </c:pt>
                <c:pt idx="859">
                  <c:v>42844</c:v>
                </c:pt>
                <c:pt idx="860">
                  <c:v>42845</c:v>
                </c:pt>
                <c:pt idx="861">
                  <c:v>42846</c:v>
                </c:pt>
                <c:pt idx="862">
                  <c:v>42849</c:v>
                </c:pt>
                <c:pt idx="863">
                  <c:v>42850</c:v>
                </c:pt>
                <c:pt idx="864">
                  <c:v>42851</c:v>
                </c:pt>
                <c:pt idx="865">
                  <c:v>42852</c:v>
                </c:pt>
                <c:pt idx="866">
                  <c:v>42853</c:v>
                </c:pt>
                <c:pt idx="867">
                  <c:v>42856</c:v>
                </c:pt>
                <c:pt idx="868">
                  <c:v>42857</c:v>
                </c:pt>
                <c:pt idx="869">
                  <c:v>42858</c:v>
                </c:pt>
                <c:pt idx="870">
                  <c:v>42859</c:v>
                </c:pt>
                <c:pt idx="871">
                  <c:v>42860</c:v>
                </c:pt>
                <c:pt idx="872">
                  <c:v>42863</c:v>
                </c:pt>
                <c:pt idx="873">
                  <c:v>42864</c:v>
                </c:pt>
                <c:pt idx="874">
                  <c:v>42865</c:v>
                </c:pt>
                <c:pt idx="875">
                  <c:v>42866</c:v>
                </c:pt>
                <c:pt idx="876">
                  <c:v>42867</c:v>
                </c:pt>
                <c:pt idx="877">
                  <c:v>42870</c:v>
                </c:pt>
                <c:pt idx="878">
                  <c:v>42871</c:v>
                </c:pt>
                <c:pt idx="879">
                  <c:v>42872</c:v>
                </c:pt>
                <c:pt idx="880">
                  <c:v>42873</c:v>
                </c:pt>
                <c:pt idx="881">
                  <c:v>42874</c:v>
                </c:pt>
                <c:pt idx="882">
                  <c:v>42877</c:v>
                </c:pt>
                <c:pt idx="883">
                  <c:v>42878</c:v>
                </c:pt>
                <c:pt idx="884">
                  <c:v>42879</c:v>
                </c:pt>
                <c:pt idx="885">
                  <c:v>42880</c:v>
                </c:pt>
                <c:pt idx="886">
                  <c:v>42881</c:v>
                </c:pt>
                <c:pt idx="887">
                  <c:v>42884</c:v>
                </c:pt>
                <c:pt idx="888">
                  <c:v>42885</c:v>
                </c:pt>
                <c:pt idx="889">
                  <c:v>42886</c:v>
                </c:pt>
                <c:pt idx="890">
                  <c:v>42887</c:v>
                </c:pt>
                <c:pt idx="891">
                  <c:v>42888</c:v>
                </c:pt>
                <c:pt idx="892">
                  <c:v>42891</c:v>
                </c:pt>
                <c:pt idx="893">
                  <c:v>42892</c:v>
                </c:pt>
                <c:pt idx="894">
                  <c:v>42893</c:v>
                </c:pt>
                <c:pt idx="895">
                  <c:v>42894</c:v>
                </c:pt>
                <c:pt idx="896">
                  <c:v>42895</c:v>
                </c:pt>
                <c:pt idx="897">
                  <c:v>42898</c:v>
                </c:pt>
                <c:pt idx="898">
                  <c:v>42899</c:v>
                </c:pt>
                <c:pt idx="899">
                  <c:v>42900</c:v>
                </c:pt>
                <c:pt idx="900">
                  <c:v>42901</c:v>
                </c:pt>
                <c:pt idx="901">
                  <c:v>42902</c:v>
                </c:pt>
                <c:pt idx="902">
                  <c:v>42905</c:v>
                </c:pt>
                <c:pt idx="903">
                  <c:v>42906</c:v>
                </c:pt>
                <c:pt idx="904">
                  <c:v>42907</c:v>
                </c:pt>
                <c:pt idx="905">
                  <c:v>42908</c:v>
                </c:pt>
                <c:pt idx="906">
                  <c:v>42909</c:v>
                </c:pt>
                <c:pt idx="907">
                  <c:v>42912</c:v>
                </c:pt>
                <c:pt idx="908">
                  <c:v>42913</c:v>
                </c:pt>
                <c:pt idx="909">
                  <c:v>42914</c:v>
                </c:pt>
                <c:pt idx="910">
                  <c:v>42915</c:v>
                </c:pt>
                <c:pt idx="911">
                  <c:v>42916</c:v>
                </c:pt>
                <c:pt idx="912">
                  <c:v>42919</c:v>
                </c:pt>
                <c:pt idx="913">
                  <c:v>42920</c:v>
                </c:pt>
                <c:pt idx="914">
                  <c:v>42921</c:v>
                </c:pt>
                <c:pt idx="915">
                  <c:v>42922</c:v>
                </c:pt>
                <c:pt idx="916">
                  <c:v>42923</c:v>
                </c:pt>
                <c:pt idx="917">
                  <c:v>42926</c:v>
                </c:pt>
                <c:pt idx="918">
                  <c:v>42927</c:v>
                </c:pt>
                <c:pt idx="919">
                  <c:v>42928</c:v>
                </c:pt>
                <c:pt idx="920">
                  <c:v>42929</c:v>
                </c:pt>
                <c:pt idx="921">
                  <c:v>42930</c:v>
                </c:pt>
                <c:pt idx="922">
                  <c:v>42933</c:v>
                </c:pt>
                <c:pt idx="923">
                  <c:v>42934</c:v>
                </c:pt>
                <c:pt idx="924">
                  <c:v>42935</c:v>
                </c:pt>
                <c:pt idx="925">
                  <c:v>42936</c:v>
                </c:pt>
                <c:pt idx="926">
                  <c:v>42937</c:v>
                </c:pt>
                <c:pt idx="927">
                  <c:v>42940</c:v>
                </c:pt>
                <c:pt idx="928">
                  <c:v>42941</c:v>
                </c:pt>
                <c:pt idx="929">
                  <c:v>42942</c:v>
                </c:pt>
                <c:pt idx="930">
                  <c:v>42943</c:v>
                </c:pt>
                <c:pt idx="931">
                  <c:v>42944</c:v>
                </c:pt>
                <c:pt idx="932">
                  <c:v>42947</c:v>
                </c:pt>
                <c:pt idx="933">
                  <c:v>42948</c:v>
                </c:pt>
                <c:pt idx="934">
                  <c:v>42949</c:v>
                </c:pt>
                <c:pt idx="935">
                  <c:v>42950</c:v>
                </c:pt>
                <c:pt idx="936">
                  <c:v>42951</c:v>
                </c:pt>
                <c:pt idx="937">
                  <c:v>42954</c:v>
                </c:pt>
                <c:pt idx="938">
                  <c:v>42955</c:v>
                </c:pt>
                <c:pt idx="939">
                  <c:v>42956</c:v>
                </c:pt>
                <c:pt idx="940">
                  <c:v>42957</c:v>
                </c:pt>
                <c:pt idx="941">
                  <c:v>42958</c:v>
                </c:pt>
                <c:pt idx="942">
                  <c:v>42961</c:v>
                </c:pt>
                <c:pt idx="943">
                  <c:v>42962</c:v>
                </c:pt>
                <c:pt idx="944">
                  <c:v>42963</c:v>
                </c:pt>
                <c:pt idx="945">
                  <c:v>42964</c:v>
                </c:pt>
                <c:pt idx="946">
                  <c:v>42965</c:v>
                </c:pt>
                <c:pt idx="947">
                  <c:v>42968</c:v>
                </c:pt>
                <c:pt idx="948">
                  <c:v>42969</c:v>
                </c:pt>
                <c:pt idx="949">
                  <c:v>42970</c:v>
                </c:pt>
                <c:pt idx="950">
                  <c:v>42971</c:v>
                </c:pt>
                <c:pt idx="951">
                  <c:v>42972</c:v>
                </c:pt>
                <c:pt idx="952">
                  <c:v>42975</c:v>
                </c:pt>
                <c:pt idx="953">
                  <c:v>42976</c:v>
                </c:pt>
                <c:pt idx="954">
                  <c:v>42977</c:v>
                </c:pt>
                <c:pt idx="955">
                  <c:v>42978</c:v>
                </c:pt>
                <c:pt idx="956">
                  <c:v>42979</c:v>
                </c:pt>
                <c:pt idx="957">
                  <c:v>42982</c:v>
                </c:pt>
                <c:pt idx="958">
                  <c:v>42983</c:v>
                </c:pt>
                <c:pt idx="959">
                  <c:v>42984</c:v>
                </c:pt>
                <c:pt idx="960">
                  <c:v>42985</c:v>
                </c:pt>
                <c:pt idx="961">
                  <c:v>42986</c:v>
                </c:pt>
                <c:pt idx="962">
                  <c:v>42989</c:v>
                </c:pt>
                <c:pt idx="963">
                  <c:v>42990</c:v>
                </c:pt>
                <c:pt idx="964">
                  <c:v>42991</c:v>
                </c:pt>
                <c:pt idx="965">
                  <c:v>42992</c:v>
                </c:pt>
                <c:pt idx="966">
                  <c:v>42993</c:v>
                </c:pt>
                <c:pt idx="967">
                  <c:v>42996</c:v>
                </c:pt>
                <c:pt idx="968">
                  <c:v>42997</c:v>
                </c:pt>
                <c:pt idx="969">
                  <c:v>42998</c:v>
                </c:pt>
                <c:pt idx="970">
                  <c:v>42999</c:v>
                </c:pt>
                <c:pt idx="971">
                  <c:v>43000</c:v>
                </c:pt>
                <c:pt idx="972">
                  <c:v>43003</c:v>
                </c:pt>
                <c:pt idx="973">
                  <c:v>43004</c:v>
                </c:pt>
                <c:pt idx="974">
                  <c:v>43005</c:v>
                </c:pt>
                <c:pt idx="975">
                  <c:v>43006</c:v>
                </c:pt>
                <c:pt idx="976">
                  <c:v>43007</c:v>
                </c:pt>
                <c:pt idx="977">
                  <c:v>43010</c:v>
                </c:pt>
                <c:pt idx="978">
                  <c:v>43011</c:v>
                </c:pt>
                <c:pt idx="979">
                  <c:v>43012</c:v>
                </c:pt>
                <c:pt idx="980">
                  <c:v>43013</c:v>
                </c:pt>
                <c:pt idx="981">
                  <c:v>43014</c:v>
                </c:pt>
                <c:pt idx="982">
                  <c:v>43017</c:v>
                </c:pt>
                <c:pt idx="983">
                  <c:v>43018</c:v>
                </c:pt>
                <c:pt idx="984">
                  <c:v>43019</c:v>
                </c:pt>
                <c:pt idx="985">
                  <c:v>43020</c:v>
                </c:pt>
                <c:pt idx="986">
                  <c:v>43021</c:v>
                </c:pt>
                <c:pt idx="987">
                  <c:v>43024</c:v>
                </c:pt>
                <c:pt idx="988">
                  <c:v>43025</c:v>
                </c:pt>
                <c:pt idx="989">
                  <c:v>43026</c:v>
                </c:pt>
                <c:pt idx="990">
                  <c:v>43027</c:v>
                </c:pt>
                <c:pt idx="991">
                  <c:v>43028</c:v>
                </c:pt>
                <c:pt idx="992">
                  <c:v>43031</c:v>
                </c:pt>
                <c:pt idx="993">
                  <c:v>43032</c:v>
                </c:pt>
                <c:pt idx="994">
                  <c:v>43033</c:v>
                </c:pt>
                <c:pt idx="995">
                  <c:v>43034</c:v>
                </c:pt>
                <c:pt idx="996">
                  <c:v>43035</c:v>
                </c:pt>
                <c:pt idx="997">
                  <c:v>43038</c:v>
                </c:pt>
                <c:pt idx="998">
                  <c:v>43039</c:v>
                </c:pt>
                <c:pt idx="999">
                  <c:v>43040</c:v>
                </c:pt>
                <c:pt idx="1000">
                  <c:v>43041</c:v>
                </c:pt>
                <c:pt idx="1001">
                  <c:v>43042</c:v>
                </c:pt>
                <c:pt idx="1002">
                  <c:v>43045</c:v>
                </c:pt>
                <c:pt idx="1003">
                  <c:v>43046</c:v>
                </c:pt>
                <c:pt idx="1004">
                  <c:v>43047</c:v>
                </c:pt>
                <c:pt idx="1005">
                  <c:v>43048</c:v>
                </c:pt>
                <c:pt idx="1006">
                  <c:v>43049</c:v>
                </c:pt>
                <c:pt idx="1007">
                  <c:v>43052</c:v>
                </c:pt>
                <c:pt idx="1008">
                  <c:v>43053</c:v>
                </c:pt>
                <c:pt idx="1009">
                  <c:v>43054</c:v>
                </c:pt>
                <c:pt idx="1010">
                  <c:v>43055</c:v>
                </c:pt>
                <c:pt idx="1011">
                  <c:v>43056</c:v>
                </c:pt>
                <c:pt idx="1012">
                  <c:v>43059</c:v>
                </c:pt>
                <c:pt idx="1013">
                  <c:v>43060</c:v>
                </c:pt>
                <c:pt idx="1014">
                  <c:v>43061</c:v>
                </c:pt>
                <c:pt idx="1015">
                  <c:v>43062</c:v>
                </c:pt>
                <c:pt idx="1016">
                  <c:v>43063</c:v>
                </c:pt>
                <c:pt idx="1017">
                  <c:v>43066</c:v>
                </c:pt>
                <c:pt idx="1018">
                  <c:v>43067</c:v>
                </c:pt>
                <c:pt idx="1019">
                  <c:v>43068</c:v>
                </c:pt>
                <c:pt idx="1020">
                  <c:v>43069</c:v>
                </c:pt>
                <c:pt idx="1021">
                  <c:v>43070</c:v>
                </c:pt>
                <c:pt idx="1022">
                  <c:v>43073</c:v>
                </c:pt>
                <c:pt idx="1023">
                  <c:v>43074</c:v>
                </c:pt>
                <c:pt idx="1024">
                  <c:v>43075</c:v>
                </c:pt>
                <c:pt idx="1025">
                  <c:v>43076</c:v>
                </c:pt>
                <c:pt idx="1026">
                  <c:v>43077</c:v>
                </c:pt>
                <c:pt idx="1027">
                  <c:v>43080</c:v>
                </c:pt>
                <c:pt idx="1028">
                  <c:v>43081</c:v>
                </c:pt>
                <c:pt idx="1029">
                  <c:v>43082</c:v>
                </c:pt>
                <c:pt idx="1030">
                  <c:v>43083</c:v>
                </c:pt>
                <c:pt idx="1031">
                  <c:v>43084</c:v>
                </c:pt>
                <c:pt idx="1032">
                  <c:v>43087</c:v>
                </c:pt>
                <c:pt idx="1033">
                  <c:v>43088</c:v>
                </c:pt>
                <c:pt idx="1034">
                  <c:v>43089</c:v>
                </c:pt>
                <c:pt idx="1035">
                  <c:v>43090</c:v>
                </c:pt>
                <c:pt idx="1036">
                  <c:v>43091</c:v>
                </c:pt>
                <c:pt idx="1037">
                  <c:v>43094</c:v>
                </c:pt>
                <c:pt idx="1038">
                  <c:v>43095</c:v>
                </c:pt>
                <c:pt idx="1039">
                  <c:v>43096</c:v>
                </c:pt>
                <c:pt idx="1040">
                  <c:v>43097</c:v>
                </c:pt>
                <c:pt idx="1041">
                  <c:v>43098</c:v>
                </c:pt>
                <c:pt idx="1042">
                  <c:v>43101</c:v>
                </c:pt>
                <c:pt idx="1043">
                  <c:v>43102</c:v>
                </c:pt>
                <c:pt idx="1044">
                  <c:v>43103</c:v>
                </c:pt>
                <c:pt idx="1045">
                  <c:v>43104</c:v>
                </c:pt>
                <c:pt idx="1046">
                  <c:v>43105</c:v>
                </c:pt>
                <c:pt idx="1047">
                  <c:v>43108</c:v>
                </c:pt>
                <c:pt idx="1048">
                  <c:v>43109</c:v>
                </c:pt>
                <c:pt idx="1049">
                  <c:v>43110</c:v>
                </c:pt>
                <c:pt idx="1050">
                  <c:v>43111</c:v>
                </c:pt>
                <c:pt idx="1051">
                  <c:v>43112</c:v>
                </c:pt>
                <c:pt idx="1052">
                  <c:v>43115</c:v>
                </c:pt>
                <c:pt idx="1053">
                  <c:v>43116</c:v>
                </c:pt>
                <c:pt idx="1054">
                  <c:v>43117</c:v>
                </c:pt>
                <c:pt idx="1055">
                  <c:v>43118</c:v>
                </c:pt>
                <c:pt idx="1056">
                  <c:v>43119</c:v>
                </c:pt>
                <c:pt idx="1057">
                  <c:v>43122</c:v>
                </c:pt>
                <c:pt idx="1058">
                  <c:v>43123</c:v>
                </c:pt>
                <c:pt idx="1059">
                  <c:v>43124</c:v>
                </c:pt>
                <c:pt idx="1060">
                  <c:v>43125</c:v>
                </c:pt>
                <c:pt idx="1061">
                  <c:v>43126</c:v>
                </c:pt>
                <c:pt idx="1062">
                  <c:v>43129</c:v>
                </c:pt>
                <c:pt idx="1063">
                  <c:v>43130</c:v>
                </c:pt>
                <c:pt idx="1064">
                  <c:v>43131</c:v>
                </c:pt>
                <c:pt idx="1065">
                  <c:v>43132</c:v>
                </c:pt>
                <c:pt idx="1066">
                  <c:v>43133</c:v>
                </c:pt>
                <c:pt idx="1067">
                  <c:v>43136</c:v>
                </c:pt>
                <c:pt idx="1068">
                  <c:v>43137</c:v>
                </c:pt>
                <c:pt idx="1069">
                  <c:v>43138</c:v>
                </c:pt>
                <c:pt idx="1070">
                  <c:v>43139</c:v>
                </c:pt>
                <c:pt idx="1071">
                  <c:v>43140</c:v>
                </c:pt>
                <c:pt idx="1072">
                  <c:v>43143</c:v>
                </c:pt>
                <c:pt idx="1073">
                  <c:v>43144</c:v>
                </c:pt>
                <c:pt idx="1074">
                  <c:v>43145</c:v>
                </c:pt>
                <c:pt idx="1075">
                  <c:v>43146</c:v>
                </c:pt>
                <c:pt idx="1076">
                  <c:v>43147</c:v>
                </c:pt>
                <c:pt idx="1077">
                  <c:v>43150</c:v>
                </c:pt>
                <c:pt idx="1078">
                  <c:v>43151</c:v>
                </c:pt>
                <c:pt idx="1079">
                  <c:v>43152</c:v>
                </c:pt>
                <c:pt idx="1080">
                  <c:v>43153</c:v>
                </c:pt>
                <c:pt idx="1081">
                  <c:v>43154</c:v>
                </c:pt>
                <c:pt idx="1082">
                  <c:v>43157</c:v>
                </c:pt>
                <c:pt idx="1083">
                  <c:v>43158</c:v>
                </c:pt>
                <c:pt idx="1084">
                  <c:v>43159</c:v>
                </c:pt>
                <c:pt idx="1085">
                  <c:v>43160</c:v>
                </c:pt>
                <c:pt idx="1086">
                  <c:v>43161</c:v>
                </c:pt>
                <c:pt idx="1087">
                  <c:v>43164</c:v>
                </c:pt>
                <c:pt idx="1088">
                  <c:v>43165</c:v>
                </c:pt>
                <c:pt idx="1089">
                  <c:v>43166</c:v>
                </c:pt>
                <c:pt idx="1090">
                  <c:v>43167</c:v>
                </c:pt>
                <c:pt idx="1091">
                  <c:v>43168</c:v>
                </c:pt>
                <c:pt idx="1092">
                  <c:v>43171</c:v>
                </c:pt>
                <c:pt idx="1093">
                  <c:v>43172</c:v>
                </c:pt>
                <c:pt idx="1094">
                  <c:v>43173</c:v>
                </c:pt>
                <c:pt idx="1095">
                  <c:v>43174</c:v>
                </c:pt>
                <c:pt idx="1096">
                  <c:v>43175</c:v>
                </c:pt>
                <c:pt idx="1097">
                  <c:v>43178</c:v>
                </c:pt>
                <c:pt idx="1098">
                  <c:v>43179</c:v>
                </c:pt>
                <c:pt idx="1099">
                  <c:v>43180</c:v>
                </c:pt>
                <c:pt idx="1100">
                  <c:v>43181</c:v>
                </c:pt>
                <c:pt idx="1101">
                  <c:v>43182</c:v>
                </c:pt>
                <c:pt idx="1102">
                  <c:v>43185</c:v>
                </c:pt>
                <c:pt idx="1103">
                  <c:v>43186</c:v>
                </c:pt>
                <c:pt idx="1104">
                  <c:v>43187</c:v>
                </c:pt>
                <c:pt idx="1105">
                  <c:v>43188</c:v>
                </c:pt>
                <c:pt idx="1106">
                  <c:v>43189</c:v>
                </c:pt>
                <c:pt idx="1107">
                  <c:v>43192</c:v>
                </c:pt>
                <c:pt idx="1108">
                  <c:v>43193</c:v>
                </c:pt>
                <c:pt idx="1109">
                  <c:v>43194</c:v>
                </c:pt>
                <c:pt idx="1110">
                  <c:v>43195</c:v>
                </c:pt>
                <c:pt idx="1111">
                  <c:v>43196</c:v>
                </c:pt>
                <c:pt idx="1112">
                  <c:v>43199</c:v>
                </c:pt>
                <c:pt idx="1113">
                  <c:v>43200</c:v>
                </c:pt>
                <c:pt idx="1114">
                  <c:v>43201</c:v>
                </c:pt>
                <c:pt idx="1115">
                  <c:v>43202</c:v>
                </c:pt>
                <c:pt idx="1116">
                  <c:v>43203</c:v>
                </c:pt>
                <c:pt idx="1117">
                  <c:v>43206</c:v>
                </c:pt>
                <c:pt idx="1118">
                  <c:v>43207</c:v>
                </c:pt>
                <c:pt idx="1119">
                  <c:v>43208</c:v>
                </c:pt>
                <c:pt idx="1120">
                  <c:v>43209</c:v>
                </c:pt>
                <c:pt idx="1121">
                  <c:v>43210</c:v>
                </c:pt>
                <c:pt idx="1122">
                  <c:v>43213</c:v>
                </c:pt>
                <c:pt idx="1123">
                  <c:v>43214</c:v>
                </c:pt>
                <c:pt idx="1124">
                  <c:v>43215</c:v>
                </c:pt>
                <c:pt idx="1125">
                  <c:v>43216</c:v>
                </c:pt>
                <c:pt idx="1126">
                  <c:v>43217</c:v>
                </c:pt>
                <c:pt idx="1127">
                  <c:v>43220</c:v>
                </c:pt>
                <c:pt idx="1128">
                  <c:v>43221</c:v>
                </c:pt>
                <c:pt idx="1129">
                  <c:v>43222</c:v>
                </c:pt>
                <c:pt idx="1130">
                  <c:v>43223</c:v>
                </c:pt>
                <c:pt idx="1131">
                  <c:v>43224</c:v>
                </c:pt>
                <c:pt idx="1132">
                  <c:v>43227</c:v>
                </c:pt>
                <c:pt idx="1133">
                  <c:v>43228</c:v>
                </c:pt>
                <c:pt idx="1134">
                  <c:v>43229</c:v>
                </c:pt>
                <c:pt idx="1135">
                  <c:v>43230</c:v>
                </c:pt>
                <c:pt idx="1136">
                  <c:v>43231</c:v>
                </c:pt>
                <c:pt idx="1137">
                  <c:v>43234</c:v>
                </c:pt>
                <c:pt idx="1138">
                  <c:v>43235</c:v>
                </c:pt>
                <c:pt idx="1139">
                  <c:v>43236</c:v>
                </c:pt>
                <c:pt idx="1140">
                  <c:v>43237</c:v>
                </c:pt>
                <c:pt idx="1141">
                  <c:v>43238</c:v>
                </c:pt>
                <c:pt idx="1142">
                  <c:v>43241</c:v>
                </c:pt>
                <c:pt idx="1143">
                  <c:v>43242</c:v>
                </c:pt>
                <c:pt idx="1144">
                  <c:v>43243</c:v>
                </c:pt>
                <c:pt idx="1145">
                  <c:v>43244</c:v>
                </c:pt>
                <c:pt idx="1146">
                  <c:v>43245</c:v>
                </c:pt>
                <c:pt idx="1147">
                  <c:v>43248</c:v>
                </c:pt>
                <c:pt idx="1148">
                  <c:v>43249</c:v>
                </c:pt>
                <c:pt idx="1149">
                  <c:v>43250</c:v>
                </c:pt>
                <c:pt idx="1150">
                  <c:v>43251</c:v>
                </c:pt>
                <c:pt idx="1151">
                  <c:v>43252</c:v>
                </c:pt>
                <c:pt idx="1152">
                  <c:v>43255</c:v>
                </c:pt>
                <c:pt idx="1153">
                  <c:v>43256</c:v>
                </c:pt>
                <c:pt idx="1154">
                  <c:v>43257</c:v>
                </c:pt>
                <c:pt idx="1155">
                  <c:v>43258</c:v>
                </c:pt>
                <c:pt idx="1156">
                  <c:v>43259</c:v>
                </c:pt>
                <c:pt idx="1157">
                  <c:v>43262</c:v>
                </c:pt>
                <c:pt idx="1158">
                  <c:v>43263</c:v>
                </c:pt>
                <c:pt idx="1159">
                  <c:v>43264</c:v>
                </c:pt>
                <c:pt idx="1160">
                  <c:v>43265</c:v>
                </c:pt>
                <c:pt idx="1161">
                  <c:v>43266</c:v>
                </c:pt>
                <c:pt idx="1162">
                  <c:v>43269</c:v>
                </c:pt>
                <c:pt idx="1163">
                  <c:v>43270</c:v>
                </c:pt>
                <c:pt idx="1164">
                  <c:v>43271</c:v>
                </c:pt>
                <c:pt idx="1165">
                  <c:v>43272</c:v>
                </c:pt>
                <c:pt idx="1166">
                  <c:v>43273</c:v>
                </c:pt>
                <c:pt idx="1167">
                  <c:v>43276</c:v>
                </c:pt>
                <c:pt idx="1168">
                  <c:v>43277</c:v>
                </c:pt>
                <c:pt idx="1169">
                  <c:v>43278</c:v>
                </c:pt>
                <c:pt idx="1170">
                  <c:v>43279</c:v>
                </c:pt>
                <c:pt idx="1171">
                  <c:v>43280</c:v>
                </c:pt>
                <c:pt idx="1172">
                  <c:v>43283</c:v>
                </c:pt>
                <c:pt idx="1173">
                  <c:v>43284</c:v>
                </c:pt>
                <c:pt idx="1174">
                  <c:v>43285</c:v>
                </c:pt>
                <c:pt idx="1175">
                  <c:v>43286</c:v>
                </c:pt>
                <c:pt idx="1176">
                  <c:v>43287</c:v>
                </c:pt>
                <c:pt idx="1177">
                  <c:v>43290</c:v>
                </c:pt>
                <c:pt idx="1178">
                  <c:v>43291</c:v>
                </c:pt>
                <c:pt idx="1179">
                  <c:v>43292</c:v>
                </c:pt>
                <c:pt idx="1180">
                  <c:v>43293</c:v>
                </c:pt>
                <c:pt idx="1181">
                  <c:v>43294</c:v>
                </c:pt>
                <c:pt idx="1182">
                  <c:v>43297</c:v>
                </c:pt>
                <c:pt idx="1183">
                  <c:v>43298</c:v>
                </c:pt>
                <c:pt idx="1184">
                  <c:v>43299</c:v>
                </c:pt>
                <c:pt idx="1185">
                  <c:v>43300</c:v>
                </c:pt>
                <c:pt idx="1186">
                  <c:v>43301</c:v>
                </c:pt>
                <c:pt idx="1187">
                  <c:v>43304</c:v>
                </c:pt>
                <c:pt idx="1188">
                  <c:v>43305</c:v>
                </c:pt>
                <c:pt idx="1189">
                  <c:v>43306</c:v>
                </c:pt>
                <c:pt idx="1190">
                  <c:v>43307</c:v>
                </c:pt>
                <c:pt idx="1191">
                  <c:v>43308</c:v>
                </c:pt>
                <c:pt idx="1192">
                  <c:v>43311</c:v>
                </c:pt>
                <c:pt idx="1193">
                  <c:v>43312</c:v>
                </c:pt>
                <c:pt idx="1194">
                  <c:v>43313</c:v>
                </c:pt>
                <c:pt idx="1195">
                  <c:v>43314</c:v>
                </c:pt>
                <c:pt idx="1196">
                  <c:v>43315</c:v>
                </c:pt>
                <c:pt idx="1197">
                  <c:v>43318</c:v>
                </c:pt>
                <c:pt idx="1198">
                  <c:v>43319</c:v>
                </c:pt>
                <c:pt idx="1199">
                  <c:v>43320</c:v>
                </c:pt>
                <c:pt idx="1200">
                  <c:v>43321</c:v>
                </c:pt>
                <c:pt idx="1201">
                  <c:v>43322</c:v>
                </c:pt>
                <c:pt idx="1202">
                  <c:v>43325</c:v>
                </c:pt>
                <c:pt idx="1203">
                  <c:v>43326</c:v>
                </c:pt>
                <c:pt idx="1204">
                  <c:v>43327</c:v>
                </c:pt>
                <c:pt idx="1205">
                  <c:v>43328</c:v>
                </c:pt>
                <c:pt idx="1206">
                  <c:v>43329</c:v>
                </c:pt>
                <c:pt idx="1207">
                  <c:v>43332</c:v>
                </c:pt>
                <c:pt idx="1208">
                  <c:v>43333</c:v>
                </c:pt>
                <c:pt idx="1209">
                  <c:v>43334</c:v>
                </c:pt>
                <c:pt idx="1210">
                  <c:v>43335</c:v>
                </c:pt>
                <c:pt idx="1211">
                  <c:v>43336</c:v>
                </c:pt>
                <c:pt idx="1212">
                  <c:v>43339</c:v>
                </c:pt>
                <c:pt idx="1213">
                  <c:v>43340</c:v>
                </c:pt>
                <c:pt idx="1214">
                  <c:v>43341</c:v>
                </c:pt>
                <c:pt idx="1215">
                  <c:v>43342</c:v>
                </c:pt>
                <c:pt idx="1216">
                  <c:v>43343</c:v>
                </c:pt>
                <c:pt idx="1217">
                  <c:v>43346</c:v>
                </c:pt>
                <c:pt idx="1218">
                  <c:v>43347</c:v>
                </c:pt>
                <c:pt idx="1219">
                  <c:v>43348</c:v>
                </c:pt>
                <c:pt idx="1220">
                  <c:v>43349</c:v>
                </c:pt>
                <c:pt idx="1221">
                  <c:v>43350</c:v>
                </c:pt>
                <c:pt idx="1222">
                  <c:v>43353</c:v>
                </c:pt>
                <c:pt idx="1223">
                  <c:v>43354</c:v>
                </c:pt>
                <c:pt idx="1224">
                  <c:v>43355</c:v>
                </c:pt>
                <c:pt idx="1225">
                  <c:v>43356</c:v>
                </c:pt>
                <c:pt idx="1226">
                  <c:v>43357</c:v>
                </c:pt>
                <c:pt idx="1227">
                  <c:v>43360</c:v>
                </c:pt>
                <c:pt idx="1228">
                  <c:v>43361</c:v>
                </c:pt>
                <c:pt idx="1229">
                  <c:v>43362</c:v>
                </c:pt>
                <c:pt idx="1230">
                  <c:v>43363</c:v>
                </c:pt>
                <c:pt idx="1231">
                  <c:v>43364</c:v>
                </c:pt>
                <c:pt idx="1232">
                  <c:v>43367</c:v>
                </c:pt>
                <c:pt idx="1233">
                  <c:v>43368</c:v>
                </c:pt>
                <c:pt idx="1234">
                  <c:v>43369</c:v>
                </c:pt>
                <c:pt idx="1235">
                  <c:v>43370</c:v>
                </c:pt>
                <c:pt idx="1236">
                  <c:v>43371</c:v>
                </c:pt>
                <c:pt idx="1237">
                  <c:v>43374</c:v>
                </c:pt>
                <c:pt idx="1238">
                  <c:v>43375</c:v>
                </c:pt>
                <c:pt idx="1239">
                  <c:v>43376</c:v>
                </c:pt>
                <c:pt idx="1240">
                  <c:v>43377</c:v>
                </c:pt>
                <c:pt idx="1241">
                  <c:v>43378</c:v>
                </c:pt>
                <c:pt idx="1242">
                  <c:v>43381</c:v>
                </c:pt>
                <c:pt idx="1243">
                  <c:v>43382</c:v>
                </c:pt>
                <c:pt idx="1244">
                  <c:v>43383</c:v>
                </c:pt>
                <c:pt idx="1245">
                  <c:v>43384</c:v>
                </c:pt>
                <c:pt idx="1246">
                  <c:v>43385</c:v>
                </c:pt>
                <c:pt idx="1247">
                  <c:v>43388</c:v>
                </c:pt>
                <c:pt idx="1248">
                  <c:v>43389</c:v>
                </c:pt>
                <c:pt idx="1249">
                  <c:v>43390</c:v>
                </c:pt>
                <c:pt idx="1250">
                  <c:v>43391</c:v>
                </c:pt>
                <c:pt idx="1251">
                  <c:v>43392</c:v>
                </c:pt>
                <c:pt idx="1252">
                  <c:v>43395</c:v>
                </c:pt>
                <c:pt idx="1253">
                  <c:v>43396</c:v>
                </c:pt>
                <c:pt idx="1254">
                  <c:v>43397</c:v>
                </c:pt>
                <c:pt idx="1255">
                  <c:v>43398</c:v>
                </c:pt>
                <c:pt idx="1256">
                  <c:v>43399</c:v>
                </c:pt>
                <c:pt idx="1257">
                  <c:v>43402</c:v>
                </c:pt>
                <c:pt idx="1258">
                  <c:v>43403</c:v>
                </c:pt>
                <c:pt idx="1259">
                  <c:v>43404</c:v>
                </c:pt>
                <c:pt idx="1260">
                  <c:v>43405</c:v>
                </c:pt>
                <c:pt idx="1261">
                  <c:v>43406</c:v>
                </c:pt>
                <c:pt idx="1262">
                  <c:v>43409</c:v>
                </c:pt>
                <c:pt idx="1263">
                  <c:v>43410</c:v>
                </c:pt>
                <c:pt idx="1264">
                  <c:v>43411</c:v>
                </c:pt>
                <c:pt idx="1265">
                  <c:v>43412</c:v>
                </c:pt>
                <c:pt idx="1266">
                  <c:v>43413</c:v>
                </c:pt>
                <c:pt idx="1267">
                  <c:v>43416</c:v>
                </c:pt>
                <c:pt idx="1268">
                  <c:v>43417</c:v>
                </c:pt>
                <c:pt idx="1269">
                  <c:v>43418</c:v>
                </c:pt>
                <c:pt idx="1270">
                  <c:v>43419</c:v>
                </c:pt>
                <c:pt idx="1271">
                  <c:v>43420</c:v>
                </c:pt>
                <c:pt idx="1272">
                  <c:v>43423</c:v>
                </c:pt>
                <c:pt idx="1273">
                  <c:v>43424</c:v>
                </c:pt>
                <c:pt idx="1274">
                  <c:v>43425</c:v>
                </c:pt>
                <c:pt idx="1275">
                  <c:v>43426</c:v>
                </c:pt>
                <c:pt idx="1276">
                  <c:v>43427</c:v>
                </c:pt>
                <c:pt idx="1277">
                  <c:v>43430</c:v>
                </c:pt>
                <c:pt idx="1278">
                  <c:v>43431</c:v>
                </c:pt>
                <c:pt idx="1279">
                  <c:v>43432</c:v>
                </c:pt>
                <c:pt idx="1280">
                  <c:v>43433</c:v>
                </c:pt>
                <c:pt idx="1281">
                  <c:v>43434</c:v>
                </c:pt>
                <c:pt idx="1282">
                  <c:v>43437</c:v>
                </c:pt>
                <c:pt idx="1283">
                  <c:v>43438</c:v>
                </c:pt>
                <c:pt idx="1284">
                  <c:v>43439</c:v>
                </c:pt>
                <c:pt idx="1285">
                  <c:v>43440</c:v>
                </c:pt>
                <c:pt idx="1286">
                  <c:v>43441</c:v>
                </c:pt>
                <c:pt idx="1287">
                  <c:v>43444</c:v>
                </c:pt>
                <c:pt idx="1288">
                  <c:v>43445</c:v>
                </c:pt>
                <c:pt idx="1289">
                  <c:v>43446</c:v>
                </c:pt>
                <c:pt idx="1290">
                  <c:v>43447</c:v>
                </c:pt>
                <c:pt idx="1291">
                  <c:v>43448</c:v>
                </c:pt>
                <c:pt idx="1292">
                  <c:v>43451</c:v>
                </c:pt>
                <c:pt idx="1293">
                  <c:v>43452</c:v>
                </c:pt>
                <c:pt idx="1294">
                  <c:v>43453</c:v>
                </c:pt>
                <c:pt idx="1295">
                  <c:v>43454</c:v>
                </c:pt>
                <c:pt idx="1296">
                  <c:v>43455</c:v>
                </c:pt>
                <c:pt idx="1297">
                  <c:v>43458</c:v>
                </c:pt>
                <c:pt idx="1298">
                  <c:v>43459</c:v>
                </c:pt>
                <c:pt idx="1299">
                  <c:v>43460</c:v>
                </c:pt>
                <c:pt idx="1300">
                  <c:v>43461</c:v>
                </c:pt>
                <c:pt idx="1301">
                  <c:v>43462</c:v>
                </c:pt>
                <c:pt idx="1302">
                  <c:v>43465</c:v>
                </c:pt>
                <c:pt idx="1303">
                  <c:v>43466</c:v>
                </c:pt>
                <c:pt idx="1304">
                  <c:v>43467</c:v>
                </c:pt>
                <c:pt idx="1305">
                  <c:v>43468</c:v>
                </c:pt>
                <c:pt idx="1306">
                  <c:v>43469</c:v>
                </c:pt>
                <c:pt idx="1307">
                  <c:v>43472</c:v>
                </c:pt>
                <c:pt idx="1308">
                  <c:v>43473</c:v>
                </c:pt>
                <c:pt idx="1309">
                  <c:v>43474</c:v>
                </c:pt>
                <c:pt idx="1310">
                  <c:v>43475</c:v>
                </c:pt>
                <c:pt idx="1311">
                  <c:v>43476</c:v>
                </c:pt>
                <c:pt idx="1312">
                  <c:v>43479</c:v>
                </c:pt>
                <c:pt idx="1313">
                  <c:v>43480</c:v>
                </c:pt>
                <c:pt idx="1314">
                  <c:v>43481</c:v>
                </c:pt>
                <c:pt idx="1315">
                  <c:v>43482</c:v>
                </c:pt>
                <c:pt idx="1316">
                  <c:v>43483</c:v>
                </c:pt>
                <c:pt idx="1317">
                  <c:v>43486</c:v>
                </c:pt>
                <c:pt idx="1318">
                  <c:v>43487</c:v>
                </c:pt>
                <c:pt idx="1319">
                  <c:v>43488</c:v>
                </c:pt>
                <c:pt idx="1320">
                  <c:v>43489</c:v>
                </c:pt>
                <c:pt idx="1321">
                  <c:v>43490</c:v>
                </c:pt>
                <c:pt idx="1322">
                  <c:v>43493</c:v>
                </c:pt>
                <c:pt idx="1323">
                  <c:v>43494</c:v>
                </c:pt>
                <c:pt idx="1324">
                  <c:v>43495</c:v>
                </c:pt>
                <c:pt idx="1325">
                  <c:v>43496</c:v>
                </c:pt>
                <c:pt idx="1326">
                  <c:v>43497</c:v>
                </c:pt>
                <c:pt idx="1327">
                  <c:v>43500</c:v>
                </c:pt>
                <c:pt idx="1328">
                  <c:v>43501</c:v>
                </c:pt>
                <c:pt idx="1329">
                  <c:v>43502</c:v>
                </c:pt>
                <c:pt idx="1330">
                  <c:v>43503</c:v>
                </c:pt>
                <c:pt idx="1331">
                  <c:v>43504</c:v>
                </c:pt>
                <c:pt idx="1332">
                  <c:v>43507</c:v>
                </c:pt>
                <c:pt idx="1333">
                  <c:v>43508</c:v>
                </c:pt>
                <c:pt idx="1334">
                  <c:v>43509</c:v>
                </c:pt>
                <c:pt idx="1335">
                  <c:v>43510</c:v>
                </c:pt>
                <c:pt idx="1336">
                  <c:v>43511</c:v>
                </c:pt>
                <c:pt idx="1337">
                  <c:v>43514</c:v>
                </c:pt>
                <c:pt idx="1338">
                  <c:v>43515</c:v>
                </c:pt>
                <c:pt idx="1339">
                  <c:v>43516</c:v>
                </c:pt>
                <c:pt idx="1340">
                  <c:v>43517</c:v>
                </c:pt>
                <c:pt idx="1341">
                  <c:v>43518</c:v>
                </c:pt>
                <c:pt idx="1342">
                  <c:v>43521</c:v>
                </c:pt>
                <c:pt idx="1343">
                  <c:v>43522</c:v>
                </c:pt>
                <c:pt idx="1344">
                  <c:v>43523</c:v>
                </c:pt>
                <c:pt idx="1345">
                  <c:v>43524</c:v>
                </c:pt>
                <c:pt idx="1346">
                  <c:v>43525</c:v>
                </c:pt>
                <c:pt idx="1347">
                  <c:v>43528</c:v>
                </c:pt>
                <c:pt idx="1348">
                  <c:v>43529</c:v>
                </c:pt>
                <c:pt idx="1349">
                  <c:v>43530</c:v>
                </c:pt>
                <c:pt idx="1350">
                  <c:v>43531</c:v>
                </c:pt>
                <c:pt idx="1351">
                  <c:v>43532</c:v>
                </c:pt>
                <c:pt idx="1352">
                  <c:v>43535</c:v>
                </c:pt>
                <c:pt idx="1353">
                  <c:v>43536</c:v>
                </c:pt>
                <c:pt idx="1354">
                  <c:v>43537</c:v>
                </c:pt>
                <c:pt idx="1355">
                  <c:v>43538</c:v>
                </c:pt>
                <c:pt idx="1356">
                  <c:v>43539</c:v>
                </c:pt>
                <c:pt idx="1357">
                  <c:v>43542</c:v>
                </c:pt>
                <c:pt idx="1358">
                  <c:v>43543</c:v>
                </c:pt>
                <c:pt idx="1359">
                  <c:v>43544</c:v>
                </c:pt>
                <c:pt idx="1360">
                  <c:v>43545</c:v>
                </c:pt>
                <c:pt idx="1361">
                  <c:v>43546</c:v>
                </c:pt>
                <c:pt idx="1362">
                  <c:v>43549</c:v>
                </c:pt>
                <c:pt idx="1363">
                  <c:v>43550</c:v>
                </c:pt>
                <c:pt idx="1364">
                  <c:v>43551</c:v>
                </c:pt>
                <c:pt idx="1365">
                  <c:v>43552</c:v>
                </c:pt>
                <c:pt idx="1366">
                  <c:v>43553</c:v>
                </c:pt>
                <c:pt idx="1367">
                  <c:v>43556</c:v>
                </c:pt>
                <c:pt idx="1368">
                  <c:v>43557</c:v>
                </c:pt>
                <c:pt idx="1369">
                  <c:v>43558</c:v>
                </c:pt>
                <c:pt idx="1370">
                  <c:v>43559</c:v>
                </c:pt>
                <c:pt idx="1371">
                  <c:v>43560</c:v>
                </c:pt>
                <c:pt idx="1372">
                  <c:v>43563</c:v>
                </c:pt>
                <c:pt idx="1373">
                  <c:v>43564</c:v>
                </c:pt>
                <c:pt idx="1374">
                  <c:v>43565</c:v>
                </c:pt>
                <c:pt idx="1375">
                  <c:v>43566</c:v>
                </c:pt>
                <c:pt idx="1376">
                  <c:v>43567</c:v>
                </c:pt>
                <c:pt idx="1377">
                  <c:v>43570</c:v>
                </c:pt>
                <c:pt idx="1378">
                  <c:v>43571</c:v>
                </c:pt>
                <c:pt idx="1379">
                  <c:v>43572</c:v>
                </c:pt>
                <c:pt idx="1380">
                  <c:v>43573</c:v>
                </c:pt>
                <c:pt idx="1381">
                  <c:v>43574</c:v>
                </c:pt>
                <c:pt idx="1382">
                  <c:v>43577</c:v>
                </c:pt>
                <c:pt idx="1383">
                  <c:v>43578</c:v>
                </c:pt>
                <c:pt idx="1384">
                  <c:v>43579</c:v>
                </c:pt>
                <c:pt idx="1385">
                  <c:v>43580</c:v>
                </c:pt>
                <c:pt idx="1386">
                  <c:v>43581</c:v>
                </c:pt>
                <c:pt idx="1387">
                  <c:v>43584</c:v>
                </c:pt>
                <c:pt idx="1388">
                  <c:v>43585</c:v>
                </c:pt>
                <c:pt idx="1389">
                  <c:v>43586</c:v>
                </c:pt>
                <c:pt idx="1390">
                  <c:v>43587</c:v>
                </c:pt>
                <c:pt idx="1391">
                  <c:v>43588</c:v>
                </c:pt>
                <c:pt idx="1392">
                  <c:v>43591</c:v>
                </c:pt>
                <c:pt idx="1393">
                  <c:v>43592</c:v>
                </c:pt>
                <c:pt idx="1394">
                  <c:v>43593</c:v>
                </c:pt>
                <c:pt idx="1395">
                  <c:v>43594</c:v>
                </c:pt>
                <c:pt idx="1396">
                  <c:v>43595</c:v>
                </c:pt>
                <c:pt idx="1397">
                  <c:v>43598</c:v>
                </c:pt>
                <c:pt idx="1398">
                  <c:v>43599</c:v>
                </c:pt>
                <c:pt idx="1399">
                  <c:v>43600</c:v>
                </c:pt>
                <c:pt idx="1400">
                  <c:v>43601</c:v>
                </c:pt>
                <c:pt idx="1401">
                  <c:v>43602</c:v>
                </c:pt>
                <c:pt idx="1402">
                  <c:v>43605</c:v>
                </c:pt>
                <c:pt idx="1403">
                  <c:v>43606</c:v>
                </c:pt>
                <c:pt idx="1404">
                  <c:v>43607</c:v>
                </c:pt>
                <c:pt idx="1405">
                  <c:v>43608</c:v>
                </c:pt>
                <c:pt idx="1406">
                  <c:v>43609</c:v>
                </c:pt>
                <c:pt idx="1407">
                  <c:v>43612</c:v>
                </c:pt>
                <c:pt idx="1408">
                  <c:v>43613</c:v>
                </c:pt>
                <c:pt idx="1409">
                  <c:v>43614</c:v>
                </c:pt>
                <c:pt idx="1410">
                  <c:v>43615</c:v>
                </c:pt>
                <c:pt idx="1411">
                  <c:v>43616</c:v>
                </c:pt>
                <c:pt idx="1412">
                  <c:v>43619</c:v>
                </c:pt>
                <c:pt idx="1413">
                  <c:v>43620</c:v>
                </c:pt>
                <c:pt idx="1414">
                  <c:v>43621</c:v>
                </c:pt>
                <c:pt idx="1415">
                  <c:v>43622</c:v>
                </c:pt>
                <c:pt idx="1416">
                  <c:v>43623</c:v>
                </c:pt>
                <c:pt idx="1417">
                  <c:v>43626</c:v>
                </c:pt>
                <c:pt idx="1418">
                  <c:v>43627</c:v>
                </c:pt>
                <c:pt idx="1419">
                  <c:v>43628</c:v>
                </c:pt>
                <c:pt idx="1420">
                  <c:v>43629</c:v>
                </c:pt>
                <c:pt idx="1421">
                  <c:v>43630</c:v>
                </c:pt>
                <c:pt idx="1422">
                  <c:v>43633</c:v>
                </c:pt>
                <c:pt idx="1423">
                  <c:v>43634</c:v>
                </c:pt>
                <c:pt idx="1424">
                  <c:v>43635</c:v>
                </c:pt>
                <c:pt idx="1425">
                  <c:v>43636</c:v>
                </c:pt>
                <c:pt idx="1426">
                  <c:v>43637</c:v>
                </c:pt>
                <c:pt idx="1427">
                  <c:v>43640</c:v>
                </c:pt>
                <c:pt idx="1428">
                  <c:v>43641</c:v>
                </c:pt>
                <c:pt idx="1429">
                  <c:v>43642</c:v>
                </c:pt>
                <c:pt idx="1430">
                  <c:v>43643</c:v>
                </c:pt>
                <c:pt idx="1431">
                  <c:v>43644</c:v>
                </c:pt>
                <c:pt idx="1432">
                  <c:v>43647</c:v>
                </c:pt>
                <c:pt idx="1433">
                  <c:v>43648</c:v>
                </c:pt>
                <c:pt idx="1434">
                  <c:v>43649</c:v>
                </c:pt>
                <c:pt idx="1435">
                  <c:v>43650</c:v>
                </c:pt>
                <c:pt idx="1436">
                  <c:v>43651</c:v>
                </c:pt>
                <c:pt idx="1437">
                  <c:v>43654</c:v>
                </c:pt>
                <c:pt idx="1438">
                  <c:v>43655</c:v>
                </c:pt>
                <c:pt idx="1439">
                  <c:v>43656</c:v>
                </c:pt>
                <c:pt idx="1440">
                  <c:v>43657</c:v>
                </c:pt>
                <c:pt idx="1441">
                  <c:v>43658</c:v>
                </c:pt>
                <c:pt idx="1442">
                  <c:v>43661</c:v>
                </c:pt>
                <c:pt idx="1443">
                  <c:v>43662</c:v>
                </c:pt>
                <c:pt idx="1444">
                  <c:v>43663</c:v>
                </c:pt>
                <c:pt idx="1445">
                  <c:v>43664</c:v>
                </c:pt>
                <c:pt idx="1446">
                  <c:v>43665</c:v>
                </c:pt>
                <c:pt idx="1447">
                  <c:v>43668</c:v>
                </c:pt>
                <c:pt idx="1448">
                  <c:v>43669</c:v>
                </c:pt>
                <c:pt idx="1449">
                  <c:v>43670</c:v>
                </c:pt>
                <c:pt idx="1450">
                  <c:v>43671</c:v>
                </c:pt>
                <c:pt idx="1451">
                  <c:v>43672</c:v>
                </c:pt>
                <c:pt idx="1452">
                  <c:v>43675</c:v>
                </c:pt>
                <c:pt idx="1453">
                  <c:v>43676</c:v>
                </c:pt>
                <c:pt idx="1454">
                  <c:v>43677</c:v>
                </c:pt>
                <c:pt idx="1455">
                  <c:v>43678</c:v>
                </c:pt>
                <c:pt idx="1456">
                  <c:v>43679</c:v>
                </c:pt>
                <c:pt idx="1457">
                  <c:v>43682</c:v>
                </c:pt>
                <c:pt idx="1458">
                  <c:v>43683</c:v>
                </c:pt>
                <c:pt idx="1459">
                  <c:v>43684</c:v>
                </c:pt>
                <c:pt idx="1460">
                  <c:v>43685</c:v>
                </c:pt>
                <c:pt idx="1461">
                  <c:v>43686</c:v>
                </c:pt>
                <c:pt idx="1462">
                  <c:v>43689</c:v>
                </c:pt>
                <c:pt idx="1463">
                  <c:v>43690</c:v>
                </c:pt>
                <c:pt idx="1464">
                  <c:v>43691</c:v>
                </c:pt>
                <c:pt idx="1465">
                  <c:v>43692</c:v>
                </c:pt>
                <c:pt idx="1466">
                  <c:v>43693</c:v>
                </c:pt>
                <c:pt idx="1467">
                  <c:v>43696</c:v>
                </c:pt>
                <c:pt idx="1468">
                  <c:v>43697</c:v>
                </c:pt>
                <c:pt idx="1469">
                  <c:v>43698</c:v>
                </c:pt>
                <c:pt idx="1470">
                  <c:v>43699</c:v>
                </c:pt>
                <c:pt idx="1471">
                  <c:v>43700</c:v>
                </c:pt>
                <c:pt idx="1472">
                  <c:v>43703</c:v>
                </c:pt>
                <c:pt idx="1473">
                  <c:v>43704</c:v>
                </c:pt>
                <c:pt idx="1474">
                  <c:v>43705</c:v>
                </c:pt>
                <c:pt idx="1475">
                  <c:v>43706</c:v>
                </c:pt>
                <c:pt idx="1476">
                  <c:v>43707</c:v>
                </c:pt>
                <c:pt idx="1477">
                  <c:v>43710</c:v>
                </c:pt>
                <c:pt idx="1478">
                  <c:v>43711</c:v>
                </c:pt>
                <c:pt idx="1479">
                  <c:v>43712</c:v>
                </c:pt>
                <c:pt idx="1480">
                  <c:v>43713</c:v>
                </c:pt>
                <c:pt idx="1481">
                  <c:v>43714</c:v>
                </c:pt>
                <c:pt idx="1482">
                  <c:v>43717</c:v>
                </c:pt>
                <c:pt idx="1483">
                  <c:v>43718</c:v>
                </c:pt>
                <c:pt idx="1484">
                  <c:v>43719</c:v>
                </c:pt>
                <c:pt idx="1485">
                  <c:v>43720</c:v>
                </c:pt>
                <c:pt idx="1486">
                  <c:v>43721</c:v>
                </c:pt>
                <c:pt idx="1487">
                  <c:v>43724</c:v>
                </c:pt>
                <c:pt idx="1488">
                  <c:v>43725</c:v>
                </c:pt>
                <c:pt idx="1489">
                  <c:v>43726</c:v>
                </c:pt>
                <c:pt idx="1490">
                  <c:v>43727</c:v>
                </c:pt>
                <c:pt idx="1491">
                  <c:v>43728</c:v>
                </c:pt>
                <c:pt idx="1492">
                  <c:v>43731</c:v>
                </c:pt>
                <c:pt idx="1493">
                  <c:v>43732</c:v>
                </c:pt>
                <c:pt idx="1494">
                  <c:v>43733</c:v>
                </c:pt>
                <c:pt idx="1495">
                  <c:v>43734</c:v>
                </c:pt>
                <c:pt idx="1496">
                  <c:v>43735</c:v>
                </c:pt>
                <c:pt idx="1497">
                  <c:v>43738</c:v>
                </c:pt>
                <c:pt idx="1498">
                  <c:v>43739</c:v>
                </c:pt>
                <c:pt idx="1499">
                  <c:v>43740</c:v>
                </c:pt>
                <c:pt idx="1500">
                  <c:v>43741</c:v>
                </c:pt>
                <c:pt idx="1501">
                  <c:v>43742</c:v>
                </c:pt>
                <c:pt idx="1502">
                  <c:v>43745</c:v>
                </c:pt>
                <c:pt idx="1503">
                  <c:v>43746</c:v>
                </c:pt>
                <c:pt idx="1504">
                  <c:v>43747</c:v>
                </c:pt>
                <c:pt idx="1505">
                  <c:v>43748</c:v>
                </c:pt>
                <c:pt idx="1506">
                  <c:v>43749</c:v>
                </c:pt>
                <c:pt idx="1507">
                  <c:v>43752</c:v>
                </c:pt>
                <c:pt idx="1508">
                  <c:v>43753</c:v>
                </c:pt>
                <c:pt idx="1509">
                  <c:v>43754</c:v>
                </c:pt>
                <c:pt idx="1510">
                  <c:v>43755</c:v>
                </c:pt>
                <c:pt idx="1511">
                  <c:v>43756</c:v>
                </c:pt>
                <c:pt idx="1512">
                  <c:v>43759</c:v>
                </c:pt>
                <c:pt idx="1513">
                  <c:v>43760</c:v>
                </c:pt>
                <c:pt idx="1514">
                  <c:v>43761</c:v>
                </c:pt>
                <c:pt idx="1515">
                  <c:v>43762</c:v>
                </c:pt>
                <c:pt idx="1516">
                  <c:v>43763</c:v>
                </c:pt>
                <c:pt idx="1517">
                  <c:v>43766</c:v>
                </c:pt>
                <c:pt idx="1518">
                  <c:v>43767</c:v>
                </c:pt>
                <c:pt idx="1519">
                  <c:v>43768</c:v>
                </c:pt>
                <c:pt idx="1520">
                  <c:v>43769</c:v>
                </c:pt>
                <c:pt idx="1521">
                  <c:v>43770</c:v>
                </c:pt>
                <c:pt idx="1522">
                  <c:v>43773</c:v>
                </c:pt>
                <c:pt idx="1523">
                  <c:v>43774</c:v>
                </c:pt>
                <c:pt idx="1524">
                  <c:v>43775</c:v>
                </c:pt>
                <c:pt idx="1525">
                  <c:v>43776</c:v>
                </c:pt>
                <c:pt idx="1526">
                  <c:v>43777</c:v>
                </c:pt>
                <c:pt idx="1527">
                  <c:v>43780</c:v>
                </c:pt>
                <c:pt idx="1528">
                  <c:v>43781</c:v>
                </c:pt>
                <c:pt idx="1529">
                  <c:v>43782</c:v>
                </c:pt>
                <c:pt idx="1530">
                  <c:v>43783</c:v>
                </c:pt>
                <c:pt idx="1531">
                  <c:v>43784</c:v>
                </c:pt>
                <c:pt idx="1532">
                  <c:v>43787</c:v>
                </c:pt>
                <c:pt idx="1533">
                  <c:v>43788</c:v>
                </c:pt>
                <c:pt idx="1534">
                  <c:v>43789</c:v>
                </c:pt>
                <c:pt idx="1535">
                  <c:v>43790</c:v>
                </c:pt>
                <c:pt idx="1536">
                  <c:v>43791</c:v>
                </c:pt>
                <c:pt idx="1537">
                  <c:v>43794</c:v>
                </c:pt>
                <c:pt idx="1538">
                  <c:v>43795</c:v>
                </c:pt>
                <c:pt idx="1539">
                  <c:v>43796</c:v>
                </c:pt>
                <c:pt idx="1540">
                  <c:v>43797</c:v>
                </c:pt>
                <c:pt idx="1541">
                  <c:v>43798</c:v>
                </c:pt>
                <c:pt idx="1542">
                  <c:v>43801</c:v>
                </c:pt>
                <c:pt idx="1543">
                  <c:v>43802</c:v>
                </c:pt>
                <c:pt idx="1544">
                  <c:v>43803</c:v>
                </c:pt>
                <c:pt idx="1545">
                  <c:v>43804</c:v>
                </c:pt>
                <c:pt idx="1546">
                  <c:v>43805</c:v>
                </c:pt>
                <c:pt idx="1547">
                  <c:v>43808</c:v>
                </c:pt>
                <c:pt idx="1548">
                  <c:v>43809</c:v>
                </c:pt>
                <c:pt idx="1549">
                  <c:v>43810</c:v>
                </c:pt>
                <c:pt idx="1550">
                  <c:v>43811</c:v>
                </c:pt>
                <c:pt idx="1551">
                  <c:v>43812</c:v>
                </c:pt>
                <c:pt idx="1552">
                  <c:v>43815</c:v>
                </c:pt>
                <c:pt idx="1553">
                  <c:v>43816</c:v>
                </c:pt>
                <c:pt idx="1554">
                  <c:v>43817</c:v>
                </c:pt>
                <c:pt idx="1555">
                  <c:v>43818</c:v>
                </c:pt>
                <c:pt idx="1556">
                  <c:v>43819</c:v>
                </c:pt>
                <c:pt idx="1557">
                  <c:v>43822</c:v>
                </c:pt>
                <c:pt idx="1558">
                  <c:v>43823</c:v>
                </c:pt>
                <c:pt idx="1559">
                  <c:v>43824</c:v>
                </c:pt>
                <c:pt idx="1560">
                  <c:v>43825</c:v>
                </c:pt>
                <c:pt idx="1561">
                  <c:v>43826</c:v>
                </c:pt>
                <c:pt idx="1562">
                  <c:v>43829</c:v>
                </c:pt>
                <c:pt idx="1563">
                  <c:v>43830</c:v>
                </c:pt>
                <c:pt idx="1564">
                  <c:v>43831</c:v>
                </c:pt>
                <c:pt idx="1565">
                  <c:v>43832</c:v>
                </c:pt>
                <c:pt idx="1566">
                  <c:v>43833</c:v>
                </c:pt>
                <c:pt idx="1567">
                  <c:v>43836</c:v>
                </c:pt>
                <c:pt idx="1568">
                  <c:v>43837</c:v>
                </c:pt>
                <c:pt idx="1569">
                  <c:v>43838</c:v>
                </c:pt>
                <c:pt idx="1570">
                  <c:v>43839</c:v>
                </c:pt>
                <c:pt idx="1571">
                  <c:v>43840</c:v>
                </c:pt>
                <c:pt idx="1572">
                  <c:v>43843</c:v>
                </c:pt>
                <c:pt idx="1573">
                  <c:v>43844</c:v>
                </c:pt>
                <c:pt idx="1574">
                  <c:v>43845</c:v>
                </c:pt>
                <c:pt idx="1575">
                  <c:v>43846</c:v>
                </c:pt>
                <c:pt idx="1576">
                  <c:v>43847</c:v>
                </c:pt>
                <c:pt idx="1577">
                  <c:v>43850</c:v>
                </c:pt>
                <c:pt idx="1578">
                  <c:v>43851</c:v>
                </c:pt>
                <c:pt idx="1579">
                  <c:v>43852</c:v>
                </c:pt>
                <c:pt idx="1580">
                  <c:v>43853</c:v>
                </c:pt>
                <c:pt idx="1581">
                  <c:v>43854</c:v>
                </c:pt>
                <c:pt idx="1582">
                  <c:v>43857</c:v>
                </c:pt>
                <c:pt idx="1583">
                  <c:v>43858</c:v>
                </c:pt>
                <c:pt idx="1584">
                  <c:v>43859</c:v>
                </c:pt>
                <c:pt idx="1585">
                  <c:v>43860</c:v>
                </c:pt>
                <c:pt idx="1586">
                  <c:v>43861</c:v>
                </c:pt>
                <c:pt idx="1587">
                  <c:v>43864</c:v>
                </c:pt>
                <c:pt idx="1588">
                  <c:v>43865</c:v>
                </c:pt>
                <c:pt idx="1589">
                  <c:v>43866</c:v>
                </c:pt>
                <c:pt idx="1590">
                  <c:v>43867</c:v>
                </c:pt>
                <c:pt idx="1591">
                  <c:v>43868</c:v>
                </c:pt>
                <c:pt idx="1592">
                  <c:v>43871</c:v>
                </c:pt>
                <c:pt idx="1593">
                  <c:v>43872</c:v>
                </c:pt>
                <c:pt idx="1594">
                  <c:v>43873</c:v>
                </c:pt>
                <c:pt idx="1595">
                  <c:v>43874</c:v>
                </c:pt>
                <c:pt idx="1596">
                  <c:v>43875</c:v>
                </c:pt>
                <c:pt idx="1597">
                  <c:v>43878</c:v>
                </c:pt>
                <c:pt idx="1598">
                  <c:v>43879</c:v>
                </c:pt>
                <c:pt idx="1599">
                  <c:v>43880</c:v>
                </c:pt>
                <c:pt idx="1600">
                  <c:v>43881</c:v>
                </c:pt>
                <c:pt idx="1601">
                  <c:v>43882</c:v>
                </c:pt>
                <c:pt idx="1602">
                  <c:v>43885</c:v>
                </c:pt>
                <c:pt idx="1603">
                  <c:v>43886</c:v>
                </c:pt>
                <c:pt idx="1604">
                  <c:v>43887</c:v>
                </c:pt>
                <c:pt idx="1605">
                  <c:v>43888</c:v>
                </c:pt>
                <c:pt idx="1606">
                  <c:v>43889</c:v>
                </c:pt>
                <c:pt idx="1607">
                  <c:v>43892</c:v>
                </c:pt>
                <c:pt idx="1608">
                  <c:v>43893</c:v>
                </c:pt>
                <c:pt idx="1609">
                  <c:v>43894</c:v>
                </c:pt>
                <c:pt idx="1610">
                  <c:v>43895</c:v>
                </c:pt>
                <c:pt idx="1611">
                  <c:v>43896</c:v>
                </c:pt>
                <c:pt idx="1612">
                  <c:v>43899</c:v>
                </c:pt>
                <c:pt idx="1613">
                  <c:v>43900</c:v>
                </c:pt>
                <c:pt idx="1614">
                  <c:v>43901</c:v>
                </c:pt>
                <c:pt idx="1615">
                  <c:v>43902</c:v>
                </c:pt>
                <c:pt idx="1616">
                  <c:v>43903</c:v>
                </c:pt>
                <c:pt idx="1617">
                  <c:v>43906</c:v>
                </c:pt>
                <c:pt idx="1618">
                  <c:v>43907</c:v>
                </c:pt>
                <c:pt idx="1619">
                  <c:v>43908</c:v>
                </c:pt>
                <c:pt idx="1620">
                  <c:v>43909</c:v>
                </c:pt>
                <c:pt idx="1621">
                  <c:v>43910</c:v>
                </c:pt>
                <c:pt idx="1622">
                  <c:v>43913</c:v>
                </c:pt>
                <c:pt idx="1623">
                  <c:v>43914</c:v>
                </c:pt>
                <c:pt idx="1624">
                  <c:v>43915</c:v>
                </c:pt>
                <c:pt idx="1625">
                  <c:v>43916</c:v>
                </c:pt>
                <c:pt idx="1626">
                  <c:v>43917</c:v>
                </c:pt>
                <c:pt idx="1627">
                  <c:v>43920</c:v>
                </c:pt>
                <c:pt idx="1628">
                  <c:v>43921</c:v>
                </c:pt>
                <c:pt idx="1629">
                  <c:v>43922</c:v>
                </c:pt>
                <c:pt idx="1630">
                  <c:v>43923</c:v>
                </c:pt>
                <c:pt idx="1631">
                  <c:v>43924</c:v>
                </c:pt>
                <c:pt idx="1632">
                  <c:v>43927</c:v>
                </c:pt>
                <c:pt idx="1633">
                  <c:v>43928</c:v>
                </c:pt>
                <c:pt idx="1634">
                  <c:v>43929</c:v>
                </c:pt>
                <c:pt idx="1635">
                  <c:v>43930</c:v>
                </c:pt>
                <c:pt idx="1636">
                  <c:v>43931</c:v>
                </c:pt>
                <c:pt idx="1637">
                  <c:v>43934</c:v>
                </c:pt>
                <c:pt idx="1638">
                  <c:v>43935</c:v>
                </c:pt>
                <c:pt idx="1639">
                  <c:v>43936</c:v>
                </c:pt>
                <c:pt idx="1640">
                  <c:v>43937</c:v>
                </c:pt>
                <c:pt idx="1641">
                  <c:v>43938</c:v>
                </c:pt>
                <c:pt idx="1642">
                  <c:v>43941</c:v>
                </c:pt>
                <c:pt idx="1643">
                  <c:v>43942</c:v>
                </c:pt>
                <c:pt idx="1644">
                  <c:v>43943</c:v>
                </c:pt>
                <c:pt idx="1645">
                  <c:v>43944</c:v>
                </c:pt>
                <c:pt idx="1646">
                  <c:v>43945</c:v>
                </c:pt>
                <c:pt idx="1647">
                  <c:v>43948</c:v>
                </c:pt>
                <c:pt idx="1648">
                  <c:v>43949</c:v>
                </c:pt>
                <c:pt idx="1649">
                  <c:v>43950</c:v>
                </c:pt>
                <c:pt idx="1650">
                  <c:v>43951</c:v>
                </c:pt>
                <c:pt idx="1651">
                  <c:v>43952</c:v>
                </c:pt>
                <c:pt idx="1652">
                  <c:v>43955</c:v>
                </c:pt>
                <c:pt idx="1653">
                  <c:v>43956</c:v>
                </c:pt>
                <c:pt idx="1654">
                  <c:v>43957</c:v>
                </c:pt>
                <c:pt idx="1655">
                  <c:v>43958</c:v>
                </c:pt>
                <c:pt idx="1656">
                  <c:v>43959</c:v>
                </c:pt>
                <c:pt idx="1657">
                  <c:v>43962</c:v>
                </c:pt>
                <c:pt idx="1658">
                  <c:v>43963</c:v>
                </c:pt>
                <c:pt idx="1659">
                  <c:v>43964</c:v>
                </c:pt>
                <c:pt idx="1660">
                  <c:v>43965</c:v>
                </c:pt>
                <c:pt idx="1661">
                  <c:v>43966</c:v>
                </c:pt>
                <c:pt idx="1662">
                  <c:v>43969</c:v>
                </c:pt>
                <c:pt idx="1663">
                  <c:v>43970</c:v>
                </c:pt>
                <c:pt idx="1664">
                  <c:v>43971</c:v>
                </c:pt>
                <c:pt idx="1665">
                  <c:v>43972</c:v>
                </c:pt>
                <c:pt idx="1666">
                  <c:v>43973</c:v>
                </c:pt>
                <c:pt idx="1667">
                  <c:v>43976</c:v>
                </c:pt>
                <c:pt idx="1668">
                  <c:v>43977</c:v>
                </c:pt>
                <c:pt idx="1669">
                  <c:v>43978</c:v>
                </c:pt>
                <c:pt idx="1670">
                  <c:v>43979</c:v>
                </c:pt>
                <c:pt idx="1671">
                  <c:v>43980</c:v>
                </c:pt>
                <c:pt idx="1672">
                  <c:v>43983</c:v>
                </c:pt>
                <c:pt idx="1673">
                  <c:v>43984</c:v>
                </c:pt>
                <c:pt idx="1674">
                  <c:v>43985</c:v>
                </c:pt>
                <c:pt idx="1675">
                  <c:v>43986</c:v>
                </c:pt>
                <c:pt idx="1676">
                  <c:v>43987</c:v>
                </c:pt>
                <c:pt idx="1677">
                  <c:v>43990</c:v>
                </c:pt>
                <c:pt idx="1678">
                  <c:v>43991</c:v>
                </c:pt>
                <c:pt idx="1679">
                  <c:v>43992</c:v>
                </c:pt>
                <c:pt idx="1680">
                  <c:v>43993</c:v>
                </c:pt>
                <c:pt idx="1681">
                  <c:v>43994</c:v>
                </c:pt>
                <c:pt idx="1682">
                  <c:v>43997</c:v>
                </c:pt>
                <c:pt idx="1683">
                  <c:v>43998</c:v>
                </c:pt>
                <c:pt idx="1684">
                  <c:v>43999</c:v>
                </c:pt>
                <c:pt idx="1685">
                  <c:v>44000</c:v>
                </c:pt>
                <c:pt idx="1686">
                  <c:v>44001</c:v>
                </c:pt>
                <c:pt idx="1687">
                  <c:v>44004</c:v>
                </c:pt>
                <c:pt idx="1688">
                  <c:v>44005</c:v>
                </c:pt>
                <c:pt idx="1689">
                  <c:v>44006</c:v>
                </c:pt>
                <c:pt idx="1690">
                  <c:v>44007</c:v>
                </c:pt>
                <c:pt idx="1691">
                  <c:v>44008</c:v>
                </c:pt>
                <c:pt idx="1692">
                  <c:v>44011</c:v>
                </c:pt>
                <c:pt idx="1693">
                  <c:v>44012</c:v>
                </c:pt>
                <c:pt idx="1694">
                  <c:v>44013</c:v>
                </c:pt>
                <c:pt idx="1695">
                  <c:v>44014</c:v>
                </c:pt>
                <c:pt idx="1696">
                  <c:v>44015</c:v>
                </c:pt>
                <c:pt idx="1697">
                  <c:v>44018</c:v>
                </c:pt>
                <c:pt idx="1698">
                  <c:v>44019</c:v>
                </c:pt>
                <c:pt idx="1699">
                  <c:v>44020</c:v>
                </c:pt>
                <c:pt idx="1700">
                  <c:v>44021</c:v>
                </c:pt>
                <c:pt idx="1701">
                  <c:v>44022</c:v>
                </c:pt>
                <c:pt idx="1702">
                  <c:v>44025</c:v>
                </c:pt>
                <c:pt idx="1703">
                  <c:v>44026</c:v>
                </c:pt>
                <c:pt idx="1704">
                  <c:v>44027</c:v>
                </c:pt>
                <c:pt idx="1705">
                  <c:v>44028</c:v>
                </c:pt>
                <c:pt idx="1706">
                  <c:v>44029</c:v>
                </c:pt>
                <c:pt idx="1707">
                  <c:v>44032</c:v>
                </c:pt>
                <c:pt idx="1708">
                  <c:v>44033</c:v>
                </c:pt>
                <c:pt idx="1709">
                  <c:v>44034</c:v>
                </c:pt>
                <c:pt idx="1710">
                  <c:v>44035</c:v>
                </c:pt>
                <c:pt idx="1711">
                  <c:v>44036</c:v>
                </c:pt>
                <c:pt idx="1712">
                  <c:v>44039</c:v>
                </c:pt>
                <c:pt idx="1713">
                  <c:v>44040</c:v>
                </c:pt>
                <c:pt idx="1714">
                  <c:v>44041</c:v>
                </c:pt>
                <c:pt idx="1715">
                  <c:v>44042</c:v>
                </c:pt>
                <c:pt idx="1716">
                  <c:v>44043</c:v>
                </c:pt>
                <c:pt idx="1717">
                  <c:v>44046</c:v>
                </c:pt>
                <c:pt idx="1718">
                  <c:v>44047</c:v>
                </c:pt>
                <c:pt idx="1719">
                  <c:v>44048</c:v>
                </c:pt>
                <c:pt idx="1720">
                  <c:v>44049</c:v>
                </c:pt>
                <c:pt idx="1721">
                  <c:v>44050</c:v>
                </c:pt>
                <c:pt idx="1722">
                  <c:v>44053</c:v>
                </c:pt>
                <c:pt idx="1723">
                  <c:v>44054</c:v>
                </c:pt>
                <c:pt idx="1724">
                  <c:v>44055</c:v>
                </c:pt>
                <c:pt idx="1725">
                  <c:v>44056</c:v>
                </c:pt>
                <c:pt idx="1726">
                  <c:v>44057</c:v>
                </c:pt>
                <c:pt idx="1727">
                  <c:v>44060</c:v>
                </c:pt>
                <c:pt idx="1728">
                  <c:v>44061</c:v>
                </c:pt>
                <c:pt idx="1729">
                  <c:v>44062</c:v>
                </c:pt>
                <c:pt idx="1730">
                  <c:v>44063</c:v>
                </c:pt>
                <c:pt idx="1731">
                  <c:v>44064</c:v>
                </c:pt>
                <c:pt idx="1732">
                  <c:v>44067</c:v>
                </c:pt>
                <c:pt idx="1733">
                  <c:v>44068</c:v>
                </c:pt>
                <c:pt idx="1734">
                  <c:v>44069</c:v>
                </c:pt>
                <c:pt idx="1735">
                  <c:v>44070</c:v>
                </c:pt>
                <c:pt idx="1736">
                  <c:v>44071</c:v>
                </c:pt>
                <c:pt idx="1737">
                  <c:v>44074</c:v>
                </c:pt>
                <c:pt idx="1738">
                  <c:v>44075</c:v>
                </c:pt>
                <c:pt idx="1739">
                  <c:v>44076</c:v>
                </c:pt>
                <c:pt idx="1740">
                  <c:v>44077</c:v>
                </c:pt>
                <c:pt idx="1741">
                  <c:v>44078</c:v>
                </c:pt>
                <c:pt idx="1742">
                  <c:v>44081</c:v>
                </c:pt>
                <c:pt idx="1743">
                  <c:v>44082</c:v>
                </c:pt>
                <c:pt idx="1744">
                  <c:v>44083</c:v>
                </c:pt>
                <c:pt idx="1745">
                  <c:v>44084</c:v>
                </c:pt>
                <c:pt idx="1746">
                  <c:v>44085</c:v>
                </c:pt>
                <c:pt idx="1747">
                  <c:v>44088</c:v>
                </c:pt>
                <c:pt idx="1748">
                  <c:v>44089</c:v>
                </c:pt>
                <c:pt idx="1749">
                  <c:v>44090</c:v>
                </c:pt>
                <c:pt idx="1750">
                  <c:v>44091</c:v>
                </c:pt>
                <c:pt idx="1751">
                  <c:v>44092</c:v>
                </c:pt>
                <c:pt idx="1752">
                  <c:v>44095</c:v>
                </c:pt>
                <c:pt idx="1753">
                  <c:v>44096</c:v>
                </c:pt>
                <c:pt idx="1754">
                  <c:v>44097</c:v>
                </c:pt>
                <c:pt idx="1755">
                  <c:v>44098</c:v>
                </c:pt>
                <c:pt idx="1756">
                  <c:v>44099</c:v>
                </c:pt>
                <c:pt idx="1757">
                  <c:v>44102</c:v>
                </c:pt>
                <c:pt idx="1758">
                  <c:v>44103</c:v>
                </c:pt>
                <c:pt idx="1759">
                  <c:v>44104</c:v>
                </c:pt>
                <c:pt idx="1760">
                  <c:v>44105</c:v>
                </c:pt>
                <c:pt idx="1761">
                  <c:v>44106</c:v>
                </c:pt>
                <c:pt idx="1762">
                  <c:v>44109</c:v>
                </c:pt>
                <c:pt idx="1763">
                  <c:v>44110</c:v>
                </c:pt>
                <c:pt idx="1764">
                  <c:v>44111</c:v>
                </c:pt>
                <c:pt idx="1765">
                  <c:v>44112</c:v>
                </c:pt>
                <c:pt idx="1766">
                  <c:v>44113</c:v>
                </c:pt>
                <c:pt idx="1767">
                  <c:v>44116</c:v>
                </c:pt>
                <c:pt idx="1768">
                  <c:v>44117</c:v>
                </c:pt>
                <c:pt idx="1769">
                  <c:v>44118</c:v>
                </c:pt>
                <c:pt idx="1770">
                  <c:v>44119</c:v>
                </c:pt>
                <c:pt idx="1771">
                  <c:v>44120</c:v>
                </c:pt>
                <c:pt idx="1772">
                  <c:v>44123</c:v>
                </c:pt>
                <c:pt idx="1773">
                  <c:v>44124</c:v>
                </c:pt>
                <c:pt idx="1774">
                  <c:v>44125</c:v>
                </c:pt>
                <c:pt idx="1775">
                  <c:v>44126</c:v>
                </c:pt>
                <c:pt idx="1776">
                  <c:v>44127</c:v>
                </c:pt>
                <c:pt idx="1777">
                  <c:v>44130</c:v>
                </c:pt>
                <c:pt idx="1778">
                  <c:v>44131</c:v>
                </c:pt>
                <c:pt idx="1779">
                  <c:v>44132</c:v>
                </c:pt>
                <c:pt idx="1780">
                  <c:v>44133</c:v>
                </c:pt>
                <c:pt idx="1781">
                  <c:v>44134</c:v>
                </c:pt>
                <c:pt idx="1782">
                  <c:v>44137</c:v>
                </c:pt>
                <c:pt idx="1783">
                  <c:v>44138</c:v>
                </c:pt>
                <c:pt idx="1784">
                  <c:v>44139</c:v>
                </c:pt>
                <c:pt idx="1785">
                  <c:v>44140</c:v>
                </c:pt>
                <c:pt idx="1786">
                  <c:v>44141</c:v>
                </c:pt>
                <c:pt idx="1787">
                  <c:v>44144</c:v>
                </c:pt>
                <c:pt idx="1788">
                  <c:v>44145</c:v>
                </c:pt>
                <c:pt idx="1789">
                  <c:v>44146</c:v>
                </c:pt>
                <c:pt idx="1790">
                  <c:v>44147</c:v>
                </c:pt>
                <c:pt idx="1791">
                  <c:v>44148</c:v>
                </c:pt>
                <c:pt idx="1792">
                  <c:v>44151</c:v>
                </c:pt>
                <c:pt idx="1793">
                  <c:v>44152</c:v>
                </c:pt>
                <c:pt idx="1794">
                  <c:v>44153</c:v>
                </c:pt>
                <c:pt idx="1795">
                  <c:v>44154</c:v>
                </c:pt>
                <c:pt idx="1796">
                  <c:v>44155</c:v>
                </c:pt>
                <c:pt idx="1797">
                  <c:v>44158</c:v>
                </c:pt>
                <c:pt idx="1798">
                  <c:v>44159</c:v>
                </c:pt>
                <c:pt idx="1799">
                  <c:v>44160</c:v>
                </c:pt>
                <c:pt idx="1800">
                  <c:v>44161</c:v>
                </c:pt>
                <c:pt idx="1801">
                  <c:v>44162</c:v>
                </c:pt>
                <c:pt idx="1802">
                  <c:v>44165</c:v>
                </c:pt>
                <c:pt idx="1803">
                  <c:v>44166</c:v>
                </c:pt>
                <c:pt idx="1804">
                  <c:v>44167</c:v>
                </c:pt>
                <c:pt idx="1805">
                  <c:v>44168</c:v>
                </c:pt>
                <c:pt idx="1806">
                  <c:v>44169</c:v>
                </c:pt>
                <c:pt idx="1807">
                  <c:v>44172</c:v>
                </c:pt>
                <c:pt idx="1808">
                  <c:v>44173</c:v>
                </c:pt>
                <c:pt idx="1809">
                  <c:v>44174</c:v>
                </c:pt>
                <c:pt idx="1810">
                  <c:v>44175</c:v>
                </c:pt>
                <c:pt idx="1811">
                  <c:v>44176</c:v>
                </c:pt>
                <c:pt idx="1812">
                  <c:v>44179</c:v>
                </c:pt>
                <c:pt idx="1813">
                  <c:v>44180</c:v>
                </c:pt>
                <c:pt idx="1814">
                  <c:v>44181</c:v>
                </c:pt>
                <c:pt idx="1815">
                  <c:v>44182</c:v>
                </c:pt>
                <c:pt idx="1816">
                  <c:v>44183</c:v>
                </c:pt>
                <c:pt idx="1817">
                  <c:v>44186</c:v>
                </c:pt>
                <c:pt idx="1818">
                  <c:v>44187</c:v>
                </c:pt>
                <c:pt idx="1819">
                  <c:v>44188</c:v>
                </c:pt>
                <c:pt idx="1820">
                  <c:v>44189</c:v>
                </c:pt>
                <c:pt idx="1821">
                  <c:v>44190</c:v>
                </c:pt>
                <c:pt idx="1822">
                  <c:v>44193</c:v>
                </c:pt>
                <c:pt idx="1823">
                  <c:v>44194</c:v>
                </c:pt>
                <c:pt idx="1824">
                  <c:v>44195</c:v>
                </c:pt>
                <c:pt idx="1825">
                  <c:v>44196</c:v>
                </c:pt>
                <c:pt idx="1826">
                  <c:v>44197</c:v>
                </c:pt>
                <c:pt idx="1827">
                  <c:v>44200</c:v>
                </c:pt>
                <c:pt idx="1828">
                  <c:v>44201</c:v>
                </c:pt>
                <c:pt idx="1829">
                  <c:v>44202</c:v>
                </c:pt>
                <c:pt idx="1830">
                  <c:v>44203</c:v>
                </c:pt>
                <c:pt idx="1831">
                  <c:v>44204</c:v>
                </c:pt>
                <c:pt idx="1832">
                  <c:v>44207</c:v>
                </c:pt>
                <c:pt idx="1833">
                  <c:v>44208</c:v>
                </c:pt>
                <c:pt idx="1834">
                  <c:v>44209</c:v>
                </c:pt>
                <c:pt idx="1835">
                  <c:v>44210</c:v>
                </c:pt>
                <c:pt idx="1836">
                  <c:v>44211</c:v>
                </c:pt>
                <c:pt idx="1837">
                  <c:v>44214</c:v>
                </c:pt>
                <c:pt idx="1838">
                  <c:v>44215</c:v>
                </c:pt>
                <c:pt idx="1839">
                  <c:v>44216</c:v>
                </c:pt>
                <c:pt idx="1840">
                  <c:v>44217</c:v>
                </c:pt>
                <c:pt idx="1841">
                  <c:v>44218</c:v>
                </c:pt>
                <c:pt idx="1842">
                  <c:v>44221</c:v>
                </c:pt>
                <c:pt idx="1843">
                  <c:v>44222</c:v>
                </c:pt>
                <c:pt idx="1844">
                  <c:v>44223</c:v>
                </c:pt>
                <c:pt idx="1845">
                  <c:v>44224</c:v>
                </c:pt>
                <c:pt idx="1846">
                  <c:v>44225</c:v>
                </c:pt>
                <c:pt idx="1847">
                  <c:v>44228</c:v>
                </c:pt>
                <c:pt idx="1848">
                  <c:v>44229</c:v>
                </c:pt>
                <c:pt idx="1849">
                  <c:v>44230</c:v>
                </c:pt>
                <c:pt idx="1850">
                  <c:v>44231</c:v>
                </c:pt>
                <c:pt idx="1851">
                  <c:v>44232</c:v>
                </c:pt>
                <c:pt idx="1852">
                  <c:v>44235</c:v>
                </c:pt>
                <c:pt idx="1853">
                  <c:v>44236</c:v>
                </c:pt>
                <c:pt idx="1854">
                  <c:v>44237</c:v>
                </c:pt>
                <c:pt idx="1855">
                  <c:v>44238</c:v>
                </c:pt>
                <c:pt idx="1856">
                  <c:v>44239</c:v>
                </c:pt>
                <c:pt idx="1857">
                  <c:v>44242</c:v>
                </c:pt>
                <c:pt idx="1858">
                  <c:v>44243</c:v>
                </c:pt>
                <c:pt idx="1859">
                  <c:v>44244</c:v>
                </c:pt>
                <c:pt idx="1860">
                  <c:v>44245</c:v>
                </c:pt>
                <c:pt idx="1861">
                  <c:v>44246</c:v>
                </c:pt>
                <c:pt idx="1862">
                  <c:v>44249</c:v>
                </c:pt>
                <c:pt idx="1863">
                  <c:v>44250</c:v>
                </c:pt>
                <c:pt idx="1864">
                  <c:v>44251</c:v>
                </c:pt>
                <c:pt idx="1865">
                  <c:v>44252</c:v>
                </c:pt>
                <c:pt idx="1866">
                  <c:v>44253</c:v>
                </c:pt>
                <c:pt idx="1867">
                  <c:v>44256</c:v>
                </c:pt>
                <c:pt idx="1868">
                  <c:v>44257</c:v>
                </c:pt>
                <c:pt idx="1869">
                  <c:v>44258</c:v>
                </c:pt>
                <c:pt idx="1870">
                  <c:v>44259</c:v>
                </c:pt>
                <c:pt idx="1871">
                  <c:v>44260</c:v>
                </c:pt>
                <c:pt idx="1872">
                  <c:v>44263</c:v>
                </c:pt>
                <c:pt idx="1873">
                  <c:v>44264</c:v>
                </c:pt>
                <c:pt idx="1874">
                  <c:v>44265</c:v>
                </c:pt>
                <c:pt idx="1875">
                  <c:v>44266</c:v>
                </c:pt>
                <c:pt idx="1876">
                  <c:v>44267</c:v>
                </c:pt>
                <c:pt idx="1877">
                  <c:v>44270</c:v>
                </c:pt>
                <c:pt idx="1878">
                  <c:v>44271</c:v>
                </c:pt>
                <c:pt idx="1879">
                  <c:v>44272</c:v>
                </c:pt>
                <c:pt idx="1880">
                  <c:v>44273</c:v>
                </c:pt>
                <c:pt idx="1881">
                  <c:v>44274</c:v>
                </c:pt>
                <c:pt idx="1882">
                  <c:v>44277</c:v>
                </c:pt>
                <c:pt idx="1883">
                  <c:v>44278</c:v>
                </c:pt>
                <c:pt idx="1884">
                  <c:v>44279</c:v>
                </c:pt>
                <c:pt idx="1885">
                  <c:v>44280</c:v>
                </c:pt>
                <c:pt idx="1886">
                  <c:v>44281</c:v>
                </c:pt>
                <c:pt idx="1887">
                  <c:v>44284</c:v>
                </c:pt>
                <c:pt idx="1888">
                  <c:v>44285</c:v>
                </c:pt>
                <c:pt idx="1889">
                  <c:v>44286</c:v>
                </c:pt>
                <c:pt idx="1890">
                  <c:v>44287</c:v>
                </c:pt>
                <c:pt idx="1891">
                  <c:v>44288</c:v>
                </c:pt>
                <c:pt idx="1892">
                  <c:v>44291</c:v>
                </c:pt>
                <c:pt idx="1893">
                  <c:v>44292</c:v>
                </c:pt>
                <c:pt idx="1894">
                  <c:v>44293</c:v>
                </c:pt>
                <c:pt idx="1895">
                  <c:v>44294</c:v>
                </c:pt>
                <c:pt idx="1896">
                  <c:v>44295</c:v>
                </c:pt>
                <c:pt idx="1897">
                  <c:v>44298</c:v>
                </c:pt>
                <c:pt idx="1898">
                  <c:v>44299</c:v>
                </c:pt>
                <c:pt idx="1899">
                  <c:v>44300</c:v>
                </c:pt>
                <c:pt idx="1900">
                  <c:v>44301</c:v>
                </c:pt>
                <c:pt idx="1901">
                  <c:v>44302</c:v>
                </c:pt>
                <c:pt idx="1902">
                  <c:v>44305</c:v>
                </c:pt>
                <c:pt idx="1903">
                  <c:v>44306</c:v>
                </c:pt>
                <c:pt idx="1904">
                  <c:v>44307</c:v>
                </c:pt>
                <c:pt idx="1905">
                  <c:v>44308</c:v>
                </c:pt>
                <c:pt idx="1906">
                  <c:v>44309</c:v>
                </c:pt>
                <c:pt idx="1907">
                  <c:v>44312</c:v>
                </c:pt>
                <c:pt idx="1908">
                  <c:v>44313</c:v>
                </c:pt>
                <c:pt idx="1909">
                  <c:v>44314</c:v>
                </c:pt>
                <c:pt idx="1910">
                  <c:v>44315</c:v>
                </c:pt>
                <c:pt idx="1911">
                  <c:v>44316</c:v>
                </c:pt>
                <c:pt idx="1912">
                  <c:v>44319</c:v>
                </c:pt>
                <c:pt idx="1913">
                  <c:v>44320</c:v>
                </c:pt>
                <c:pt idx="1914">
                  <c:v>44321</c:v>
                </c:pt>
                <c:pt idx="1915">
                  <c:v>44322</c:v>
                </c:pt>
                <c:pt idx="1916">
                  <c:v>44323</c:v>
                </c:pt>
                <c:pt idx="1917">
                  <c:v>44326</c:v>
                </c:pt>
                <c:pt idx="1918">
                  <c:v>44327</c:v>
                </c:pt>
                <c:pt idx="1919">
                  <c:v>44328</c:v>
                </c:pt>
                <c:pt idx="1920">
                  <c:v>44329</c:v>
                </c:pt>
                <c:pt idx="1921">
                  <c:v>44330</c:v>
                </c:pt>
                <c:pt idx="1922">
                  <c:v>44333</c:v>
                </c:pt>
                <c:pt idx="1923">
                  <c:v>44334</c:v>
                </c:pt>
                <c:pt idx="1924">
                  <c:v>44335</c:v>
                </c:pt>
                <c:pt idx="1925">
                  <c:v>44336</c:v>
                </c:pt>
                <c:pt idx="1926">
                  <c:v>44337</c:v>
                </c:pt>
                <c:pt idx="1927">
                  <c:v>44340</c:v>
                </c:pt>
                <c:pt idx="1928">
                  <c:v>44341</c:v>
                </c:pt>
                <c:pt idx="1929">
                  <c:v>44342</c:v>
                </c:pt>
                <c:pt idx="1930">
                  <c:v>44343</c:v>
                </c:pt>
                <c:pt idx="1931">
                  <c:v>44344</c:v>
                </c:pt>
                <c:pt idx="1932">
                  <c:v>44347</c:v>
                </c:pt>
                <c:pt idx="1933">
                  <c:v>44348</c:v>
                </c:pt>
                <c:pt idx="1934">
                  <c:v>44349</c:v>
                </c:pt>
                <c:pt idx="1935">
                  <c:v>44350</c:v>
                </c:pt>
                <c:pt idx="1936">
                  <c:v>44351</c:v>
                </c:pt>
                <c:pt idx="1937">
                  <c:v>44354</c:v>
                </c:pt>
                <c:pt idx="1938">
                  <c:v>44355</c:v>
                </c:pt>
                <c:pt idx="1939">
                  <c:v>44356</c:v>
                </c:pt>
                <c:pt idx="1940">
                  <c:v>44357</c:v>
                </c:pt>
                <c:pt idx="1941">
                  <c:v>44358</c:v>
                </c:pt>
                <c:pt idx="1942">
                  <c:v>44361</c:v>
                </c:pt>
                <c:pt idx="1943">
                  <c:v>44362</c:v>
                </c:pt>
                <c:pt idx="1944">
                  <c:v>44363</c:v>
                </c:pt>
                <c:pt idx="1945">
                  <c:v>44364</c:v>
                </c:pt>
                <c:pt idx="1946">
                  <c:v>44365</c:v>
                </c:pt>
                <c:pt idx="1947">
                  <c:v>44368</c:v>
                </c:pt>
                <c:pt idx="1948">
                  <c:v>44369</c:v>
                </c:pt>
                <c:pt idx="1949">
                  <c:v>44370</c:v>
                </c:pt>
                <c:pt idx="1950">
                  <c:v>44371</c:v>
                </c:pt>
                <c:pt idx="1951">
                  <c:v>44372</c:v>
                </c:pt>
                <c:pt idx="1952">
                  <c:v>44375</c:v>
                </c:pt>
                <c:pt idx="1953">
                  <c:v>44376</c:v>
                </c:pt>
                <c:pt idx="1954">
                  <c:v>44377</c:v>
                </c:pt>
                <c:pt idx="1955">
                  <c:v>44378</c:v>
                </c:pt>
                <c:pt idx="1956">
                  <c:v>44379</c:v>
                </c:pt>
                <c:pt idx="1957">
                  <c:v>44382</c:v>
                </c:pt>
                <c:pt idx="1958">
                  <c:v>44383</c:v>
                </c:pt>
                <c:pt idx="1959">
                  <c:v>44384</c:v>
                </c:pt>
                <c:pt idx="1960">
                  <c:v>44385</c:v>
                </c:pt>
                <c:pt idx="1961">
                  <c:v>44386</c:v>
                </c:pt>
                <c:pt idx="1962">
                  <c:v>44389</c:v>
                </c:pt>
                <c:pt idx="1963">
                  <c:v>44390</c:v>
                </c:pt>
                <c:pt idx="1964">
                  <c:v>44391</c:v>
                </c:pt>
                <c:pt idx="1965">
                  <c:v>44392</c:v>
                </c:pt>
                <c:pt idx="1966">
                  <c:v>44393</c:v>
                </c:pt>
                <c:pt idx="1967">
                  <c:v>44396</c:v>
                </c:pt>
                <c:pt idx="1968">
                  <c:v>44397</c:v>
                </c:pt>
                <c:pt idx="1969">
                  <c:v>44398</c:v>
                </c:pt>
                <c:pt idx="1970">
                  <c:v>44399</c:v>
                </c:pt>
                <c:pt idx="1971">
                  <c:v>44400</c:v>
                </c:pt>
                <c:pt idx="1972">
                  <c:v>44403</c:v>
                </c:pt>
                <c:pt idx="1973">
                  <c:v>44404</c:v>
                </c:pt>
                <c:pt idx="1974">
                  <c:v>44405</c:v>
                </c:pt>
                <c:pt idx="1975">
                  <c:v>44406</c:v>
                </c:pt>
                <c:pt idx="1976">
                  <c:v>44407</c:v>
                </c:pt>
                <c:pt idx="1977">
                  <c:v>44410</c:v>
                </c:pt>
                <c:pt idx="1978">
                  <c:v>44411</c:v>
                </c:pt>
                <c:pt idx="1979">
                  <c:v>44412</c:v>
                </c:pt>
                <c:pt idx="1980">
                  <c:v>44413</c:v>
                </c:pt>
                <c:pt idx="1981">
                  <c:v>44414</c:v>
                </c:pt>
                <c:pt idx="1982">
                  <c:v>44417</c:v>
                </c:pt>
                <c:pt idx="1983">
                  <c:v>44418</c:v>
                </c:pt>
                <c:pt idx="1984">
                  <c:v>44419</c:v>
                </c:pt>
                <c:pt idx="1985">
                  <c:v>44420</c:v>
                </c:pt>
                <c:pt idx="1986">
                  <c:v>44421</c:v>
                </c:pt>
                <c:pt idx="1987">
                  <c:v>44424</c:v>
                </c:pt>
                <c:pt idx="1988">
                  <c:v>44425</c:v>
                </c:pt>
                <c:pt idx="1989">
                  <c:v>44426</c:v>
                </c:pt>
                <c:pt idx="1990">
                  <c:v>44427</c:v>
                </c:pt>
                <c:pt idx="1991">
                  <c:v>44428</c:v>
                </c:pt>
                <c:pt idx="1992">
                  <c:v>44431</c:v>
                </c:pt>
                <c:pt idx="1993">
                  <c:v>44432</c:v>
                </c:pt>
                <c:pt idx="1994">
                  <c:v>44433</c:v>
                </c:pt>
                <c:pt idx="1995">
                  <c:v>44434</c:v>
                </c:pt>
                <c:pt idx="1996">
                  <c:v>44435</c:v>
                </c:pt>
                <c:pt idx="1997">
                  <c:v>44438</c:v>
                </c:pt>
                <c:pt idx="1998">
                  <c:v>44439</c:v>
                </c:pt>
                <c:pt idx="1999">
                  <c:v>44440</c:v>
                </c:pt>
                <c:pt idx="2000">
                  <c:v>44441</c:v>
                </c:pt>
                <c:pt idx="2001">
                  <c:v>44442</c:v>
                </c:pt>
                <c:pt idx="2002">
                  <c:v>44445</c:v>
                </c:pt>
                <c:pt idx="2003">
                  <c:v>44446</c:v>
                </c:pt>
                <c:pt idx="2004">
                  <c:v>44447</c:v>
                </c:pt>
                <c:pt idx="2005">
                  <c:v>44448</c:v>
                </c:pt>
                <c:pt idx="2006">
                  <c:v>44449</c:v>
                </c:pt>
                <c:pt idx="2007">
                  <c:v>44452</c:v>
                </c:pt>
                <c:pt idx="2008">
                  <c:v>44453</c:v>
                </c:pt>
                <c:pt idx="2009">
                  <c:v>44454</c:v>
                </c:pt>
                <c:pt idx="2010">
                  <c:v>44455</c:v>
                </c:pt>
                <c:pt idx="2011">
                  <c:v>44456</c:v>
                </c:pt>
                <c:pt idx="2012">
                  <c:v>44459</c:v>
                </c:pt>
                <c:pt idx="2013">
                  <c:v>44460</c:v>
                </c:pt>
                <c:pt idx="2014">
                  <c:v>44461</c:v>
                </c:pt>
                <c:pt idx="2015">
                  <c:v>44462</c:v>
                </c:pt>
                <c:pt idx="2016">
                  <c:v>44463</c:v>
                </c:pt>
                <c:pt idx="2017">
                  <c:v>44466</c:v>
                </c:pt>
                <c:pt idx="2018">
                  <c:v>44467</c:v>
                </c:pt>
                <c:pt idx="2019">
                  <c:v>44468</c:v>
                </c:pt>
                <c:pt idx="2020">
                  <c:v>44469</c:v>
                </c:pt>
                <c:pt idx="2021">
                  <c:v>44470</c:v>
                </c:pt>
                <c:pt idx="2022">
                  <c:v>44473</c:v>
                </c:pt>
                <c:pt idx="2023">
                  <c:v>44474</c:v>
                </c:pt>
                <c:pt idx="2024">
                  <c:v>44475</c:v>
                </c:pt>
                <c:pt idx="2025">
                  <c:v>44476</c:v>
                </c:pt>
                <c:pt idx="2026">
                  <c:v>44477</c:v>
                </c:pt>
                <c:pt idx="2027">
                  <c:v>44480</c:v>
                </c:pt>
                <c:pt idx="2028">
                  <c:v>44481</c:v>
                </c:pt>
                <c:pt idx="2029">
                  <c:v>44482</c:v>
                </c:pt>
                <c:pt idx="2030">
                  <c:v>44483</c:v>
                </c:pt>
                <c:pt idx="2031">
                  <c:v>44484</c:v>
                </c:pt>
                <c:pt idx="2032">
                  <c:v>44487</c:v>
                </c:pt>
                <c:pt idx="2033">
                  <c:v>44488</c:v>
                </c:pt>
                <c:pt idx="2034">
                  <c:v>44489</c:v>
                </c:pt>
                <c:pt idx="2035">
                  <c:v>44490</c:v>
                </c:pt>
                <c:pt idx="2036">
                  <c:v>44491</c:v>
                </c:pt>
                <c:pt idx="2037">
                  <c:v>44494</c:v>
                </c:pt>
                <c:pt idx="2038">
                  <c:v>44495</c:v>
                </c:pt>
                <c:pt idx="2039">
                  <c:v>44496</c:v>
                </c:pt>
                <c:pt idx="2040">
                  <c:v>44497</c:v>
                </c:pt>
                <c:pt idx="2041">
                  <c:v>44498</c:v>
                </c:pt>
                <c:pt idx="2042">
                  <c:v>44501</c:v>
                </c:pt>
                <c:pt idx="2043">
                  <c:v>44502</c:v>
                </c:pt>
                <c:pt idx="2044">
                  <c:v>44503</c:v>
                </c:pt>
                <c:pt idx="2045">
                  <c:v>44504</c:v>
                </c:pt>
                <c:pt idx="2046">
                  <c:v>44505</c:v>
                </c:pt>
                <c:pt idx="2047">
                  <c:v>44508</c:v>
                </c:pt>
                <c:pt idx="2048">
                  <c:v>44509</c:v>
                </c:pt>
                <c:pt idx="2049">
                  <c:v>44510</c:v>
                </c:pt>
                <c:pt idx="2050">
                  <c:v>44511</c:v>
                </c:pt>
                <c:pt idx="2051">
                  <c:v>44512</c:v>
                </c:pt>
                <c:pt idx="2052">
                  <c:v>44515</c:v>
                </c:pt>
                <c:pt idx="2053">
                  <c:v>44516</c:v>
                </c:pt>
                <c:pt idx="2054">
                  <c:v>44517</c:v>
                </c:pt>
                <c:pt idx="2055">
                  <c:v>44518</c:v>
                </c:pt>
                <c:pt idx="2056">
                  <c:v>44519</c:v>
                </c:pt>
                <c:pt idx="2057">
                  <c:v>44522</c:v>
                </c:pt>
                <c:pt idx="2058">
                  <c:v>44523</c:v>
                </c:pt>
                <c:pt idx="2059">
                  <c:v>44524</c:v>
                </c:pt>
                <c:pt idx="2060">
                  <c:v>44525</c:v>
                </c:pt>
                <c:pt idx="2061">
                  <c:v>44526</c:v>
                </c:pt>
                <c:pt idx="2062">
                  <c:v>44529</c:v>
                </c:pt>
                <c:pt idx="2063">
                  <c:v>44530</c:v>
                </c:pt>
                <c:pt idx="2064">
                  <c:v>44531</c:v>
                </c:pt>
                <c:pt idx="2065">
                  <c:v>44532</c:v>
                </c:pt>
                <c:pt idx="2066">
                  <c:v>44533</c:v>
                </c:pt>
                <c:pt idx="2067">
                  <c:v>44536</c:v>
                </c:pt>
                <c:pt idx="2068">
                  <c:v>44537</c:v>
                </c:pt>
                <c:pt idx="2069">
                  <c:v>44538</c:v>
                </c:pt>
                <c:pt idx="2070">
                  <c:v>44539</c:v>
                </c:pt>
                <c:pt idx="2071">
                  <c:v>44540</c:v>
                </c:pt>
                <c:pt idx="2072">
                  <c:v>44543</c:v>
                </c:pt>
                <c:pt idx="2073">
                  <c:v>44544</c:v>
                </c:pt>
                <c:pt idx="2074">
                  <c:v>44545</c:v>
                </c:pt>
                <c:pt idx="2075">
                  <c:v>44546</c:v>
                </c:pt>
                <c:pt idx="2076">
                  <c:v>44547</c:v>
                </c:pt>
                <c:pt idx="2077">
                  <c:v>44550</c:v>
                </c:pt>
                <c:pt idx="2078">
                  <c:v>44551</c:v>
                </c:pt>
                <c:pt idx="2079">
                  <c:v>44552</c:v>
                </c:pt>
                <c:pt idx="2080">
                  <c:v>44553</c:v>
                </c:pt>
                <c:pt idx="2081">
                  <c:v>44554</c:v>
                </c:pt>
                <c:pt idx="2082">
                  <c:v>44557</c:v>
                </c:pt>
                <c:pt idx="2083">
                  <c:v>44558</c:v>
                </c:pt>
                <c:pt idx="2084">
                  <c:v>44559</c:v>
                </c:pt>
                <c:pt idx="2085">
                  <c:v>44560</c:v>
                </c:pt>
                <c:pt idx="2086">
                  <c:v>44561</c:v>
                </c:pt>
                <c:pt idx="2087">
                  <c:v>44564</c:v>
                </c:pt>
                <c:pt idx="2088">
                  <c:v>44565</c:v>
                </c:pt>
                <c:pt idx="2089">
                  <c:v>44566</c:v>
                </c:pt>
                <c:pt idx="2090">
                  <c:v>44567</c:v>
                </c:pt>
                <c:pt idx="2091">
                  <c:v>44568</c:v>
                </c:pt>
                <c:pt idx="2092">
                  <c:v>44571</c:v>
                </c:pt>
                <c:pt idx="2093">
                  <c:v>44572</c:v>
                </c:pt>
                <c:pt idx="2094">
                  <c:v>44573</c:v>
                </c:pt>
                <c:pt idx="2095">
                  <c:v>44574</c:v>
                </c:pt>
                <c:pt idx="2096">
                  <c:v>44575</c:v>
                </c:pt>
                <c:pt idx="2097">
                  <c:v>44578</c:v>
                </c:pt>
                <c:pt idx="2098">
                  <c:v>44579</c:v>
                </c:pt>
                <c:pt idx="2099">
                  <c:v>44580</c:v>
                </c:pt>
                <c:pt idx="2100">
                  <c:v>44581</c:v>
                </c:pt>
                <c:pt idx="2101">
                  <c:v>44582</c:v>
                </c:pt>
                <c:pt idx="2102">
                  <c:v>44585</c:v>
                </c:pt>
                <c:pt idx="2103">
                  <c:v>44586</c:v>
                </c:pt>
                <c:pt idx="2104">
                  <c:v>44587</c:v>
                </c:pt>
                <c:pt idx="2105">
                  <c:v>44588</c:v>
                </c:pt>
                <c:pt idx="2106">
                  <c:v>44589</c:v>
                </c:pt>
                <c:pt idx="2107">
                  <c:v>44592</c:v>
                </c:pt>
                <c:pt idx="2108">
                  <c:v>44593</c:v>
                </c:pt>
                <c:pt idx="2109">
                  <c:v>44594</c:v>
                </c:pt>
                <c:pt idx="2110">
                  <c:v>44595</c:v>
                </c:pt>
                <c:pt idx="2111">
                  <c:v>44596</c:v>
                </c:pt>
                <c:pt idx="2112">
                  <c:v>44599</c:v>
                </c:pt>
                <c:pt idx="2113">
                  <c:v>44600</c:v>
                </c:pt>
                <c:pt idx="2114">
                  <c:v>44601</c:v>
                </c:pt>
                <c:pt idx="2115">
                  <c:v>44602</c:v>
                </c:pt>
                <c:pt idx="2116">
                  <c:v>44603</c:v>
                </c:pt>
                <c:pt idx="2117">
                  <c:v>44606</c:v>
                </c:pt>
                <c:pt idx="2118">
                  <c:v>44607</c:v>
                </c:pt>
                <c:pt idx="2119">
                  <c:v>44608</c:v>
                </c:pt>
                <c:pt idx="2120">
                  <c:v>44609</c:v>
                </c:pt>
                <c:pt idx="2121">
                  <c:v>44610</c:v>
                </c:pt>
                <c:pt idx="2122">
                  <c:v>44613</c:v>
                </c:pt>
                <c:pt idx="2123">
                  <c:v>44614</c:v>
                </c:pt>
                <c:pt idx="2124">
                  <c:v>44615</c:v>
                </c:pt>
                <c:pt idx="2125">
                  <c:v>44616</c:v>
                </c:pt>
                <c:pt idx="2126">
                  <c:v>44617</c:v>
                </c:pt>
                <c:pt idx="2127">
                  <c:v>44620</c:v>
                </c:pt>
                <c:pt idx="2128">
                  <c:v>44621</c:v>
                </c:pt>
                <c:pt idx="2129">
                  <c:v>44622</c:v>
                </c:pt>
                <c:pt idx="2130">
                  <c:v>44623</c:v>
                </c:pt>
                <c:pt idx="2131">
                  <c:v>44624</c:v>
                </c:pt>
                <c:pt idx="2132">
                  <c:v>44627</c:v>
                </c:pt>
                <c:pt idx="2133">
                  <c:v>44628</c:v>
                </c:pt>
                <c:pt idx="2134">
                  <c:v>44629</c:v>
                </c:pt>
                <c:pt idx="2135">
                  <c:v>44630</c:v>
                </c:pt>
                <c:pt idx="2136">
                  <c:v>44631</c:v>
                </c:pt>
                <c:pt idx="2137">
                  <c:v>44634</c:v>
                </c:pt>
                <c:pt idx="2138">
                  <c:v>44635</c:v>
                </c:pt>
                <c:pt idx="2139">
                  <c:v>44636</c:v>
                </c:pt>
                <c:pt idx="2140">
                  <c:v>44637</c:v>
                </c:pt>
                <c:pt idx="2141">
                  <c:v>44638</c:v>
                </c:pt>
                <c:pt idx="2142">
                  <c:v>44641</c:v>
                </c:pt>
                <c:pt idx="2143">
                  <c:v>44642</c:v>
                </c:pt>
                <c:pt idx="2144">
                  <c:v>44643</c:v>
                </c:pt>
                <c:pt idx="2145">
                  <c:v>44644</c:v>
                </c:pt>
                <c:pt idx="2146">
                  <c:v>44645</c:v>
                </c:pt>
                <c:pt idx="2147">
                  <c:v>44648</c:v>
                </c:pt>
                <c:pt idx="2148">
                  <c:v>44649</c:v>
                </c:pt>
                <c:pt idx="2149">
                  <c:v>44650</c:v>
                </c:pt>
                <c:pt idx="2150">
                  <c:v>44651</c:v>
                </c:pt>
                <c:pt idx="2151">
                  <c:v>44652</c:v>
                </c:pt>
                <c:pt idx="2152">
                  <c:v>44655</c:v>
                </c:pt>
                <c:pt idx="2153">
                  <c:v>44656</c:v>
                </c:pt>
                <c:pt idx="2154">
                  <c:v>44657</c:v>
                </c:pt>
                <c:pt idx="2155">
                  <c:v>44658</c:v>
                </c:pt>
                <c:pt idx="2156">
                  <c:v>44659</c:v>
                </c:pt>
                <c:pt idx="2157">
                  <c:v>44662</c:v>
                </c:pt>
                <c:pt idx="2158">
                  <c:v>44663</c:v>
                </c:pt>
                <c:pt idx="2159">
                  <c:v>44664</c:v>
                </c:pt>
                <c:pt idx="2160">
                  <c:v>44665</c:v>
                </c:pt>
                <c:pt idx="2161">
                  <c:v>44666</c:v>
                </c:pt>
                <c:pt idx="2162">
                  <c:v>44669</c:v>
                </c:pt>
                <c:pt idx="2163">
                  <c:v>44670</c:v>
                </c:pt>
                <c:pt idx="2164">
                  <c:v>44671</c:v>
                </c:pt>
                <c:pt idx="2165">
                  <c:v>44672</c:v>
                </c:pt>
                <c:pt idx="2166">
                  <c:v>44673</c:v>
                </c:pt>
                <c:pt idx="2167">
                  <c:v>44676</c:v>
                </c:pt>
                <c:pt idx="2168">
                  <c:v>44677</c:v>
                </c:pt>
                <c:pt idx="2169">
                  <c:v>44678</c:v>
                </c:pt>
                <c:pt idx="2170">
                  <c:v>44679</c:v>
                </c:pt>
                <c:pt idx="2171">
                  <c:v>44680</c:v>
                </c:pt>
                <c:pt idx="2172">
                  <c:v>44683</c:v>
                </c:pt>
                <c:pt idx="2173">
                  <c:v>44684</c:v>
                </c:pt>
                <c:pt idx="2174">
                  <c:v>44685</c:v>
                </c:pt>
                <c:pt idx="2175">
                  <c:v>44686</c:v>
                </c:pt>
                <c:pt idx="2176">
                  <c:v>44687</c:v>
                </c:pt>
                <c:pt idx="2177">
                  <c:v>44690</c:v>
                </c:pt>
                <c:pt idx="2178">
                  <c:v>44691</c:v>
                </c:pt>
                <c:pt idx="2179">
                  <c:v>44692</c:v>
                </c:pt>
                <c:pt idx="2180">
                  <c:v>44693</c:v>
                </c:pt>
                <c:pt idx="2181">
                  <c:v>44694</c:v>
                </c:pt>
                <c:pt idx="2182">
                  <c:v>44697</c:v>
                </c:pt>
                <c:pt idx="2183">
                  <c:v>44698</c:v>
                </c:pt>
                <c:pt idx="2184">
                  <c:v>44699</c:v>
                </c:pt>
                <c:pt idx="2185">
                  <c:v>44700</c:v>
                </c:pt>
                <c:pt idx="2186">
                  <c:v>44701</c:v>
                </c:pt>
                <c:pt idx="2187">
                  <c:v>44704</c:v>
                </c:pt>
                <c:pt idx="2188">
                  <c:v>44705</c:v>
                </c:pt>
                <c:pt idx="2189">
                  <c:v>44706</c:v>
                </c:pt>
                <c:pt idx="2190">
                  <c:v>44707</c:v>
                </c:pt>
                <c:pt idx="2191">
                  <c:v>44708</c:v>
                </c:pt>
                <c:pt idx="2192">
                  <c:v>44711</c:v>
                </c:pt>
                <c:pt idx="2193">
                  <c:v>44712</c:v>
                </c:pt>
                <c:pt idx="2194">
                  <c:v>44713</c:v>
                </c:pt>
                <c:pt idx="2195">
                  <c:v>44714</c:v>
                </c:pt>
                <c:pt idx="2196">
                  <c:v>44715</c:v>
                </c:pt>
                <c:pt idx="2197">
                  <c:v>44718</c:v>
                </c:pt>
                <c:pt idx="2198">
                  <c:v>44719</c:v>
                </c:pt>
                <c:pt idx="2199">
                  <c:v>44720</c:v>
                </c:pt>
                <c:pt idx="2200">
                  <c:v>44721</c:v>
                </c:pt>
                <c:pt idx="2201">
                  <c:v>44722</c:v>
                </c:pt>
                <c:pt idx="2202">
                  <c:v>44725</c:v>
                </c:pt>
                <c:pt idx="2203">
                  <c:v>44726</c:v>
                </c:pt>
                <c:pt idx="2204">
                  <c:v>44727</c:v>
                </c:pt>
                <c:pt idx="2205">
                  <c:v>44728</c:v>
                </c:pt>
                <c:pt idx="2206">
                  <c:v>44729</c:v>
                </c:pt>
                <c:pt idx="2207">
                  <c:v>44732</c:v>
                </c:pt>
                <c:pt idx="2208">
                  <c:v>44733</c:v>
                </c:pt>
                <c:pt idx="2209">
                  <c:v>44734</c:v>
                </c:pt>
                <c:pt idx="2210">
                  <c:v>44735</c:v>
                </c:pt>
                <c:pt idx="2211">
                  <c:v>44736</c:v>
                </c:pt>
                <c:pt idx="2212">
                  <c:v>44739</c:v>
                </c:pt>
                <c:pt idx="2213">
                  <c:v>44740</c:v>
                </c:pt>
                <c:pt idx="2214">
                  <c:v>44741</c:v>
                </c:pt>
                <c:pt idx="2215">
                  <c:v>44742</c:v>
                </c:pt>
                <c:pt idx="2216">
                  <c:v>44743</c:v>
                </c:pt>
                <c:pt idx="2217">
                  <c:v>44746</c:v>
                </c:pt>
                <c:pt idx="2218">
                  <c:v>44747</c:v>
                </c:pt>
                <c:pt idx="2219">
                  <c:v>44748</c:v>
                </c:pt>
                <c:pt idx="2220">
                  <c:v>44749</c:v>
                </c:pt>
                <c:pt idx="2221">
                  <c:v>44750</c:v>
                </c:pt>
                <c:pt idx="2222">
                  <c:v>44753</c:v>
                </c:pt>
                <c:pt idx="2223">
                  <c:v>44754</c:v>
                </c:pt>
                <c:pt idx="2224">
                  <c:v>44755</c:v>
                </c:pt>
                <c:pt idx="2225">
                  <c:v>44756</c:v>
                </c:pt>
                <c:pt idx="2226">
                  <c:v>44757</c:v>
                </c:pt>
                <c:pt idx="2227">
                  <c:v>44760</c:v>
                </c:pt>
                <c:pt idx="2228">
                  <c:v>44761</c:v>
                </c:pt>
                <c:pt idx="2229">
                  <c:v>44762</c:v>
                </c:pt>
                <c:pt idx="2230">
                  <c:v>44763</c:v>
                </c:pt>
                <c:pt idx="2231">
                  <c:v>44764</c:v>
                </c:pt>
                <c:pt idx="2232">
                  <c:v>44767</c:v>
                </c:pt>
                <c:pt idx="2233">
                  <c:v>44768</c:v>
                </c:pt>
                <c:pt idx="2234">
                  <c:v>44769</c:v>
                </c:pt>
                <c:pt idx="2235">
                  <c:v>44770</c:v>
                </c:pt>
                <c:pt idx="2236">
                  <c:v>44771</c:v>
                </c:pt>
                <c:pt idx="2237">
                  <c:v>44774</c:v>
                </c:pt>
                <c:pt idx="2238">
                  <c:v>44775</c:v>
                </c:pt>
                <c:pt idx="2239">
                  <c:v>44776</c:v>
                </c:pt>
                <c:pt idx="2240">
                  <c:v>44777</c:v>
                </c:pt>
                <c:pt idx="2241">
                  <c:v>44778</c:v>
                </c:pt>
                <c:pt idx="2242">
                  <c:v>44781</c:v>
                </c:pt>
                <c:pt idx="2243">
                  <c:v>44782</c:v>
                </c:pt>
                <c:pt idx="2244">
                  <c:v>44783</c:v>
                </c:pt>
                <c:pt idx="2245">
                  <c:v>44784</c:v>
                </c:pt>
                <c:pt idx="2246">
                  <c:v>44785</c:v>
                </c:pt>
                <c:pt idx="2247">
                  <c:v>44788</c:v>
                </c:pt>
                <c:pt idx="2248">
                  <c:v>44789</c:v>
                </c:pt>
                <c:pt idx="2249">
                  <c:v>44790</c:v>
                </c:pt>
                <c:pt idx="2250">
                  <c:v>44791</c:v>
                </c:pt>
                <c:pt idx="2251">
                  <c:v>44792</c:v>
                </c:pt>
                <c:pt idx="2252">
                  <c:v>44795</c:v>
                </c:pt>
                <c:pt idx="2253">
                  <c:v>44796</c:v>
                </c:pt>
                <c:pt idx="2254">
                  <c:v>44797</c:v>
                </c:pt>
                <c:pt idx="2255">
                  <c:v>44798</c:v>
                </c:pt>
                <c:pt idx="2256">
                  <c:v>44799</c:v>
                </c:pt>
                <c:pt idx="2257">
                  <c:v>44802</c:v>
                </c:pt>
                <c:pt idx="2258">
                  <c:v>44803</c:v>
                </c:pt>
                <c:pt idx="2259">
                  <c:v>44804</c:v>
                </c:pt>
                <c:pt idx="2260">
                  <c:v>44805</c:v>
                </c:pt>
                <c:pt idx="2261">
                  <c:v>44806</c:v>
                </c:pt>
                <c:pt idx="2262">
                  <c:v>44809</c:v>
                </c:pt>
                <c:pt idx="2263">
                  <c:v>44810</c:v>
                </c:pt>
                <c:pt idx="2264">
                  <c:v>44811</c:v>
                </c:pt>
                <c:pt idx="2265">
                  <c:v>44812</c:v>
                </c:pt>
                <c:pt idx="2266">
                  <c:v>44813</c:v>
                </c:pt>
                <c:pt idx="2267">
                  <c:v>44816</c:v>
                </c:pt>
                <c:pt idx="2268">
                  <c:v>44817</c:v>
                </c:pt>
                <c:pt idx="2269">
                  <c:v>44818</c:v>
                </c:pt>
                <c:pt idx="2270">
                  <c:v>44819</c:v>
                </c:pt>
                <c:pt idx="2271">
                  <c:v>44820</c:v>
                </c:pt>
                <c:pt idx="2272">
                  <c:v>44823</c:v>
                </c:pt>
                <c:pt idx="2273">
                  <c:v>44824</c:v>
                </c:pt>
                <c:pt idx="2274">
                  <c:v>44825</c:v>
                </c:pt>
                <c:pt idx="2275">
                  <c:v>44826</c:v>
                </c:pt>
                <c:pt idx="2276">
                  <c:v>44827</c:v>
                </c:pt>
                <c:pt idx="2277">
                  <c:v>44830</c:v>
                </c:pt>
                <c:pt idx="2278">
                  <c:v>44831</c:v>
                </c:pt>
                <c:pt idx="2279">
                  <c:v>44832</c:v>
                </c:pt>
                <c:pt idx="2280">
                  <c:v>44833</c:v>
                </c:pt>
                <c:pt idx="2281">
                  <c:v>44834</c:v>
                </c:pt>
                <c:pt idx="2282">
                  <c:v>44837</c:v>
                </c:pt>
                <c:pt idx="2283">
                  <c:v>44838</c:v>
                </c:pt>
                <c:pt idx="2284">
                  <c:v>44839</c:v>
                </c:pt>
                <c:pt idx="2285">
                  <c:v>44840</c:v>
                </c:pt>
                <c:pt idx="2286">
                  <c:v>44841</c:v>
                </c:pt>
                <c:pt idx="2287">
                  <c:v>44844</c:v>
                </c:pt>
                <c:pt idx="2288">
                  <c:v>44845</c:v>
                </c:pt>
                <c:pt idx="2289">
                  <c:v>44846</c:v>
                </c:pt>
                <c:pt idx="2290">
                  <c:v>44847</c:v>
                </c:pt>
                <c:pt idx="2291">
                  <c:v>44848</c:v>
                </c:pt>
                <c:pt idx="2292">
                  <c:v>44851</c:v>
                </c:pt>
                <c:pt idx="2293">
                  <c:v>44852</c:v>
                </c:pt>
                <c:pt idx="2294">
                  <c:v>44853</c:v>
                </c:pt>
                <c:pt idx="2295">
                  <c:v>44854</c:v>
                </c:pt>
                <c:pt idx="2296">
                  <c:v>44855</c:v>
                </c:pt>
                <c:pt idx="2297">
                  <c:v>44858</c:v>
                </c:pt>
                <c:pt idx="2298">
                  <c:v>44859</c:v>
                </c:pt>
                <c:pt idx="2299">
                  <c:v>44860</c:v>
                </c:pt>
                <c:pt idx="2300">
                  <c:v>44861</c:v>
                </c:pt>
                <c:pt idx="2301">
                  <c:v>44862</c:v>
                </c:pt>
                <c:pt idx="2302">
                  <c:v>44865</c:v>
                </c:pt>
                <c:pt idx="2303">
                  <c:v>44866</c:v>
                </c:pt>
                <c:pt idx="2304">
                  <c:v>44867</c:v>
                </c:pt>
                <c:pt idx="2305">
                  <c:v>44868</c:v>
                </c:pt>
                <c:pt idx="2306">
                  <c:v>44869</c:v>
                </c:pt>
                <c:pt idx="2307">
                  <c:v>44872</c:v>
                </c:pt>
                <c:pt idx="2308">
                  <c:v>44873</c:v>
                </c:pt>
                <c:pt idx="2309">
                  <c:v>44874</c:v>
                </c:pt>
                <c:pt idx="2310">
                  <c:v>44875</c:v>
                </c:pt>
                <c:pt idx="2311">
                  <c:v>44876</c:v>
                </c:pt>
                <c:pt idx="2312">
                  <c:v>44879</c:v>
                </c:pt>
                <c:pt idx="2313">
                  <c:v>44880</c:v>
                </c:pt>
                <c:pt idx="2314">
                  <c:v>44881</c:v>
                </c:pt>
                <c:pt idx="2315">
                  <c:v>44882</c:v>
                </c:pt>
                <c:pt idx="2316">
                  <c:v>44883</c:v>
                </c:pt>
                <c:pt idx="2317">
                  <c:v>44886</c:v>
                </c:pt>
                <c:pt idx="2318">
                  <c:v>44887</c:v>
                </c:pt>
                <c:pt idx="2319">
                  <c:v>44888</c:v>
                </c:pt>
                <c:pt idx="2320">
                  <c:v>44889</c:v>
                </c:pt>
                <c:pt idx="2321">
                  <c:v>44890</c:v>
                </c:pt>
                <c:pt idx="2322">
                  <c:v>44893</c:v>
                </c:pt>
                <c:pt idx="2323">
                  <c:v>44894</c:v>
                </c:pt>
                <c:pt idx="2324">
                  <c:v>44895</c:v>
                </c:pt>
                <c:pt idx="2325">
                  <c:v>44896</c:v>
                </c:pt>
                <c:pt idx="2326">
                  <c:v>44897</c:v>
                </c:pt>
                <c:pt idx="2327">
                  <c:v>44900</c:v>
                </c:pt>
                <c:pt idx="2328">
                  <c:v>44901</c:v>
                </c:pt>
                <c:pt idx="2329">
                  <c:v>44902</c:v>
                </c:pt>
                <c:pt idx="2330">
                  <c:v>44903</c:v>
                </c:pt>
                <c:pt idx="2331">
                  <c:v>44904</c:v>
                </c:pt>
                <c:pt idx="2332">
                  <c:v>44907</c:v>
                </c:pt>
                <c:pt idx="2333">
                  <c:v>44908</c:v>
                </c:pt>
                <c:pt idx="2334">
                  <c:v>44909</c:v>
                </c:pt>
                <c:pt idx="2335">
                  <c:v>44910</c:v>
                </c:pt>
                <c:pt idx="2336">
                  <c:v>44911</c:v>
                </c:pt>
                <c:pt idx="2337">
                  <c:v>44914</c:v>
                </c:pt>
                <c:pt idx="2338">
                  <c:v>44915</c:v>
                </c:pt>
                <c:pt idx="2339">
                  <c:v>44916</c:v>
                </c:pt>
                <c:pt idx="2340">
                  <c:v>44917</c:v>
                </c:pt>
                <c:pt idx="2341">
                  <c:v>44918</c:v>
                </c:pt>
                <c:pt idx="2342">
                  <c:v>44921</c:v>
                </c:pt>
                <c:pt idx="2343">
                  <c:v>44922</c:v>
                </c:pt>
                <c:pt idx="2344">
                  <c:v>44923</c:v>
                </c:pt>
                <c:pt idx="2345">
                  <c:v>44924</c:v>
                </c:pt>
                <c:pt idx="2346">
                  <c:v>44925</c:v>
                </c:pt>
                <c:pt idx="2347">
                  <c:v>44928</c:v>
                </c:pt>
                <c:pt idx="2348">
                  <c:v>44929</c:v>
                </c:pt>
                <c:pt idx="2349">
                  <c:v>44930</c:v>
                </c:pt>
                <c:pt idx="2350">
                  <c:v>44931</c:v>
                </c:pt>
                <c:pt idx="2351">
                  <c:v>44932</c:v>
                </c:pt>
                <c:pt idx="2352">
                  <c:v>44935</c:v>
                </c:pt>
                <c:pt idx="2353">
                  <c:v>44936</c:v>
                </c:pt>
                <c:pt idx="2354">
                  <c:v>44937</c:v>
                </c:pt>
                <c:pt idx="2355">
                  <c:v>44938</c:v>
                </c:pt>
                <c:pt idx="2356">
                  <c:v>44939</c:v>
                </c:pt>
                <c:pt idx="2357">
                  <c:v>44942</c:v>
                </c:pt>
                <c:pt idx="2358">
                  <c:v>44943</c:v>
                </c:pt>
                <c:pt idx="2359">
                  <c:v>44944</c:v>
                </c:pt>
                <c:pt idx="2360">
                  <c:v>44945</c:v>
                </c:pt>
                <c:pt idx="2361">
                  <c:v>44946</c:v>
                </c:pt>
                <c:pt idx="2362">
                  <c:v>44949</c:v>
                </c:pt>
                <c:pt idx="2363">
                  <c:v>44950</c:v>
                </c:pt>
                <c:pt idx="2364">
                  <c:v>44951</c:v>
                </c:pt>
                <c:pt idx="2365">
                  <c:v>44952</c:v>
                </c:pt>
                <c:pt idx="2366">
                  <c:v>44953</c:v>
                </c:pt>
                <c:pt idx="2367">
                  <c:v>44956</c:v>
                </c:pt>
                <c:pt idx="2368">
                  <c:v>44957</c:v>
                </c:pt>
                <c:pt idx="2369">
                  <c:v>44958</c:v>
                </c:pt>
                <c:pt idx="2370">
                  <c:v>44959</c:v>
                </c:pt>
                <c:pt idx="2371">
                  <c:v>44960</c:v>
                </c:pt>
                <c:pt idx="2372">
                  <c:v>44963</c:v>
                </c:pt>
                <c:pt idx="2373">
                  <c:v>44964</c:v>
                </c:pt>
                <c:pt idx="2374">
                  <c:v>44965</c:v>
                </c:pt>
                <c:pt idx="2375">
                  <c:v>44966</c:v>
                </c:pt>
                <c:pt idx="2376">
                  <c:v>44967</c:v>
                </c:pt>
                <c:pt idx="2377">
                  <c:v>44970</c:v>
                </c:pt>
                <c:pt idx="2378">
                  <c:v>44971</c:v>
                </c:pt>
                <c:pt idx="2379">
                  <c:v>44972</c:v>
                </c:pt>
                <c:pt idx="2380">
                  <c:v>44973</c:v>
                </c:pt>
                <c:pt idx="2381">
                  <c:v>44974</c:v>
                </c:pt>
                <c:pt idx="2382">
                  <c:v>44977</c:v>
                </c:pt>
                <c:pt idx="2383">
                  <c:v>44978</c:v>
                </c:pt>
                <c:pt idx="2384">
                  <c:v>44979</c:v>
                </c:pt>
                <c:pt idx="2385">
                  <c:v>44980</c:v>
                </c:pt>
                <c:pt idx="2386">
                  <c:v>44981</c:v>
                </c:pt>
                <c:pt idx="2387">
                  <c:v>44984</c:v>
                </c:pt>
                <c:pt idx="2388">
                  <c:v>44985</c:v>
                </c:pt>
                <c:pt idx="2389">
                  <c:v>44986</c:v>
                </c:pt>
                <c:pt idx="2390">
                  <c:v>44987</c:v>
                </c:pt>
                <c:pt idx="2391">
                  <c:v>44988</c:v>
                </c:pt>
                <c:pt idx="2392">
                  <c:v>44991</c:v>
                </c:pt>
                <c:pt idx="2393">
                  <c:v>44992</c:v>
                </c:pt>
                <c:pt idx="2394">
                  <c:v>44993</c:v>
                </c:pt>
                <c:pt idx="2395">
                  <c:v>44994</c:v>
                </c:pt>
                <c:pt idx="2396">
                  <c:v>44995</c:v>
                </c:pt>
                <c:pt idx="2397">
                  <c:v>44998</c:v>
                </c:pt>
                <c:pt idx="2398">
                  <c:v>44999</c:v>
                </c:pt>
                <c:pt idx="2399">
                  <c:v>45000</c:v>
                </c:pt>
                <c:pt idx="2400">
                  <c:v>45001</c:v>
                </c:pt>
                <c:pt idx="2401">
                  <c:v>45002</c:v>
                </c:pt>
                <c:pt idx="2402">
                  <c:v>45005</c:v>
                </c:pt>
                <c:pt idx="2403">
                  <c:v>45006</c:v>
                </c:pt>
                <c:pt idx="2404">
                  <c:v>45007</c:v>
                </c:pt>
                <c:pt idx="2405">
                  <c:v>45008</c:v>
                </c:pt>
                <c:pt idx="2406">
                  <c:v>45009</c:v>
                </c:pt>
                <c:pt idx="2407">
                  <c:v>45012</c:v>
                </c:pt>
                <c:pt idx="2408">
                  <c:v>45013</c:v>
                </c:pt>
                <c:pt idx="2409">
                  <c:v>45014</c:v>
                </c:pt>
                <c:pt idx="2410">
                  <c:v>45015</c:v>
                </c:pt>
                <c:pt idx="2411">
                  <c:v>45016</c:v>
                </c:pt>
                <c:pt idx="2412">
                  <c:v>45019</c:v>
                </c:pt>
                <c:pt idx="2413">
                  <c:v>45020</c:v>
                </c:pt>
                <c:pt idx="2414">
                  <c:v>45021</c:v>
                </c:pt>
                <c:pt idx="2415">
                  <c:v>45022</c:v>
                </c:pt>
                <c:pt idx="2416">
                  <c:v>45023</c:v>
                </c:pt>
                <c:pt idx="2417">
                  <c:v>45026</c:v>
                </c:pt>
                <c:pt idx="2418">
                  <c:v>45027</c:v>
                </c:pt>
                <c:pt idx="2419">
                  <c:v>45028</c:v>
                </c:pt>
                <c:pt idx="2420">
                  <c:v>45029</c:v>
                </c:pt>
                <c:pt idx="2421">
                  <c:v>45030</c:v>
                </c:pt>
                <c:pt idx="2422">
                  <c:v>45033</c:v>
                </c:pt>
                <c:pt idx="2423">
                  <c:v>45034</c:v>
                </c:pt>
                <c:pt idx="2424">
                  <c:v>45035</c:v>
                </c:pt>
                <c:pt idx="2425">
                  <c:v>45036</c:v>
                </c:pt>
                <c:pt idx="2426">
                  <c:v>45037</c:v>
                </c:pt>
                <c:pt idx="2427">
                  <c:v>45040</c:v>
                </c:pt>
                <c:pt idx="2428">
                  <c:v>45041</c:v>
                </c:pt>
                <c:pt idx="2429">
                  <c:v>45042</c:v>
                </c:pt>
                <c:pt idx="2430">
                  <c:v>45043</c:v>
                </c:pt>
                <c:pt idx="2431">
                  <c:v>45044</c:v>
                </c:pt>
                <c:pt idx="2432">
                  <c:v>45047</c:v>
                </c:pt>
                <c:pt idx="2433">
                  <c:v>45048</c:v>
                </c:pt>
                <c:pt idx="2434">
                  <c:v>45049</c:v>
                </c:pt>
                <c:pt idx="2435">
                  <c:v>45050</c:v>
                </c:pt>
                <c:pt idx="2436">
                  <c:v>45051</c:v>
                </c:pt>
                <c:pt idx="2437">
                  <c:v>45054</c:v>
                </c:pt>
                <c:pt idx="2438">
                  <c:v>45055</c:v>
                </c:pt>
                <c:pt idx="2439">
                  <c:v>45056</c:v>
                </c:pt>
                <c:pt idx="2440">
                  <c:v>45057</c:v>
                </c:pt>
                <c:pt idx="2441">
                  <c:v>45058</c:v>
                </c:pt>
                <c:pt idx="2442">
                  <c:v>45061</c:v>
                </c:pt>
                <c:pt idx="2443">
                  <c:v>45062</c:v>
                </c:pt>
                <c:pt idx="2444">
                  <c:v>45063</c:v>
                </c:pt>
                <c:pt idx="2445">
                  <c:v>45064</c:v>
                </c:pt>
                <c:pt idx="2446">
                  <c:v>45065</c:v>
                </c:pt>
                <c:pt idx="2447">
                  <c:v>45068</c:v>
                </c:pt>
                <c:pt idx="2448">
                  <c:v>45069</c:v>
                </c:pt>
                <c:pt idx="2449">
                  <c:v>45070</c:v>
                </c:pt>
                <c:pt idx="2450">
                  <c:v>45071</c:v>
                </c:pt>
                <c:pt idx="2451">
                  <c:v>45072</c:v>
                </c:pt>
                <c:pt idx="2452">
                  <c:v>45075</c:v>
                </c:pt>
                <c:pt idx="2453">
                  <c:v>45076</c:v>
                </c:pt>
                <c:pt idx="2454">
                  <c:v>45077</c:v>
                </c:pt>
                <c:pt idx="2455">
                  <c:v>45078</c:v>
                </c:pt>
                <c:pt idx="2456">
                  <c:v>45079</c:v>
                </c:pt>
                <c:pt idx="2457">
                  <c:v>45082</c:v>
                </c:pt>
                <c:pt idx="2458">
                  <c:v>45083</c:v>
                </c:pt>
                <c:pt idx="2459">
                  <c:v>45084</c:v>
                </c:pt>
                <c:pt idx="2460">
                  <c:v>45085</c:v>
                </c:pt>
                <c:pt idx="2461">
                  <c:v>45086</c:v>
                </c:pt>
                <c:pt idx="2462">
                  <c:v>45089</c:v>
                </c:pt>
                <c:pt idx="2463">
                  <c:v>45090</c:v>
                </c:pt>
                <c:pt idx="2464">
                  <c:v>45091</c:v>
                </c:pt>
                <c:pt idx="2465">
                  <c:v>45092</c:v>
                </c:pt>
                <c:pt idx="2466">
                  <c:v>45093</c:v>
                </c:pt>
                <c:pt idx="2467">
                  <c:v>45096</c:v>
                </c:pt>
                <c:pt idx="2468">
                  <c:v>45097</c:v>
                </c:pt>
                <c:pt idx="2469">
                  <c:v>45098</c:v>
                </c:pt>
                <c:pt idx="2470">
                  <c:v>45099</c:v>
                </c:pt>
                <c:pt idx="2471">
                  <c:v>45100</c:v>
                </c:pt>
                <c:pt idx="2472">
                  <c:v>45103</c:v>
                </c:pt>
                <c:pt idx="2473">
                  <c:v>45104</c:v>
                </c:pt>
                <c:pt idx="2474">
                  <c:v>45105</c:v>
                </c:pt>
                <c:pt idx="2475">
                  <c:v>45106</c:v>
                </c:pt>
                <c:pt idx="2476">
                  <c:v>45107</c:v>
                </c:pt>
                <c:pt idx="2477">
                  <c:v>45110</c:v>
                </c:pt>
                <c:pt idx="2478">
                  <c:v>45111</c:v>
                </c:pt>
                <c:pt idx="2479">
                  <c:v>45112</c:v>
                </c:pt>
                <c:pt idx="2480">
                  <c:v>45113</c:v>
                </c:pt>
                <c:pt idx="2481">
                  <c:v>45114</c:v>
                </c:pt>
                <c:pt idx="2482">
                  <c:v>45117</c:v>
                </c:pt>
                <c:pt idx="2483">
                  <c:v>45118</c:v>
                </c:pt>
                <c:pt idx="2484">
                  <c:v>45119</c:v>
                </c:pt>
                <c:pt idx="2485">
                  <c:v>45120</c:v>
                </c:pt>
                <c:pt idx="2486">
                  <c:v>45121</c:v>
                </c:pt>
                <c:pt idx="2487">
                  <c:v>45124</c:v>
                </c:pt>
                <c:pt idx="2488">
                  <c:v>45125</c:v>
                </c:pt>
                <c:pt idx="2489">
                  <c:v>45126</c:v>
                </c:pt>
                <c:pt idx="2490">
                  <c:v>45127</c:v>
                </c:pt>
                <c:pt idx="2491">
                  <c:v>45128</c:v>
                </c:pt>
                <c:pt idx="2492">
                  <c:v>45131</c:v>
                </c:pt>
                <c:pt idx="2493">
                  <c:v>45132</c:v>
                </c:pt>
                <c:pt idx="2494">
                  <c:v>45133</c:v>
                </c:pt>
                <c:pt idx="2495">
                  <c:v>45134</c:v>
                </c:pt>
                <c:pt idx="2496">
                  <c:v>45135</c:v>
                </c:pt>
                <c:pt idx="2497">
                  <c:v>45138</c:v>
                </c:pt>
                <c:pt idx="2498">
                  <c:v>45139</c:v>
                </c:pt>
                <c:pt idx="2499">
                  <c:v>45140</c:v>
                </c:pt>
                <c:pt idx="2500">
                  <c:v>45141</c:v>
                </c:pt>
                <c:pt idx="2501">
                  <c:v>45142</c:v>
                </c:pt>
                <c:pt idx="2502">
                  <c:v>45145</c:v>
                </c:pt>
                <c:pt idx="2503">
                  <c:v>45146</c:v>
                </c:pt>
                <c:pt idx="2504">
                  <c:v>45147</c:v>
                </c:pt>
                <c:pt idx="2505">
                  <c:v>45148</c:v>
                </c:pt>
                <c:pt idx="2506">
                  <c:v>45149</c:v>
                </c:pt>
                <c:pt idx="2507">
                  <c:v>45152</c:v>
                </c:pt>
                <c:pt idx="2508">
                  <c:v>45153</c:v>
                </c:pt>
                <c:pt idx="2509">
                  <c:v>45154</c:v>
                </c:pt>
                <c:pt idx="2510">
                  <c:v>45155</c:v>
                </c:pt>
                <c:pt idx="2511">
                  <c:v>45156</c:v>
                </c:pt>
                <c:pt idx="2512">
                  <c:v>45159</c:v>
                </c:pt>
                <c:pt idx="2513">
                  <c:v>45160</c:v>
                </c:pt>
                <c:pt idx="2514">
                  <c:v>45161</c:v>
                </c:pt>
                <c:pt idx="2515">
                  <c:v>45162</c:v>
                </c:pt>
                <c:pt idx="2516">
                  <c:v>45163</c:v>
                </c:pt>
                <c:pt idx="2517">
                  <c:v>45166</c:v>
                </c:pt>
                <c:pt idx="2518">
                  <c:v>45167</c:v>
                </c:pt>
                <c:pt idx="2519">
                  <c:v>45168</c:v>
                </c:pt>
                <c:pt idx="2520">
                  <c:v>45169</c:v>
                </c:pt>
                <c:pt idx="2521">
                  <c:v>45170</c:v>
                </c:pt>
                <c:pt idx="2522">
                  <c:v>45173</c:v>
                </c:pt>
                <c:pt idx="2523">
                  <c:v>45174</c:v>
                </c:pt>
                <c:pt idx="2524">
                  <c:v>45175</c:v>
                </c:pt>
                <c:pt idx="2525">
                  <c:v>45176</c:v>
                </c:pt>
                <c:pt idx="2526">
                  <c:v>45177</c:v>
                </c:pt>
                <c:pt idx="2527">
                  <c:v>45180</c:v>
                </c:pt>
                <c:pt idx="2528">
                  <c:v>45181</c:v>
                </c:pt>
                <c:pt idx="2529">
                  <c:v>45182</c:v>
                </c:pt>
                <c:pt idx="2530">
                  <c:v>45183</c:v>
                </c:pt>
                <c:pt idx="2531">
                  <c:v>45184</c:v>
                </c:pt>
                <c:pt idx="2532">
                  <c:v>45187</c:v>
                </c:pt>
                <c:pt idx="2533">
                  <c:v>45188</c:v>
                </c:pt>
                <c:pt idx="2534">
                  <c:v>45189</c:v>
                </c:pt>
                <c:pt idx="2535">
                  <c:v>45190</c:v>
                </c:pt>
                <c:pt idx="2536">
                  <c:v>45191</c:v>
                </c:pt>
                <c:pt idx="2537">
                  <c:v>45194</c:v>
                </c:pt>
                <c:pt idx="2538">
                  <c:v>45195</c:v>
                </c:pt>
                <c:pt idx="2539">
                  <c:v>45196</c:v>
                </c:pt>
                <c:pt idx="2540">
                  <c:v>45197</c:v>
                </c:pt>
                <c:pt idx="2541">
                  <c:v>45198</c:v>
                </c:pt>
                <c:pt idx="2542">
                  <c:v>45201</c:v>
                </c:pt>
                <c:pt idx="2543">
                  <c:v>45202</c:v>
                </c:pt>
                <c:pt idx="2544">
                  <c:v>45203</c:v>
                </c:pt>
                <c:pt idx="2545">
                  <c:v>45204</c:v>
                </c:pt>
                <c:pt idx="2546">
                  <c:v>45205</c:v>
                </c:pt>
                <c:pt idx="2547">
                  <c:v>45208</c:v>
                </c:pt>
                <c:pt idx="2548">
                  <c:v>45209</c:v>
                </c:pt>
                <c:pt idx="2549">
                  <c:v>45210</c:v>
                </c:pt>
                <c:pt idx="2550">
                  <c:v>45211</c:v>
                </c:pt>
                <c:pt idx="2551">
                  <c:v>45212</c:v>
                </c:pt>
                <c:pt idx="2552">
                  <c:v>45215</c:v>
                </c:pt>
                <c:pt idx="2553">
                  <c:v>45216</c:v>
                </c:pt>
                <c:pt idx="2554">
                  <c:v>45217</c:v>
                </c:pt>
                <c:pt idx="2555">
                  <c:v>45218</c:v>
                </c:pt>
                <c:pt idx="2556">
                  <c:v>45219</c:v>
                </c:pt>
                <c:pt idx="2557">
                  <c:v>45222</c:v>
                </c:pt>
                <c:pt idx="2558">
                  <c:v>45223</c:v>
                </c:pt>
                <c:pt idx="2559">
                  <c:v>45224</c:v>
                </c:pt>
                <c:pt idx="2560">
                  <c:v>45225</c:v>
                </c:pt>
                <c:pt idx="2561">
                  <c:v>45226</c:v>
                </c:pt>
                <c:pt idx="2562">
                  <c:v>45229</c:v>
                </c:pt>
                <c:pt idx="2563">
                  <c:v>45230</c:v>
                </c:pt>
                <c:pt idx="2564">
                  <c:v>45231</c:v>
                </c:pt>
                <c:pt idx="2565">
                  <c:v>45232</c:v>
                </c:pt>
                <c:pt idx="2566">
                  <c:v>45233</c:v>
                </c:pt>
                <c:pt idx="2567">
                  <c:v>45236</c:v>
                </c:pt>
                <c:pt idx="2568">
                  <c:v>45237</c:v>
                </c:pt>
                <c:pt idx="2569">
                  <c:v>45238</c:v>
                </c:pt>
                <c:pt idx="2570">
                  <c:v>45239</c:v>
                </c:pt>
                <c:pt idx="2571">
                  <c:v>45240</c:v>
                </c:pt>
                <c:pt idx="2572">
                  <c:v>45243</c:v>
                </c:pt>
                <c:pt idx="2573">
                  <c:v>45244</c:v>
                </c:pt>
                <c:pt idx="2574">
                  <c:v>45245</c:v>
                </c:pt>
                <c:pt idx="2575">
                  <c:v>45246</c:v>
                </c:pt>
                <c:pt idx="2576">
                  <c:v>45247</c:v>
                </c:pt>
                <c:pt idx="2577">
                  <c:v>45250</c:v>
                </c:pt>
                <c:pt idx="2578">
                  <c:v>45251</c:v>
                </c:pt>
                <c:pt idx="2579">
                  <c:v>45252</c:v>
                </c:pt>
                <c:pt idx="2580">
                  <c:v>45253</c:v>
                </c:pt>
                <c:pt idx="2581">
                  <c:v>45254</c:v>
                </c:pt>
                <c:pt idx="2582">
                  <c:v>45257</c:v>
                </c:pt>
                <c:pt idx="2583">
                  <c:v>45258</c:v>
                </c:pt>
                <c:pt idx="2584">
                  <c:v>45259</c:v>
                </c:pt>
                <c:pt idx="2585">
                  <c:v>45260</c:v>
                </c:pt>
                <c:pt idx="2586">
                  <c:v>45261</c:v>
                </c:pt>
                <c:pt idx="2587">
                  <c:v>45264</c:v>
                </c:pt>
                <c:pt idx="2588">
                  <c:v>45265</c:v>
                </c:pt>
                <c:pt idx="2589">
                  <c:v>45266</c:v>
                </c:pt>
                <c:pt idx="2590">
                  <c:v>45267</c:v>
                </c:pt>
                <c:pt idx="2591">
                  <c:v>45268</c:v>
                </c:pt>
                <c:pt idx="2592">
                  <c:v>45271</c:v>
                </c:pt>
                <c:pt idx="2593">
                  <c:v>45272</c:v>
                </c:pt>
                <c:pt idx="2594">
                  <c:v>45273</c:v>
                </c:pt>
                <c:pt idx="2595">
                  <c:v>45274</c:v>
                </c:pt>
                <c:pt idx="2596">
                  <c:v>45275</c:v>
                </c:pt>
                <c:pt idx="2597">
                  <c:v>45278</c:v>
                </c:pt>
                <c:pt idx="2598">
                  <c:v>45279</c:v>
                </c:pt>
                <c:pt idx="2599">
                  <c:v>45280</c:v>
                </c:pt>
                <c:pt idx="2600">
                  <c:v>45281</c:v>
                </c:pt>
                <c:pt idx="2601">
                  <c:v>45282</c:v>
                </c:pt>
                <c:pt idx="2602">
                  <c:v>45285</c:v>
                </c:pt>
                <c:pt idx="2603">
                  <c:v>45286</c:v>
                </c:pt>
                <c:pt idx="2604">
                  <c:v>45287</c:v>
                </c:pt>
                <c:pt idx="2605">
                  <c:v>45288</c:v>
                </c:pt>
                <c:pt idx="2606">
                  <c:v>45289</c:v>
                </c:pt>
              </c:numCache>
            </c:numRef>
          </c:cat>
          <c:val>
            <c:numRef>
              <c:f>'[1]Investment Performance'!$R$9:$R$2615</c:f>
              <c:numCache>
                <c:formatCode>0%;\(0%\)</c:formatCode>
                <c:ptCount val="260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-3.1570639305446013E-3</c:v>
                </c:pt>
                <c:pt idx="22">
                  <c:v>-3.1570639305446013E-3</c:v>
                </c:pt>
                <c:pt idx="23">
                  <c:v>-3.1570639305446013E-3</c:v>
                </c:pt>
                <c:pt idx="24">
                  <c:v>-3.1570639305446013E-3</c:v>
                </c:pt>
                <c:pt idx="25">
                  <c:v>-3.1570639305446013E-3</c:v>
                </c:pt>
                <c:pt idx="26">
                  <c:v>-3.1570639305446013E-3</c:v>
                </c:pt>
                <c:pt idx="27">
                  <c:v>-3.1570639305446013E-3</c:v>
                </c:pt>
                <c:pt idx="28">
                  <c:v>-3.1570639305446013E-3</c:v>
                </c:pt>
                <c:pt idx="29">
                  <c:v>-3.1570639305446013E-3</c:v>
                </c:pt>
                <c:pt idx="30">
                  <c:v>-3.1570639305446013E-3</c:v>
                </c:pt>
                <c:pt idx="31">
                  <c:v>-3.1570639305446013E-3</c:v>
                </c:pt>
                <c:pt idx="32">
                  <c:v>-3.1570639305446013E-3</c:v>
                </c:pt>
                <c:pt idx="33">
                  <c:v>-3.1570639305446013E-3</c:v>
                </c:pt>
                <c:pt idx="34">
                  <c:v>-3.1570639305446013E-3</c:v>
                </c:pt>
                <c:pt idx="35">
                  <c:v>-3.1570639305446013E-3</c:v>
                </c:pt>
                <c:pt idx="36">
                  <c:v>-3.1570639305446013E-3</c:v>
                </c:pt>
                <c:pt idx="37">
                  <c:v>-3.1570639305446013E-3</c:v>
                </c:pt>
                <c:pt idx="38">
                  <c:v>-3.1570639305446013E-3</c:v>
                </c:pt>
                <c:pt idx="39">
                  <c:v>-3.1570639305446013E-3</c:v>
                </c:pt>
                <c:pt idx="40">
                  <c:v>-3.1570639305446013E-3</c:v>
                </c:pt>
                <c:pt idx="41">
                  <c:v>3.1570639305444903E-3</c:v>
                </c:pt>
                <c:pt idx="42">
                  <c:v>3.1570639305444903E-3</c:v>
                </c:pt>
                <c:pt idx="43">
                  <c:v>3.1570639305444903E-3</c:v>
                </c:pt>
                <c:pt idx="44">
                  <c:v>3.1570639305444903E-3</c:v>
                </c:pt>
                <c:pt idx="45">
                  <c:v>3.1570639305444903E-3</c:v>
                </c:pt>
                <c:pt idx="46">
                  <c:v>3.1570639305444903E-3</c:v>
                </c:pt>
                <c:pt idx="47">
                  <c:v>3.1570639305444903E-3</c:v>
                </c:pt>
                <c:pt idx="48">
                  <c:v>3.1570639305444903E-3</c:v>
                </c:pt>
                <c:pt idx="49">
                  <c:v>3.1570639305444903E-3</c:v>
                </c:pt>
                <c:pt idx="50">
                  <c:v>3.1570639305444903E-3</c:v>
                </c:pt>
                <c:pt idx="51">
                  <c:v>3.1570639305444903E-3</c:v>
                </c:pt>
                <c:pt idx="52">
                  <c:v>3.1570639305444903E-3</c:v>
                </c:pt>
                <c:pt idx="53">
                  <c:v>3.1570639305444903E-3</c:v>
                </c:pt>
                <c:pt idx="54">
                  <c:v>3.1570639305444903E-3</c:v>
                </c:pt>
                <c:pt idx="55">
                  <c:v>3.1570639305444903E-3</c:v>
                </c:pt>
                <c:pt idx="56">
                  <c:v>3.1570639305444903E-3</c:v>
                </c:pt>
                <c:pt idx="57">
                  <c:v>3.1570639305444903E-3</c:v>
                </c:pt>
                <c:pt idx="58">
                  <c:v>3.1570639305444903E-3</c:v>
                </c:pt>
                <c:pt idx="59">
                  <c:v>3.1570639305444903E-3</c:v>
                </c:pt>
                <c:pt idx="60">
                  <c:v>3.1570639305444903E-3</c:v>
                </c:pt>
                <c:pt idx="61">
                  <c:v>3.1570639305444903E-3</c:v>
                </c:pt>
                <c:pt idx="62">
                  <c:v>5.5248618784531356E-3</c:v>
                </c:pt>
                <c:pt idx="63">
                  <c:v>5.5248618784531356E-3</c:v>
                </c:pt>
                <c:pt idx="64">
                  <c:v>5.5248618784531356E-3</c:v>
                </c:pt>
                <c:pt idx="65">
                  <c:v>5.5248618784531356E-3</c:v>
                </c:pt>
                <c:pt idx="66">
                  <c:v>5.5248618784531356E-3</c:v>
                </c:pt>
                <c:pt idx="67">
                  <c:v>5.5248618784531356E-3</c:v>
                </c:pt>
                <c:pt idx="68">
                  <c:v>5.5248618784531356E-3</c:v>
                </c:pt>
                <c:pt idx="69">
                  <c:v>5.5248618784531356E-3</c:v>
                </c:pt>
                <c:pt idx="70">
                  <c:v>5.5248618784531356E-3</c:v>
                </c:pt>
                <c:pt idx="71">
                  <c:v>5.5248618784531356E-3</c:v>
                </c:pt>
                <c:pt idx="72">
                  <c:v>5.5248618784531356E-3</c:v>
                </c:pt>
                <c:pt idx="73">
                  <c:v>5.5248618784531356E-3</c:v>
                </c:pt>
                <c:pt idx="74">
                  <c:v>5.5248618784531356E-3</c:v>
                </c:pt>
                <c:pt idx="75">
                  <c:v>5.5248618784531356E-3</c:v>
                </c:pt>
                <c:pt idx="76">
                  <c:v>5.5248618784531356E-3</c:v>
                </c:pt>
                <c:pt idx="77">
                  <c:v>5.5248618784531356E-3</c:v>
                </c:pt>
                <c:pt idx="78">
                  <c:v>5.5248618784531356E-3</c:v>
                </c:pt>
                <c:pt idx="79">
                  <c:v>5.5248618784531356E-3</c:v>
                </c:pt>
                <c:pt idx="80">
                  <c:v>5.5248618784531356E-3</c:v>
                </c:pt>
                <c:pt idx="81">
                  <c:v>5.5248618784531356E-3</c:v>
                </c:pt>
                <c:pt idx="82">
                  <c:v>5.5248618784531356E-3</c:v>
                </c:pt>
                <c:pt idx="83">
                  <c:v>5.5248618784531356E-3</c:v>
                </c:pt>
                <c:pt idx="84">
                  <c:v>9.0765588003156594E-3</c:v>
                </c:pt>
                <c:pt idx="85">
                  <c:v>9.0765588003156594E-3</c:v>
                </c:pt>
                <c:pt idx="86">
                  <c:v>9.0765588003156594E-3</c:v>
                </c:pt>
                <c:pt idx="87">
                  <c:v>9.0765588003156594E-3</c:v>
                </c:pt>
                <c:pt idx="88">
                  <c:v>9.0765588003156594E-3</c:v>
                </c:pt>
                <c:pt idx="89">
                  <c:v>9.0765588003156594E-3</c:v>
                </c:pt>
                <c:pt idx="90">
                  <c:v>9.0765588003156594E-3</c:v>
                </c:pt>
                <c:pt idx="91">
                  <c:v>9.0765588003156594E-3</c:v>
                </c:pt>
                <c:pt idx="92">
                  <c:v>9.0765588003156594E-3</c:v>
                </c:pt>
                <c:pt idx="93">
                  <c:v>9.0765588003156594E-3</c:v>
                </c:pt>
                <c:pt idx="94">
                  <c:v>9.0765588003156594E-3</c:v>
                </c:pt>
                <c:pt idx="95">
                  <c:v>9.0765588003156594E-3</c:v>
                </c:pt>
                <c:pt idx="96">
                  <c:v>9.0765588003156594E-3</c:v>
                </c:pt>
                <c:pt idx="97">
                  <c:v>9.0765588003156594E-3</c:v>
                </c:pt>
                <c:pt idx="98">
                  <c:v>9.0765588003156594E-3</c:v>
                </c:pt>
                <c:pt idx="99">
                  <c:v>9.0765588003156594E-3</c:v>
                </c:pt>
                <c:pt idx="100">
                  <c:v>9.0765588003156594E-3</c:v>
                </c:pt>
                <c:pt idx="101">
                  <c:v>9.0765588003156594E-3</c:v>
                </c:pt>
                <c:pt idx="102">
                  <c:v>9.0765588003156594E-3</c:v>
                </c:pt>
                <c:pt idx="103">
                  <c:v>9.0765588003156594E-3</c:v>
                </c:pt>
                <c:pt idx="104">
                  <c:v>9.0765588003156594E-3</c:v>
                </c:pt>
                <c:pt idx="105">
                  <c:v>9.0765588003156594E-3</c:v>
                </c:pt>
                <c:pt idx="106">
                  <c:v>9.0765588003156594E-3</c:v>
                </c:pt>
                <c:pt idx="107">
                  <c:v>9.8658247829519485E-3</c:v>
                </c:pt>
                <c:pt idx="108">
                  <c:v>9.8658247829519485E-3</c:v>
                </c:pt>
                <c:pt idx="109">
                  <c:v>9.8658247829519485E-3</c:v>
                </c:pt>
                <c:pt idx="110">
                  <c:v>9.8658247829519485E-3</c:v>
                </c:pt>
                <c:pt idx="111">
                  <c:v>9.8658247829519485E-3</c:v>
                </c:pt>
                <c:pt idx="112">
                  <c:v>9.8658247829519485E-3</c:v>
                </c:pt>
                <c:pt idx="113">
                  <c:v>9.8658247829519485E-3</c:v>
                </c:pt>
                <c:pt idx="114">
                  <c:v>9.8658247829519485E-3</c:v>
                </c:pt>
                <c:pt idx="115">
                  <c:v>9.8658247829519485E-3</c:v>
                </c:pt>
                <c:pt idx="116">
                  <c:v>9.8658247829519485E-3</c:v>
                </c:pt>
                <c:pt idx="117">
                  <c:v>9.8658247829519485E-3</c:v>
                </c:pt>
                <c:pt idx="118">
                  <c:v>9.8658247829519485E-3</c:v>
                </c:pt>
                <c:pt idx="119">
                  <c:v>9.8658247829519485E-3</c:v>
                </c:pt>
                <c:pt idx="120">
                  <c:v>9.8658247829519485E-3</c:v>
                </c:pt>
                <c:pt idx="121">
                  <c:v>9.8658247829519485E-3</c:v>
                </c:pt>
                <c:pt idx="122">
                  <c:v>9.8658247829519485E-3</c:v>
                </c:pt>
                <c:pt idx="123">
                  <c:v>9.8658247829519485E-3</c:v>
                </c:pt>
                <c:pt idx="124">
                  <c:v>9.8658247829519485E-3</c:v>
                </c:pt>
                <c:pt idx="125">
                  <c:v>9.8658247829519485E-3</c:v>
                </c:pt>
                <c:pt idx="126">
                  <c:v>9.8658247829519485E-3</c:v>
                </c:pt>
                <c:pt idx="127">
                  <c:v>1.1444356748224083E-2</c:v>
                </c:pt>
                <c:pt idx="128">
                  <c:v>1.1444356748224083E-2</c:v>
                </c:pt>
                <c:pt idx="129">
                  <c:v>1.1444356748224083E-2</c:v>
                </c:pt>
                <c:pt idx="130">
                  <c:v>1.1444356748224083E-2</c:v>
                </c:pt>
                <c:pt idx="131">
                  <c:v>1.1444356748224083E-2</c:v>
                </c:pt>
                <c:pt idx="132">
                  <c:v>1.1444356748224083E-2</c:v>
                </c:pt>
                <c:pt idx="133">
                  <c:v>1.1444356748224083E-2</c:v>
                </c:pt>
                <c:pt idx="134">
                  <c:v>1.1444356748224083E-2</c:v>
                </c:pt>
                <c:pt idx="135">
                  <c:v>1.1444356748224083E-2</c:v>
                </c:pt>
                <c:pt idx="136">
                  <c:v>1.1444356748224083E-2</c:v>
                </c:pt>
                <c:pt idx="137">
                  <c:v>1.1444356748224083E-2</c:v>
                </c:pt>
                <c:pt idx="138">
                  <c:v>1.1444356748224083E-2</c:v>
                </c:pt>
                <c:pt idx="139">
                  <c:v>1.1444356748224083E-2</c:v>
                </c:pt>
                <c:pt idx="140">
                  <c:v>1.1444356748224083E-2</c:v>
                </c:pt>
                <c:pt idx="141">
                  <c:v>1.1444356748224083E-2</c:v>
                </c:pt>
                <c:pt idx="142">
                  <c:v>1.1444356748224083E-2</c:v>
                </c:pt>
                <c:pt idx="143">
                  <c:v>1.1444356748224083E-2</c:v>
                </c:pt>
                <c:pt idx="144">
                  <c:v>1.1444356748224083E-2</c:v>
                </c:pt>
                <c:pt idx="145">
                  <c:v>1.1444356748224083E-2</c:v>
                </c:pt>
                <c:pt idx="146">
                  <c:v>1.1444356748224083E-2</c:v>
                </c:pt>
                <c:pt idx="147">
                  <c:v>1.1444356748224083E-2</c:v>
                </c:pt>
                <c:pt idx="148">
                  <c:v>1.1444356748224083E-2</c:v>
                </c:pt>
                <c:pt idx="149">
                  <c:v>1.1444356748224083E-2</c:v>
                </c:pt>
                <c:pt idx="150">
                  <c:v>1.0260457774269982E-2</c:v>
                </c:pt>
                <c:pt idx="151">
                  <c:v>1.0260457774269982E-2</c:v>
                </c:pt>
                <c:pt idx="152">
                  <c:v>1.0260457774269982E-2</c:v>
                </c:pt>
                <c:pt idx="153">
                  <c:v>1.0260457774269982E-2</c:v>
                </c:pt>
                <c:pt idx="154">
                  <c:v>1.0260457774269982E-2</c:v>
                </c:pt>
                <c:pt idx="155">
                  <c:v>1.0260457774269982E-2</c:v>
                </c:pt>
                <c:pt idx="156">
                  <c:v>1.0260457774269982E-2</c:v>
                </c:pt>
                <c:pt idx="157">
                  <c:v>1.0260457774269982E-2</c:v>
                </c:pt>
                <c:pt idx="158">
                  <c:v>1.0260457774269982E-2</c:v>
                </c:pt>
                <c:pt idx="159">
                  <c:v>1.0260457774269982E-2</c:v>
                </c:pt>
                <c:pt idx="160">
                  <c:v>1.0260457774269982E-2</c:v>
                </c:pt>
                <c:pt idx="161">
                  <c:v>1.0260457774269982E-2</c:v>
                </c:pt>
                <c:pt idx="162">
                  <c:v>1.0260457774269982E-2</c:v>
                </c:pt>
                <c:pt idx="163">
                  <c:v>1.0260457774269982E-2</c:v>
                </c:pt>
                <c:pt idx="164">
                  <c:v>1.0260457774269982E-2</c:v>
                </c:pt>
                <c:pt idx="165">
                  <c:v>1.0260457774269982E-2</c:v>
                </c:pt>
                <c:pt idx="166">
                  <c:v>1.0260457774269982E-2</c:v>
                </c:pt>
                <c:pt idx="167">
                  <c:v>1.0260457774269982E-2</c:v>
                </c:pt>
                <c:pt idx="168">
                  <c:v>1.0260457774269982E-2</c:v>
                </c:pt>
                <c:pt idx="169">
                  <c:v>1.0260457774269982E-2</c:v>
                </c:pt>
                <c:pt idx="170">
                  <c:v>1.0260457774269982E-2</c:v>
                </c:pt>
                <c:pt idx="171">
                  <c:v>1.0260457774269982E-2</c:v>
                </c:pt>
                <c:pt idx="172">
                  <c:v>1.4206787687450539E-2</c:v>
                </c:pt>
                <c:pt idx="173">
                  <c:v>1.4206787687450539E-2</c:v>
                </c:pt>
                <c:pt idx="174">
                  <c:v>1.4206787687450539E-2</c:v>
                </c:pt>
                <c:pt idx="175">
                  <c:v>1.4206787687450539E-2</c:v>
                </c:pt>
                <c:pt idx="176">
                  <c:v>1.4206787687450539E-2</c:v>
                </c:pt>
                <c:pt idx="177">
                  <c:v>1.4206787687450539E-2</c:v>
                </c:pt>
                <c:pt idx="178">
                  <c:v>1.4206787687450539E-2</c:v>
                </c:pt>
                <c:pt idx="179">
                  <c:v>1.4206787687450539E-2</c:v>
                </c:pt>
                <c:pt idx="180">
                  <c:v>1.4206787687450539E-2</c:v>
                </c:pt>
                <c:pt idx="181">
                  <c:v>1.4206787687450539E-2</c:v>
                </c:pt>
                <c:pt idx="182">
                  <c:v>1.4206787687450539E-2</c:v>
                </c:pt>
                <c:pt idx="183">
                  <c:v>1.4206787687450539E-2</c:v>
                </c:pt>
                <c:pt idx="184">
                  <c:v>1.4206787687450539E-2</c:v>
                </c:pt>
                <c:pt idx="185">
                  <c:v>1.4206787687450539E-2</c:v>
                </c:pt>
                <c:pt idx="186">
                  <c:v>1.4206787687450539E-2</c:v>
                </c:pt>
                <c:pt idx="187">
                  <c:v>1.4206787687450539E-2</c:v>
                </c:pt>
                <c:pt idx="188">
                  <c:v>1.4206787687450539E-2</c:v>
                </c:pt>
                <c:pt idx="189">
                  <c:v>1.4206787687450539E-2</c:v>
                </c:pt>
                <c:pt idx="190">
                  <c:v>1.4206787687450539E-2</c:v>
                </c:pt>
                <c:pt idx="191">
                  <c:v>1.4206787687450539E-2</c:v>
                </c:pt>
                <c:pt idx="192">
                  <c:v>1.4206787687450539E-2</c:v>
                </c:pt>
                <c:pt idx="193">
                  <c:v>1.6574585635359185E-2</c:v>
                </c:pt>
                <c:pt idx="194">
                  <c:v>1.6574585635359185E-2</c:v>
                </c:pt>
                <c:pt idx="195">
                  <c:v>1.6574585635359185E-2</c:v>
                </c:pt>
                <c:pt idx="196">
                  <c:v>1.6574585635359185E-2</c:v>
                </c:pt>
                <c:pt idx="197">
                  <c:v>1.6574585635359185E-2</c:v>
                </c:pt>
                <c:pt idx="198">
                  <c:v>1.6574585635359185E-2</c:v>
                </c:pt>
                <c:pt idx="199">
                  <c:v>1.6574585635359185E-2</c:v>
                </c:pt>
                <c:pt idx="200">
                  <c:v>1.6574585635359185E-2</c:v>
                </c:pt>
                <c:pt idx="201">
                  <c:v>1.6574585635359185E-2</c:v>
                </c:pt>
                <c:pt idx="202">
                  <c:v>1.6574585635359185E-2</c:v>
                </c:pt>
                <c:pt idx="203">
                  <c:v>1.6574585635359185E-2</c:v>
                </c:pt>
                <c:pt idx="204">
                  <c:v>1.6574585635359185E-2</c:v>
                </c:pt>
                <c:pt idx="205">
                  <c:v>1.6574585635359185E-2</c:v>
                </c:pt>
                <c:pt idx="206">
                  <c:v>1.6574585635359185E-2</c:v>
                </c:pt>
                <c:pt idx="207">
                  <c:v>1.6574585635359185E-2</c:v>
                </c:pt>
                <c:pt idx="208">
                  <c:v>1.6574585635359185E-2</c:v>
                </c:pt>
                <c:pt idx="209">
                  <c:v>1.6574585635359185E-2</c:v>
                </c:pt>
                <c:pt idx="210">
                  <c:v>1.6574585635359185E-2</c:v>
                </c:pt>
                <c:pt idx="211">
                  <c:v>1.6574585635359185E-2</c:v>
                </c:pt>
                <c:pt idx="212">
                  <c:v>1.6574585635359185E-2</c:v>
                </c:pt>
                <c:pt idx="213">
                  <c:v>1.6574585635359185E-2</c:v>
                </c:pt>
                <c:pt idx="214">
                  <c:v>1.6574585635359185E-2</c:v>
                </c:pt>
                <c:pt idx="215">
                  <c:v>1.6574585635359185E-2</c:v>
                </c:pt>
                <c:pt idx="216">
                  <c:v>1.6969218626677218E-2</c:v>
                </c:pt>
                <c:pt idx="217">
                  <c:v>1.6969218626677218E-2</c:v>
                </c:pt>
                <c:pt idx="218">
                  <c:v>1.6969218626677218E-2</c:v>
                </c:pt>
                <c:pt idx="219">
                  <c:v>1.6969218626677218E-2</c:v>
                </c:pt>
                <c:pt idx="220">
                  <c:v>1.6969218626677218E-2</c:v>
                </c:pt>
                <c:pt idx="221">
                  <c:v>1.6969218626677218E-2</c:v>
                </c:pt>
                <c:pt idx="222">
                  <c:v>1.6969218626677218E-2</c:v>
                </c:pt>
                <c:pt idx="223">
                  <c:v>1.6969218626677218E-2</c:v>
                </c:pt>
                <c:pt idx="224">
                  <c:v>1.6969218626677218E-2</c:v>
                </c:pt>
                <c:pt idx="225">
                  <c:v>1.6969218626677218E-2</c:v>
                </c:pt>
                <c:pt idx="226">
                  <c:v>1.6969218626677218E-2</c:v>
                </c:pt>
                <c:pt idx="227">
                  <c:v>1.6969218626677218E-2</c:v>
                </c:pt>
                <c:pt idx="228">
                  <c:v>1.6969218626677218E-2</c:v>
                </c:pt>
                <c:pt idx="229">
                  <c:v>1.6969218626677218E-2</c:v>
                </c:pt>
                <c:pt idx="230">
                  <c:v>1.6969218626677218E-2</c:v>
                </c:pt>
                <c:pt idx="231">
                  <c:v>1.6969218626677218E-2</c:v>
                </c:pt>
                <c:pt idx="232">
                  <c:v>1.6969218626677218E-2</c:v>
                </c:pt>
                <c:pt idx="233">
                  <c:v>1.6969218626677218E-2</c:v>
                </c:pt>
                <c:pt idx="234">
                  <c:v>1.6969218626677218E-2</c:v>
                </c:pt>
                <c:pt idx="235">
                  <c:v>1.6969218626677218E-2</c:v>
                </c:pt>
                <c:pt idx="236">
                  <c:v>1.6969218626677218E-2</c:v>
                </c:pt>
                <c:pt idx="237">
                  <c:v>1.4601420678768795E-2</c:v>
                </c:pt>
                <c:pt idx="238">
                  <c:v>1.4601420678768795E-2</c:v>
                </c:pt>
                <c:pt idx="239">
                  <c:v>1.4601420678768795E-2</c:v>
                </c:pt>
                <c:pt idx="240">
                  <c:v>1.4601420678768795E-2</c:v>
                </c:pt>
                <c:pt idx="241">
                  <c:v>1.4601420678768795E-2</c:v>
                </c:pt>
                <c:pt idx="242">
                  <c:v>1.4601420678768795E-2</c:v>
                </c:pt>
                <c:pt idx="243">
                  <c:v>1.4601420678768795E-2</c:v>
                </c:pt>
                <c:pt idx="244">
                  <c:v>1.4601420678768795E-2</c:v>
                </c:pt>
                <c:pt idx="245">
                  <c:v>1.4601420678768795E-2</c:v>
                </c:pt>
                <c:pt idx="246">
                  <c:v>1.4601420678768795E-2</c:v>
                </c:pt>
                <c:pt idx="247">
                  <c:v>1.4601420678768795E-2</c:v>
                </c:pt>
                <c:pt idx="248">
                  <c:v>1.4601420678768795E-2</c:v>
                </c:pt>
                <c:pt idx="249">
                  <c:v>1.4601420678768795E-2</c:v>
                </c:pt>
                <c:pt idx="250">
                  <c:v>1.4601420678768795E-2</c:v>
                </c:pt>
                <c:pt idx="251">
                  <c:v>1.4601420678768795E-2</c:v>
                </c:pt>
                <c:pt idx="252">
                  <c:v>1.4601420678768795E-2</c:v>
                </c:pt>
                <c:pt idx="253">
                  <c:v>1.4601420678768795E-2</c:v>
                </c:pt>
                <c:pt idx="254">
                  <c:v>1.4601420678768795E-2</c:v>
                </c:pt>
                <c:pt idx="255">
                  <c:v>1.4601420678768795E-2</c:v>
                </c:pt>
                <c:pt idx="256">
                  <c:v>1.4601420678768795E-2</c:v>
                </c:pt>
                <c:pt idx="257">
                  <c:v>1.4601420678768795E-2</c:v>
                </c:pt>
                <c:pt idx="258">
                  <c:v>1.4601420678768795E-2</c:v>
                </c:pt>
                <c:pt idx="259">
                  <c:v>1.6179952644040929E-2</c:v>
                </c:pt>
                <c:pt idx="260">
                  <c:v>1.6179952644040929E-2</c:v>
                </c:pt>
                <c:pt idx="261">
                  <c:v>1.6179952644040929E-2</c:v>
                </c:pt>
                <c:pt idx="262">
                  <c:v>1.6179952644040929E-2</c:v>
                </c:pt>
                <c:pt idx="263">
                  <c:v>1.6179952644040929E-2</c:v>
                </c:pt>
                <c:pt idx="264">
                  <c:v>1.6179952644040929E-2</c:v>
                </c:pt>
                <c:pt idx="265">
                  <c:v>1.6179952644040929E-2</c:v>
                </c:pt>
                <c:pt idx="266">
                  <c:v>1.6179952644040929E-2</c:v>
                </c:pt>
                <c:pt idx="267">
                  <c:v>1.6179952644040929E-2</c:v>
                </c:pt>
                <c:pt idx="268">
                  <c:v>1.6179952644040929E-2</c:v>
                </c:pt>
                <c:pt idx="269">
                  <c:v>1.6179952644040929E-2</c:v>
                </c:pt>
                <c:pt idx="270">
                  <c:v>1.6179952644040929E-2</c:v>
                </c:pt>
                <c:pt idx="271">
                  <c:v>1.6179952644040929E-2</c:v>
                </c:pt>
                <c:pt idx="272">
                  <c:v>1.6179952644040929E-2</c:v>
                </c:pt>
                <c:pt idx="273">
                  <c:v>1.6179952644040929E-2</c:v>
                </c:pt>
                <c:pt idx="274">
                  <c:v>1.6179952644040929E-2</c:v>
                </c:pt>
                <c:pt idx="275">
                  <c:v>1.6179952644040929E-2</c:v>
                </c:pt>
                <c:pt idx="276">
                  <c:v>1.6179952644040929E-2</c:v>
                </c:pt>
                <c:pt idx="277">
                  <c:v>1.6179952644040929E-2</c:v>
                </c:pt>
                <c:pt idx="278">
                  <c:v>1.6179952644040929E-2</c:v>
                </c:pt>
                <c:pt idx="279">
                  <c:v>1.6179952644040929E-2</c:v>
                </c:pt>
                <c:pt idx="280">
                  <c:v>1.6179952644040929E-2</c:v>
                </c:pt>
                <c:pt idx="281">
                  <c:v>1.6179952644040929E-2</c:v>
                </c:pt>
                <c:pt idx="282">
                  <c:v>7.8926598263615588E-3</c:v>
                </c:pt>
                <c:pt idx="283">
                  <c:v>7.8926598263615588E-3</c:v>
                </c:pt>
                <c:pt idx="284">
                  <c:v>7.8926598263615588E-3</c:v>
                </c:pt>
                <c:pt idx="285">
                  <c:v>7.8926598263615588E-3</c:v>
                </c:pt>
                <c:pt idx="286">
                  <c:v>7.8926598263615588E-3</c:v>
                </c:pt>
                <c:pt idx="287">
                  <c:v>7.8926598263615588E-3</c:v>
                </c:pt>
                <c:pt idx="288">
                  <c:v>7.8926598263615588E-3</c:v>
                </c:pt>
                <c:pt idx="289">
                  <c:v>7.8926598263615588E-3</c:v>
                </c:pt>
                <c:pt idx="290">
                  <c:v>7.8926598263615588E-3</c:v>
                </c:pt>
                <c:pt idx="291">
                  <c:v>7.8926598263615588E-3</c:v>
                </c:pt>
                <c:pt idx="292">
                  <c:v>7.8926598263615588E-3</c:v>
                </c:pt>
                <c:pt idx="293">
                  <c:v>7.8926598263615588E-3</c:v>
                </c:pt>
                <c:pt idx="294">
                  <c:v>7.8926598263615588E-3</c:v>
                </c:pt>
                <c:pt idx="295">
                  <c:v>7.8926598263615588E-3</c:v>
                </c:pt>
                <c:pt idx="296">
                  <c:v>7.8926598263615588E-3</c:v>
                </c:pt>
                <c:pt idx="297">
                  <c:v>7.8926598263615588E-3</c:v>
                </c:pt>
                <c:pt idx="298">
                  <c:v>7.8926598263615588E-3</c:v>
                </c:pt>
                <c:pt idx="299">
                  <c:v>7.8926598263615588E-3</c:v>
                </c:pt>
                <c:pt idx="300">
                  <c:v>7.8926598263615588E-3</c:v>
                </c:pt>
                <c:pt idx="301">
                  <c:v>7.8926598263615588E-3</c:v>
                </c:pt>
                <c:pt idx="302">
                  <c:v>1.3022888713496439E-2</c:v>
                </c:pt>
                <c:pt idx="303">
                  <c:v>1.3022888713496439E-2</c:v>
                </c:pt>
                <c:pt idx="304">
                  <c:v>1.3022888713496439E-2</c:v>
                </c:pt>
                <c:pt idx="305">
                  <c:v>1.3022888713496439E-2</c:v>
                </c:pt>
                <c:pt idx="306">
                  <c:v>1.3022888713496439E-2</c:v>
                </c:pt>
                <c:pt idx="307">
                  <c:v>1.3022888713496439E-2</c:v>
                </c:pt>
                <c:pt idx="308">
                  <c:v>1.3022888713496439E-2</c:v>
                </c:pt>
                <c:pt idx="309">
                  <c:v>1.3022888713496439E-2</c:v>
                </c:pt>
                <c:pt idx="310">
                  <c:v>1.3022888713496439E-2</c:v>
                </c:pt>
                <c:pt idx="311">
                  <c:v>1.3022888713496439E-2</c:v>
                </c:pt>
                <c:pt idx="312">
                  <c:v>1.3022888713496439E-2</c:v>
                </c:pt>
                <c:pt idx="313">
                  <c:v>1.3022888713496439E-2</c:v>
                </c:pt>
                <c:pt idx="314">
                  <c:v>1.3022888713496439E-2</c:v>
                </c:pt>
                <c:pt idx="315">
                  <c:v>1.3022888713496439E-2</c:v>
                </c:pt>
                <c:pt idx="316">
                  <c:v>1.3022888713496439E-2</c:v>
                </c:pt>
                <c:pt idx="317">
                  <c:v>1.3022888713496439E-2</c:v>
                </c:pt>
                <c:pt idx="318">
                  <c:v>1.3022888713496439E-2</c:v>
                </c:pt>
                <c:pt idx="319">
                  <c:v>1.3022888713496439E-2</c:v>
                </c:pt>
                <c:pt idx="320">
                  <c:v>1.3022888713496439E-2</c:v>
                </c:pt>
                <c:pt idx="321">
                  <c:v>1.3022888713496439E-2</c:v>
                </c:pt>
                <c:pt idx="322">
                  <c:v>1.3022888713496439E-2</c:v>
                </c:pt>
                <c:pt idx="323">
                  <c:v>1.4601420678768795E-2</c:v>
                </c:pt>
                <c:pt idx="324">
                  <c:v>1.4601420678768795E-2</c:v>
                </c:pt>
                <c:pt idx="325">
                  <c:v>1.4601420678768795E-2</c:v>
                </c:pt>
                <c:pt idx="326">
                  <c:v>1.4601420678768795E-2</c:v>
                </c:pt>
                <c:pt idx="327">
                  <c:v>1.4601420678768795E-2</c:v>
                </c:pt>
                <c:pt idx="328">
                  <c:v>1.4601420678768795E-2</c:v>
                </c:pt>
                <c:pt idx="329">
                  <c:v>1.4601420678768795E-2</c:v>
                </c:pt>
                <c:pt idx="330">
                  <c:v>1.4601420678768795E-2</c:v>
                </c:pt>
                <c:pt idx="331">
                  <c:v>1.4601420678768795E-2</c:v>
                </c:pt>
                <c:pt idx="332">
                  <c:v>1.4601420678768795E-2</c:v>
                </c:pt>
                <c:pt idx="333">
                  <c:v>1.4601420678768795E-2</c:v>
                </c:pt>
                <c:pt idx="334">
                  <c:v>1.4601420678768795E-2</c:v>
                </c:pt>
                <c:pt idx="335">
                  <c:v>1.4601420678768795E-2</c:v>
                </c:pt>
                <c:pt idx="336">
                  <c:v>1.4601420678768795E-2</c:v>
                </c:pt>
                <c:pt idx="337">
                  <c:v>1.4601420678768795E-2</c:v>
                </c:pt>
                <c:pt idx="338">
                  <c:v>1.4601420678768795E-2</c:v>
                </c:pt>
                <c:pt idx="339">
                  <c:v>1.4601420678768795E-2</c:v>
                </c:pt>
                <c:pt idx="340">
                  <c:v>1.4601420678768795E-2</c:v>
                </c:pt>
                <c:pt idx="341">
                  <c:v>1.4601420678768795E-2</c:v>
                </c:pt>
                <c:pt idx="342">
                  <c:v>1.4601420678768795E-2</c:v>
                </c:pt>
                <c:pt idx="343">
                  <c:v>1.4601420678768795E-2</c:v>
                </c:pt>
                <c:pt idx="344">
                  <c:v>1.4601420678768795E-2</c:v>
                </c:pt>
                <c:pt idx="345">
                  <c:v>1.8153117600631319E-2</c:v>
                </c:pt>
                <c:pt idx="346">
                  <c:v>1.8153117600631319E-2</c:v>
                </c:pt>
                <c:pt idx="347">
                  <c:v>1.8153117600631319E-2</c:v>
                </c:pt>
                <c:pt idx="348">
                  <c:v>1.8153117600631319E-2</c:v>
                </c:pt>
                <c:pt idx="349">
                  <c:v>1.8153117600631319E-2</c:v>
                </c:pt>
                <c:pt idx="350">
                  <c:v>1.8153117600631319E-2</c:v>
                </c:pt>
                <c:pt idx="351">
                  <c:v>1.8153117600631319E-2</c:v>
                </c:pt>
                <c:pt idx="352">
                  <c:v>1.8153117600631319E-2</c:v>
                </c:pt>
                <c:pt idx="353">
                  <c:v>1.8153117600631319E-2</c:v>
                </c:pt>
                <c:pt idx="354">
                  <c:v>1.8153117600631319E-2</c:v>
                </c:pt>
                <c:pt idx="355">
                  <c:v>1.8153117600631319E-2</c:v>
                </c:pt>
                <c:pt idx="356">
                  <c:v>1.8153117600631319E-2</c:v>
                </c:pt>
                <c:pt idx="357">
                  <c:v>1.8153117600631319E-2</c:v>
                </c:pt>
                <c:pt idx="358">
                  <c:v>1.8153117600631319E-2</c:v>
                </c:pt>
                <c:pt idx="359">
                  <c:v>1.8153117600631319E-2</c:v>
                </c:pt>
                <c:pt idx="360">
                  <c:v>1.8153117600631319E-2</c:v>
                </c:pt>
                <c:pt idx="361">
                  <c:v>1.8153117600631319E-2</c:v>
                </c:pt>
                <c:pt idx="362">
                  <c:v>1.8153117600631319E-2</c:v>
                </c:pt>
                <c:pt idx="363">
                  <c:v>1.8153117600631319E-2</c:v>
                </c:pt>
                <c:pt idx="364">
                  <c:v>1.8153117600631319E-2</c:v>
                </c:pt>
                <c:pt idx="365">
                  <c:v>1.8153117600631319E-2</c:v>
                </c:pt>
                <c:pt idx="366">
                  <c:v>1.8153117600631319E-2</c:v>
                </c:pt>
                <c:pt idx="367">
                  <c:v>2.0126282557221709E-2</c:v>
                </c:pt>
                <c:pt idx="368">
                  <c:v>2.0126282557221709E-2</c:v>
                </c:pt>
                <c:pt idx="369">
                  <c:v>2.0126282557221709E-2</c:v>
                </c:pt>
                <c:pt idx="370">
                  <c:v>2.0126282557221709E-2</c:v>
                </c:pt>
                <c:pt idx="371">
                  <c:v>2.0126282557221709E-2</c:v>
                </c:pt>
                <c:pt idx="372">
                  <c:v>2.0126282557221709E-2</c:v>
                </c:pt>
                <c:pt idx="373">
                  <c:v>2.0126282557221709E-2</c:v>
                </c:pt>
                <c:pt idx="374">
                  <c:v>2.0126282557221709E-2</c:v>
                </c:pt>
                <c:pt idx="375">
                  <c:v>2.0126282557221709E-2</c:v>
                </c:pt>
                <c:pt idx="376">
                  <c:v>2.0126282557221709E-2</c:v>
                </c:pt>
                <c:pt idx="377">
                  <c:v>2.0126282557221709E-2</c:v>
                </c:pt>
                <c:pt idx="378">
                  <c:v>2.0126282557221709E-2</c:v>
                </c:pt>
                <c:pt idx="379">
                  <c:v>2.0126282557221709E-2</c:v>
                </c:pt>
                <c:pt idx="380">
                  <c:v>2.0126282557221709E-2</c:v>
                </c:pt>
                <c:pt idx="381">
                  <c:v>2.0126282557221709E-2</c:v>
                </c:pt>
                <c:pt idx="382">
                  <c:v>2.0126282557221709E-2</c:v>
                </c:pt>
                <c:pt idx="383">
                  <c:v>2.0126282557221709E-2</c:v>
                </c:pt>
                <c:pt idx="384">
                  <c:v>2.0126282557221709E-2</c:v>
                </c:pt>
                <c:pt idx="385">
                  <c:v>2.0126282557221709E-2</c:v>
                </c:pt>
                <c:pt idx="386">
                  <c:v>2.0126282557221709E-2</c:v>
                </c:pt>
                <c:pt idx="387">
                  <c:v>2.0126282557221709E-2</c:v>
                </c:pt>
                <c:pt idx="388">
                  <c:v>2.1704814522494065E-2</c:v>
                </c:pt>
                <c:pt idx="389">
                  <c:v>2.1704814522494065E-2</c:v>
                </c:pt>
                <c:pt idx="390">
                  <c:v>2.1704814522494065E-2</c:v>
                </c:pt>
                <c:pt idx="391">
                  <c:v>2.1704814522494065E-2</c:v>
                </c:pt>
                <c:pt idx="392">
                  <c:v>2.1704814522494065E-2</c:v>
                </c:pt>
                <c:pt idx="393">
                  <c:v>2.1704814522494065E-2</c:v>
                </c:pt>
                <c:pt idx="394">
                  <c:v>2.1704814522494065E-2</c:v>
                </c:pt>
                <c:pt idx="395">
                  <c:v>2.1704814522494065E-2</c:v>
                </c:pt>
                <c:pt idx="396">
                  <c:v>2.1704814522494065E-2</c:v>
                </c:pt>
                <c:pt idx="397">
                  <c:v>2.1704814522494065E-2</c:v>
                </c:pt>
                <c:pt idx="398">
                  <c:v>2.1704814522494065E-2</c:v>
                </c:pt>
                <c:pt idx="399">
                  <c:v>2.1704814522494065E-2</c:v>
                </c:pt>
                <c:pt idx="400">
                  <c:v>2.1704814522494065E-2</c:v>
                </c:pt>
                <c:pt idx="401">
                  <c:v>2.1704814522494065E-2</c:v>
                </c:pt>
                <c:pt idx="402">
                  <c:v>2.1704814522494065E-2</c:v>
                </c:pt>
                <c:pt idx="403">
                  <c:v>2.1704814522494065E-2</c:v>
                </c:pt>
                <c:pt idx="404">
                  <c:v>2.1704814522494065E-2</c:v>
                </c:pt>
                <c:pt idx="405">
                  <c:v>2.1704814522494065E-2</c:v>
                </c:pt>
                <c:pt idx="406">
                  <c:v>2.1704814522494065E-2</c:v>
                </c:pt>
                <c:pt idx="407">
                  <c:v>2.1704814522494065E-2</c:v>
                </c:pt>
                <c:pt idx="408">
                  <c:v>2.1704814522494065E-2</c:v>
                </c:pt>
                <c:pt idx="409">
                  <c:v>2.1704814522494065E-2</c:v>
                </c:pt>
                <c:pt idx="410">
                  <c:v>2.1704814522494065E-2</c:v>
                </c:pt>
                <c:pt idx="411">
                  <c:v>2.0520915548539964E-2</c:v>
                </c:pt>
                <c:pt idx="412">
                  <c:v>2.0520915548539964E-2</c:v>
                </c:pt>
                <c:pt idx="413">
                  <c:v>2.0520915548539964E-2</c:v>
                </c:pt>
                <c:pt idx="414">
                  <c:v>2.0520915548539964E-2</c:v>
                </c:pt>
                <c:pt idx="415">
                  <c:v>2.0520915548539964E-2</c:v>
                </c:pt>
                <c:pt idx="416">
                  <c:v>2.0520915548539964E-2</c:v>
                </c:pt>
                <c:pt idx="417">
                  <c:v>2.0520915548539964E-2</c:v>
                </c:pt>
                <c:pt idx="418">
                  <c:v>2.0520915548539964E-2</c:v>
                </c:pt>
                <c:pt idx="419">
                  <c:v>2.0520915548539964E-2</c:v>
                </c:pt>
                <c:pt idx="420">
                  <c:v>2.0520915548539964E-2</c:v>
                </c:pt>
                <c:pt idx="421">
                  <c:v>2.0520915548539964E-2</c:v>
                </c:pt>
                <c:pt idx="422">
                  <c:v>2.0520915548539964E-2</c:v>
                </c:pt>
                <c:pt idx="423">
                  <c:v>2.0520915548539964E-2</c:v>
                </c:pt>
                <c:pt idx="424">
                  <c:v>2.0520915548539964E-2</c:v>
                </c:pt>
                <c:pt idx="425">
                  <c:v>2.0520915548539964E-2</c:v>
                </c:pt>
                <c:pt idx="426">
                  <c:v>2.0520915548539964E-2</c:v>
                </c:pt>
                <c:pt idx="427">
                  <c:v>2.0520915548539964E-2</c:v>
                </c:pt>
                <c:pt idx="428">
                  <c:v>2.0520915548539964E-2</c:v>
                </c:pt>
                <c:pt idx="429">
                  <c:v>2.0520915548539964E-2</c:v>
                </c:pt>
                <c:pt idx="430">
                  <c:v>2.0520915548539964E-2</c:v>
                </c:pt>
                <c:pt idx="431">
                  <c:v>2.0520915548539964E-2</c:v>
                </c:pt>
                <c:pt idx="432">
                  <c:v>2.5256511444356811E-2</c:v>
                </c:pt>
                <c:pt idx="433">
                  <c:v>2.5256511444356811E-2</c:v>
                </c:pt>
                <c:pt idx="434">
                  <c:v>2.5256511444356811E-2</c:v>
                </c:pt>
                <c:pt idx="435">
                  <c:v>2.5256511444356811E-2</c:v>
                </c:pt>
                <c:pt idx="436">
                  <c:v>2.5256511444356811E-2</c:v>
                </c:pt>
                <c:pt idx="437">
                  <c:v>2.5256511444356811E-2</c:v>
                </c:pt>
                <c:pt idx="438">
                  <c:v>2.5256511444356811E-2</c:v>
                </c:pt>
                <c:pt idx="439">
                  <c:v>2.5256511444356811E-2</c:v>
                </c:pt>
                <c:pt idx="440">
                  <c:v>2.5256511444356811E-2</c:v>
                </c:pt>
                <c:pt idx="441">
                  <c:v>2.5256511444356811E-2</c:v>
                </c:pt>
                <c:pt idx="442">
                  <c:v>2.5256511444356811E-2</c:v>
                </c:pt>
                <c:pt idx="443">
                  <c:v>2.5256511444356811E-2</c:v>
                </c:pt>
                <c:pt idx="444">
                  <c:v>2.5256511444356811E-2</c:v>
                </c:pt>
                <c:pt idx="445">
                  <c:v>2.5256511444356811E-2</c:v>
                </c:pt>
                <c:pt idx="446">
                  <c:v>2.5256511444356811E-2</c:v>
                </c:pt>
                <c:pt idx="447">
                  <c:v>2.5256511444356811E-2</c:v>
                </c:pt>
                <c:pt idx="448">
                  <c:v>2.5256511444356811E-2</c:v>
                </c:pt>
                <c:pt idx="449">
                  <c:v>2.5256511444356811E-2</c:v>
                </c:pt>
                <c:pt idx="450">
                  <c:v>2.5256511444356811E-2</c:v>
                </c:pt>
                <c:pt idx="451">
                  <c:v>2.5256511444356811E-2</c:v>
                </c:pt>
                <c:pt idx="452">
                  <c:v>2.5256511444356811E-2</c:v>
                </c:pt>
                <c:pt idx="453">
                  <c:v>2.5256511444356811E-2</c:v>
                </c:pt>
                <c:pt idx="454">
                  <c:v>2.4467245461720744E-2</c:v>
                </c:pt>
                <c:pt idx="455">
                  <c:v>2.4467245461720744E-2</c:v>
                </c:pt>
                <c:pt idx="456">
                  <c:v>2.4467245461720744E-2</c:v>
                </c:pt>
                <c:pt idx="457">
                  <c:v>2.4467245461720744E-2</c:v>
                </c:pt>
                <c:pt idx="458">
                  <c:v>2.4467245461720744E-2</c:v>
                </c:pt>
                <c:pt idx="459">
                  <c:v>2.4467245461720744E-2</c:v>
                </c:pt>
                <c:pt idx="460">
                  <c:v>2.4467245461720744E-2</c:v>
                </c:pt>
                <c:pt idx="461">
                  <c:v>2.4467245461720744E-2</c:v>
                </c:pt>
                <c:pt idx="462">
                  <c:v>2.4467245461720744E-2</c:v>
                </c:pt>
                <c:pt idx="463">
                  <c:v>2.4467245461720744E-2</c:v>
                </c:pt>
                <c:pt idx="464">
                  <c:v>2.4467245461720744E-2</c:v>
                </c:pt>
                <c:pt idx="465">
                  <c:v>2.4467245461720744E-2</c:v>
                </c:pt>
                <c:pt idx="466">
                  <c:v>2.4467245461720744E-2</c:v>
                </c:pt>
                <c:pt idx="467">
                  <c:v>2.4467245461720744E-2</c:v>
                </c:pt>
                <c:pt idx="468">
                  <c:v>2.4467245461720744E-2</c:v>
                </c:pt>
                <c:pt idx="469">
                  <c:v>2.4467245461720744E-2</c:v>
                </c:pt>
                <c:pt idx="470">
                  <c:v>2.4467245461720744E-2</c:v>
                </c:pt>
                <c:pt idx="471">
                  <c:v>2.4467245461720744E-2</c:v>
                </c:pt>
                <c:pt idx="472">
                  <c:v>2.4467245461720744E-2</c:v>
                </c:pt>
                <c:pt idx="473">
                  <c:v>2.4467245461720744E-2</c:v>
                </c:pt>
                <c:pt idx="474">
                  <c:v>2.4467245461720744E-2</c:v>
                </c:pt>
                <c:pt idx="475">
                  <c:v>2.4467245461720744E-2</c:v>
                </c:pt>
                <c:pt idx="476">
                  <c:v>2.4467245461720744E-2</c:v>
                </c:pt>
                <c:pt idx="477">
                  <c:v>2.4072612470402488E-2</c:v>
                </c:pt>
                <c:pt idx="478">
                  <c:v>2.4072612470402488E-2</c:v>
                </c:pt>
                <c:pt idx="479">
                  <c:v>2.4072612470402488E-2</c:v>
                </c:pt>
                <c:pt idx="480">
                  <c:v>2.4072612470402488E-2</c:v>
                </c:pt>
                <c:pt idx="481">
                  <c:v>2.4072612470402488E-2</c:v>
                </c:pt>
                <c:pt idx="482">
                  <c:v>2.4072612470402488E-2</c:v>
                </c:pt>
                <c:pt idx="483">
                  <c:v>2.4072612470402488E-2</c:v>
                </c:pt>
                <c:pt idx="484">
                  <c:v>2.4072612470402488E-2</c:v>
                </c:pt>
                <c:pt idx="485">
                  <c:v>2.4072612470402488E-2</c:v>
                </c:pt>
                <c:pt idx="486">
                  <c:v>2.4072612470402488E-2</c:v>
                </c:pt>
                <c:pt idx="487">
                  <c:v>2.4072612470402488E-2</c:v>
                </c:pt>
                <c:pt idx="488">
                  <c:v>2.4072612470402488E-2</c:v>
                </c:pt>
                <c:pt idx="489">
                  <c:v>2.4072612470402488E-2</c:v>
                </c:pt>
                <c:pt idx="490">
                  <c:v>2.4072612470402488E-2</c:v>
                </c:pt>
                <c:pt idx="491">
                  <c:v>2.4072612470402488E-2</c:v>
                </c:pt>
                <c:pt idx="492">
                  <c:v>2.4072612470402488E-2</c:v>
                </c:pt>
                <c:pt idx="493">
                  <c:v>2.4072612470402488E-2</c:v>
                </c:pt>
                <c:pt idx="494">
                  <c:v>2.4072612470402488E-2</c:v>
                </c:pt>
                <c:pt idx="495">
                  <c:v>2.4072612470402488E-2</c:v>
                </c:pt>
                <c:pt idx="496">
                  <c:v>2.4072612470402488E-2</c:v>
                </c:pt>
                <c:pt idx="497">
                  <c:v>2.5256511444356811E-2</c:v>
                </c:pt>
                <c:pt idx="498">
                  <c:v>2.5256511444356811E-2</c:v>
                </c:pt>
                <c:pt idx="499">
                  <c:v>2.5256511444356811E-2</c:v>
                </c:pt>
                <c:pt idx="500">
                  <c:v>2.5256511444356811E-2</c:v>
                </c:pt>
                <c:pt idx="501">
                  <c:v>2.5256511444356811E-2</c:v>
                </c:pt>
                <c:pt idx="502">
                  <c:v>2.5256511444356811E-2</c:v>
                </c:pt>
                <c:pt idx="503">
                  <c:v>2.5256511444356811E-2</c:v>
                </c:pt>
                <c:pt idx="504">
                  <c:v>2.5256511444356811E-2</c:v>
                </c:pt>
                <c:pt idx="505">
                  <c:v>2.5256511444356811E-2</c:v>
                </c:pt>
                <c:pt idx="506">
                  <c:v>2.5256511444356811E-2</c:v>
                </c:pt>
                <c:pt idx="507">
                  <c:v>2.5256511444356811E-2</c:v>
                </c:pt>
                <c:pt idx="508">
                  <c:v>2.5256511444356811E-2</c:v>
                </c:pt>
                <c:pt idx="509">
                  <c:v>2.5256511444356811E-2</c:v>
                </c:pt>
                <c:pt idx="510">
                  <c:v>2.5256511444356811E-2</c:v>
                </c:pt>
                <c:pt idx="511">
                  <c:v>2.5256511444356811E-2</c:v>
                </c:pt>
                <c:pt idx="512">
                  <c:v>2.5256511444356811E-2</c:v>
                </c:pt>
                <c:pt idx="513">
                  <c:v>2.5256511444356811E-2</c:v>
                </c:pt>
                <c:pt idx="514">
                  <c:v>2.5256511444356811E-2</c:v>
                </c:pt>
                <c:pt idx="515">
                  <c:v>2.5256511444356811E-2</c:v>
                </c:pt>
                <c:pt idx="516">
                  <c:v>2.5256511444356811E-2</c:v>
                </c:pt>
                <c:pt idx="517">
                  <c:v>2.5256511444356811E-2</c:v>
                </c:pt>
                <c:pt idx="518">
                  <c:v>2.5256511444356811E-2</c:v>
                </c:pt>
                <c:pt idx="519">
                  <c:v>2.5256511444356811E-2</c:v>
                </c:pt>
                <c:pt idx="520">
                  <c:v>2.8413575374901301E-2</c:v>
                </c:pt>
                <c:pt idx="521">
                  <c:v>2.8413575374901301E-2</c:v>
                </c:pt>
                <c:pt idx="522">
                  <c:v>2.8413575374901301E-2</c:v>
                </c:pt>
                <c:pt idx="523">
                  <c:v>2.8413575374901301E-2</c:v>
                </c:pt>
                <c:pt idx="524">
                  <c:v>2.8413575374901301E-2</c:v>
                </c:pt>
                <c:pt idx="525">
                  <c:v>2.8413575374901301E-2</c:v>
                </c:pt>
                <c:pt idx="526">
                  <c:v>2.8413575374901301E-2</c:v>
                </c:pt>
                <c:pt idx="527">
                  <c:v>2.8413575374901301E-2</c:v>
                </c:pt>
                <c:pt idx="528">
                  <c:v>2.8413575374901301E-2</c:v>
                </c:pt>
                <c:pt idx="529">
                  <c:v>2.8413575374901301E-2</c:v>
                </c:pt>
                <c:pt idx="530">
                  <c:v>2.8413575374901301E-2</c:v>
                </c:pt>
                <c:pt idx="531">
                  <c:v>2.8413575374901301E-2</c:v>
                </c:pt>
                <c:pt idx="532">
                  <c:v>2.8413575374901301E-2</c:v>
                </c:pt>
                <c:pt idx="533">
                  <c:v>2.8413575374901301E-2</c:v>
                </c:pt>
                <c:pt idx="534">
                  <c:v>2.8413575374901301E-2</c:v>
                </c:pt>
                <c:pt idx="535">
                  <c:v>2.8413575374901301E-2</c:v>
                </c:pt>
                <c:pt idx="536">
                  <c:v>2.8413575374901301E-2</c:v>
                </c:pt>
                <c:pt idx="537">
                  <c:v>2.8413575374901301E-2</c:v>
                </c:pt>
                <c:pt idx="538">
                  <c:v>2.8413575374901301E-2</c:v>
                </c:pt>
                <c:pt idx="539">
                  <c:v>2.8413575374901301E-2</c:v>
                </c:pt>
                <c:pt idx="540">
                  <c:v>2.8413575374901301E-2</c:v>
                </c:pt>
                <c:pt idx="541">
                  <c:v>2.8413575374901301E-2</c:v>
                </c:pt>
                <c:pt idx="542">
                  <c:v>2.1310181531176031E-2</c:v>
                </c:pt>
                <c:pt idx="543">
                  <c:v>2.1310181531176031E-2</c:v>
                </c:pt>
                <c:pt idx="544">
                  <c:v>2.1310181531176031E-2</c:v>
                </c:pt>
                <c:pt idx="545">
                  <c:v>2.1310181531176031E-2</c:v>
                </c:pt>
                <c:pt idx="546">
                  <c:v>2.1310181531176031E-2</c:v>
                </c:pt>
                <c:pt idx="547">
                  <c:v>2.1310181531176031E-2</c:v>
                </c:pt>
                <c:pt idx="548">
                  <c:v>2.1310181531176031E-2</c:v>
                </c:pt>
                <c:pt idx="549">
                  <c:v>2.1310181531176031E-2</c:v>
                </c:pt>
                <c:pt idx="550">
                  <c:v>2.1310181531176031E-2</c:v>
                </c:pt>
                <c:pt idx="551">
                  <c:v>2.1310181531176031E-2</c:v>
                </c:pt>
                <c:pt idx="552">
                  <c:v>2.1310181531176031E-2</c:v>
                </c:pt>
                <c:pt idx="553">
                  <c:v>2.1310181531176031E-2</c:v>
                </c:pt>
                <c:pt idx="554">
                  <c:v>2.1310181531176031E-2</c:v>
                </c:pt>
                <c:pt idx="555">
                  <c:v>2.1310181531176031E-2</c:v>
                </c:pt>
                <c:pt idx="556">
                  <c:v>2.1310181531176031E-2</c:v>
                </c:pt>
                <c:pt idx="557">
                  <c:v>2.1310181531176031E-2</c:v>
                </c:pt>
                <c:pt idx="558">
                  <c:v>2.1310181531176031E-2</c:v>
                </c:pt>
                <c:pt idx="559">
                  <c:v>2.1310181531176031E-2</c:v>
                </c:pt>
                <c:pt idx="560">
                  <c:v>2.1310181531176031E-2</c:v>
                </c:pt>
                <c:pt idx="561">
                  <c:v>2.1310181531176031E-2</c:v>
                </c:pt>
                <c:pt idx="562">
                  <c:v>2.6045777426992878E-2</c:v>
                </c:pt>
                <c:pt idx="563">
                  <c:v>2.6045777426992878E-2</c:v>
                </c:pt>
                <c:pt idx="564">
                  <c:v>2.6045777426992878E-2</c:v>
                </c:pt>
                <c:pt idx="565">
                  <c:v>2.6045777426992878E-2</c:v>
                </c:pt>
                <c:pt idx="566">
                  <c:v>2.6045777426992878E-2</c:v>
                </c:pt>
                <c:pt idx="567">
                  <c:v>2.6045777426992878E-2</c:v>
                </c:pt>
                <c:pt idx="568">
                  <c:v>2.6045777426992878E-2</c:v>
                </c:pt>
                <c:pt idx="569">
                  <c:v>2.6045777426992878E-2</c:v>
                </c:pt>
                <c:pt idx="570">
                  <c:v>2.6045777426992878E-2</c:v>
                </c:pt>
                <c:pt idx="571">
                  <c:v>2.6045777426992878E-2</c:v>
                </c:pt>
                <c:pt idx="572">
                  <c:v>2.6045777426992878E-2</c:v>
                </c:pt>
                <c:pt idx="573">
                  <c:v>2.6045777426992878E-2</c:v>
                </c:pt>
                <c:pt idx="574">
                  <c:v>2.6045777426992878E-2</c:v>
                </c:pt>
                <c:pt idx="575">
                  <c:v>2.6045777426992878E-2</c:v>
                </c:pt>
                <c:pt idx="576">
                  <c:v>2.6045777426992878E-2</c:v>
                </c:pt>
                <c:pt idx="577">
                  <c:v>2.6045777426992878E-2</c:v>
                </c:pt>
                <c:pt idx="578">
                  <c:v>2.6045777426992878E-2</c:v>
                </c:pt>
                <c:pt idx="579">
                  <c:v>2.6045777426992878E-2</c:v>
                </c:pt>
                <c:pt idx="580">
                  <c:v>2.6045777426992878E-2</c:v>
                </c:pt>
                <c:pt idx="581">
                  <c:v>2.6045777426992878E-2</c:v>
                </c:pt>
                <c:pt idx="582">
                  <c:v>2.6045777426992878E-2</c:v>
                </c:pt>
                <c:pt idx="583">
                  <c:v>2.6045777426992878E-2</c:v>
                </c:pt>
                <c:pt idx="584">
                  <c:v>2.6045777426992878E-2</c:v>
                </c:pt>
                <c:pt idx="585">
                  <c:v>3.0386740331491691E-2</c:v>
                </c:pt>
                <c:pt idx="586">
                  <c:v>3.0386740331491691E-2</c:v>
                </c:pt>
                <c:pt idx="587">
                  <c:v>3.0386740331491691E-2</c:v>
                </c:pt>
                <c:pt idx="588">
                  <c:v>3.0386740331491691E-2</c:v>
                </c:pt>
                <c:pt idx="589">
                  <c:v>3.0386740331491691E-2</c:v>
                </c:pt>
                <c:pt idx="590">
                  <c:v>3.0386740331491691E-2</c:v>
                </c:pt>
                <c:pt idx="591">
                  <c:v>3.0386740331491691E-2</c:v>
                </c:pt>
                <c:pt idx="592">
                  <c:v>3.0386740331491691E-2</c:v>
                </c:pt>
                <c:pt idx="593">
                  <c:v>3.0386740331491691E-2</c:v>
                </c:pt>
                <c:pt idx="594">
                  <c:v>3.0386740331491691E-2</c:v>
                </c:pt>
                <c:pt idx="595">
                  <c:v>3.0386740331491691E-2</c:v>
                </c:pt>
                <c:pt idx="596">
                  <c:v>3.0386740331491691E-2</c:v>
                </c:pt>
                <c:pt idx="597">
                  <c:v>3.0386740331491691E-2</c:v>
                </c:pt>
                <c:pt idx="598">
                  <c:v>3.0386740331491691E-2</c:v>
                </c:pt>
                <c:pt idx="599">
                  <c:v>3.0386740331491691E-2</c:v>
                </c:pt>
                <c:pt idx="600">
                  <c:v>3.0386740331491691E-2</c:v>
                </c:pt>
                <c:pt idx="601">
                  <c:v>3.0386740331491691E-2</c:v>
                </c:pt>
                <c:pt idx="602">
                  <c:v>3.0386740331491691E-2</c:v>
                </c:pt>
                <c:pt idx="603">
                  <c:v>3.0386740331491691E-2</c:v>
                </c:pt>
                <c:pt idx="604">
                  <c:v>3.0386740331491691E-2</c:v>
                </c:pt>
                <c:pt idx="605">
                  <c:v>3.0386740331491691E-2</c:v>
                </c:pt>
                <c:pt idx="606">
                  <c:v>3.0386740331491691E-2</c:v>
                </c:pt>
                <c:pt idx="607">
                  <c:v>3.1570639305445791E-2</c:v>
                </c:pt>
                <c:pt idx="608">
                  <c:v>3.1570639305445791E-2</c:v>
                </c:pt>
                <c:pt idx="609">
                  <c:v>3.1570639305445791E-2</c:v>
                </c:pt>
                <c:pt idx="610">
                  <c:v>3.1570639305445791E-2</c:v>
                </c:pt>
                <c:pt idx="611">
                  <c:v>3.1570639305445791E-2</c:v>
                </c:pt>
                <c:pt idx="612">
                  <c:v>3.1570639305445791E-2</c:v>
                </c:pt>
                <c:pt idx="613">
                  <c:v>3.1570639305445791E-2</c:v>
                </c:pt>
                <c:pt idx="614">
                  <c:v>3.1570639305445791E-2</c:v>
                </c:pt>
                <c:pt idx="615">
                  <c:v>3.1570639305445791E-2</c:v>
                </c:pt>
                <c:pt idx="616">
                  <c:v>3.1570639305445791E-2</c:v>
                </c:pt>
                <c:pt idx="617">
                  <c:v>3.1570639305445791E-2</c:v>
                </c:pt>
                <c:pt idx="618">
                  <c:v>3.1570639305445791E-2</c:v>
                </c:pt>
                <c:pt idx="619">
                  <c:v>3.1570639305445791E-2</c:v>
                </c:pt>
                <c:pt idx="620">
                  <c:v>3.1570639305445791E-2</c:v>
                </c:pt>
                <c:pt idx="621">
                  <c:v>3.1570639305445791E-2</c:v>
                </c:pt>
                <c:pt idx="622">
                  <c:v>3.1570639305445791E-2</c:v>
                </c:pt>
                <c:pt idx="623">
                  <c:v>3.1570639305445791E-2</c:v>
                </c:pt>
                <c:pt idx="624">
                  <c:v>3.1570639305445791E-2</c:v>
                </c:pt>
                <c:pt idx="625">
                  <c:v>3.1570639305445791E-2</c:v>
                </c:pt>
                <c:pt idx="626">
                  <c:v>3.1570639305445791E-2</c:v>
                </c:pt>
                <c:pt idx="627">
                  <c:v>3.1570639305445791E-2</c:v>
                </c:pt>
                <c:pt idx="628">
                  <c:v>3.433307024467247E-2</c:v>
                </c:pt>
                <c:pt idx="629">
                  <c:v>3.433307024467247E-2</c:v>
                </c:pt>
                <c:pt idx="630">
                  <c:v>3.433307024467247E-2</c:v>
                </c:pt>
                <c:pt idx="631">
                  <c:v>3.433307024467247E-2</c:v>
                </c:pt>
                <c:pt idx="632">
                  <c:v>3.433307024467247E-2</c:v>
                </c:pt>
                <c:pt idx="633">
                  <c:v>3.433307024467247E-2</c:v>
                </c:pt>
                <c:pt idx="634">
                  <c:v>3.433307024467247E-2</c:v>
                </c:pt>
                <c:pt idx="635">
                  <c:v>3.433307024467247E-2</c:v>
                </c:pt>
                <c:pt idx="636">
                  <c:v>3.433307024467247E-2</c:v>
                </c:pt>
                <c:pt idx="637">
                  <c:v>3.433307024467247E-2</c:v>
                </c:pt>
                <c:pt idx="638">
                  <c:v>3.433307024467247E-2</c:v>
                </c:pt>
                <c:pt idx="639">
                  <c:v>3.433307024467247E-2</c:v>
                </c:pt>
                <c:pt idx="640">
                  <c:v>3.433307024467247E-2</c:v>
                </c:pt>
                <c:pt idx="641">
                  <c:v>3.433307024467247E-2</c:v>
                </c:pt>
                <c:pt idx="642">
                  <c:v>3.433307024467247E-2</c:v>
                </c:pt>
                <c:pt idx="643">
                  <c:v>3.433307024467247E-2</c:v>
                </c:pt>
                <c:pt idx="644">
                  <c:v>3.433307024467247E-2</c:v>
                </c:pt>
                <c:pt idx="645">
                  <c:v>3.433307024467247E-2</c:v>
                </c:pt>
                <c:pt idx="646">
                  <c:v>3.433307024467247E-2</c:v>
                </c:pt>
                <c:pt idx="647">
                  <c:v>3.433307024467247E-2</c:v>
                </c:pt>
                <c:pt idx="648">
                  <c:v>3.433307024467247E-2</c:v>
                </c:pt>
                <c:pt idx="649">
                  <c:v>3.433307024467247E-2</c:v>
                </c:pt>
                <c:pt idx="650">
                  <c:v>3.8279400157853249E-2</c:v>
                </c:pt>
                <c:pt idx="651">
                  <c:v>3.8279400157853249E-2</c:v>
                </c:pt>
                <c:pt idx="652">
                  <c:v>3.8279400157853249E-2</c:v>
                </c:pt>
                <c:pt idx="653">
                  <c:v>3.8279400157853249E-2</c:v>
                </c:pt>
                <c:pt idx="654">
                  <c:v>3.8279400157853249E-2</c:v>
                </c:pt>
                <c:pt idx="655">
                  <c:v>3.8279400157853249E-2</c:v>
                </c:pt>
                <c:pt idx="656">
                  <c:v>3.8279400157853249E-2</c:v>
                </c:pt>
                <c:pt idx="657">
                  <c:v>3.8279400157853249E-2</c:v>
                </c:pt>
                <c:pt idx="658">
                  <c:v>3.8279400157853249E-2</c:v>
                </c:pt>
                <c:pt idx="659">
                  <c:v>3.8279400157853249E-2</c:v>
                </c:pt>
                <c:pt idx="660">
                  <c:v>3.8279400157853249E-2</c:v>
                </c:pt>
                <c:pt idx="661">
                  <c:v>3.8279400157853249E-2</c:v>
                </c:pt>
                <c:pt idx="662">
                  <c:v>3.8279400157853249E-2</c:v>
                </c:pt>
                <c:pt idx="663">
                  <c:v>3.8279400157853249E-2</c:v>
                </c:pt>
                <c:pt idx="664">
                  <c:v>3.8279400157853249E-2</c:v>
                </c:pt>
                <c:pt idx="665">
                  <c:v>3.8279400157853249E-2</c:v>
                </c:pt>
                <c:pt idx="666">
                  <c:v>3.8279400157853249E-2</c:v>
                </c:pt>
                <c:pt idx="667">
                  <c:v>3.8279400157853249E-2</c:v>
                </c:pt>
                <c:pt idx="668">
                  <c:v>3.8279400157853249E-2</c:v>
                </c:pt>
                <c:pt idx="669">
                  <c:v>3.8279400157853249E-2</c:v>
                </c:pt>
                <c:pt idx="670">
                  <c:v>3.8279400157853249E-2</c:v>
                </c:pt>
                <c:pt idx="671">
                  <c:v>3.8279400157853249E-2</c:v>
                </c:pt>
                <c:pt idx="672">
                  <c:v>3.946329913180735E-2</c:v>
                </c:pt>
                <c:pt idx="673">
                  <c:v>3.946329913180735E-2</c:v>
                </c:pt>
                <c:pt idx="674">
                  <c:v>3.946329913180735E-2</c:v>
                </c:pt>
                <c:pt idx="675">
                  <c:v>3.946329913180735E-2</c:v>
                </c:pt>
                <c:pt idx="676">
                  <c:v>3.946329913180735E-2</c:v>
                </c:pt>
                <c:pt idx="677">
                  <c:v>3.946329913180735E-2</c:v>
                </c:pt>
                <c:pt idx="678">
                  <c:v>3.946329913180735E-2</c:v>
                </c:pt>
                <c:pt idx="679">
                  <c:v>3.946329913180735E-2</c:v>
                </c:pt>
                <c:pt idx="680">
                  <c:v>3.946329913180735E-2</c:v>
                </c:pt>
                <c:pt idx="681">
                  <c:v>3.946329913180735E-2</c:v>
                </c:pt>
                <c:pt idx="682">
                  <c:v>3.946329913180735E-2</c:v>
                </c:pt>
                <c:pt idx="683">
                  <c:v>3.946329913180735E-2</c:v>
                </c:pt>
                <c:pt idx="684">
                  <c:v>3.946329913180735E-2</c:v>
                </c:pt>
                <c:pt idx="685">
                  <c:v>3.946329913180735E-2</c:v>
                </c:pt>
                <c:pt idx="686">
                  <c:v>3.946329913180735E-2</c:v>
                </c:pt>
                <c:pt idx="687">
                  <c:v>3.946329913180735E-2</c:v>
                </c:pt>
                <c:pt idx="688">
                  <c:v>3.946329913180735E-2</c:v>
                </c:pt>
                <c:pt idx="689">
                  <c:v>3.946329913180735E-2</c:v>
                </c:pt>
                <c:pt idx="690">
                  <c:v>3.946329913180735E-2</c:v>
                </c:pt>
                <c:pt idx="691">
                  <c:v>3.946329913180735E-2</c:v>
                </c:pt>
                <c:pt idx="692">
                  <c:v>3.946329913180735E-2</c:v>
                </c:pt>
                <c:pt idx="693">
                  <c:v>3.946329913180735E-2</c:v>
                </c:pt>
                <c:pt idx="694">
                  <c:v>4.3409629044988129E-2</c:v>
                </c:pt>
                <c:pt idx="695">
                  <c:v>4.3409629044988129E-2</c:v>
                </c:pt>
                <c:pt idx="696">
                  <c:v>4.3409629044988129E-2</c:v>
                </c:pt>
                <c:pt idx="697">
                  <c:v>4.3409629044988129E-2</c:v>
                </c:pt>
                <c:pt idx="698">
                  <c:v>4.3409629044988129E-2</c:v>
                </c:pt>
                <c:pt idx="699">
                  <c:v>4.3409629044988129E-2</c:v>
                </c:pt>
                <c:pt idx="700">
                  <c:v>4.3409629044988129E-2</c:v>
                </c:pt>
                <c:pt idx="701">
                  <c:v>4.3409629044988129E-2</c:v>
                </c:pt>
                <c:pt idx="702">
                  <c:v>4.3409629044988129E-2</c:v>
                </c:pt>
                <c:pt idx="703">
                  <c:v>4.3409629044988129E-2</c:v>
                </c:pt>
                <c:pt idx="704">
                  <c:v>4.3409629044988129E-2</c:v>
                </c:pt>
                <c:pt idx="705">
                  <c:v>4.3409629044988129E-2</c:v>
                </c:pt>
                <c:pt idx="706">
                  <c:v>4.3409629044988129E-2</c:v>
                </c:pt>
                <c:pt idx="707">
                  <c:v>4.3409629044988129E-2</c:v>
                </c:pt>
                <c:pt idx="708">
                  <c:v>4.3409629044988129E-2</c:v>
                </c:pt>
                <c:pt idx="709">
                  <c:v>4.3409629044988129E-2</c:v>
                </c:pt>
                <c:pt idx="710">
                  <c:v>4.3409629044988129E-2</c:v>
                </c:pt>
                <c:pt idx="711">
                  <c:v>4.3409629044988129E-2</c:v>
                </c:pt>
                <c:pt idx="712">
                  <c:v>4.3409629044988129E-2</c:v>
                </c:pt>
                <c:pt idx="713">
                  <c:v>4.3409629044988129E-2</c:v>
                </c:pt>
                <c:pt idx="714">
                  <c:v>4.3409629044988129E-2</c:v>
                </c:pt>
                <c:pt idx="715">
                  <c:v>4.3409629044988129E-2</c:v>
                </c:pt>
                <c:pt idx="716">
                  <c:v>4.5382794001578519E-2</c:v>
                </c:pt>
                <c:pt idx="717">
                  <c:v>4.5382794001578519E-2</c:v>
                </c:pt>
                <c:pt idx="718">
                  <c:v>4.5382794001578519E-2</c:v>
                </c:pt>
                <c:pt idx="719">
                  <c:v>4.5382794001578519E-2</c:v>
                </c:pt>
                <c:pt idx="720">
                  <c:v>4.5382794001578519E-2</c:v>
                </c:pt>
                <c:pt idx="721">
                  <c:v>4.5382794001578519E-2</c:v>
                </c:pt>
                <c:pt idx="722">
                  <c:v>4.5382794001578519E-2</c:v>
                </c:pt>
                <c:pt idx="723">
                  <c:v>4.5382794001578519E-2</c:v>
                </c:pt>
                <c:pt idx="724">
                  <c:v>4.5382794001578519E-2</c:v>
                </c:pt>
                <c:pt idx="725">
                  <c:v>4.5382794001578519E-2</c:v>
                </c:pt>
                <c:pt idx="726">
                  <c:v>4.5382794001578519E-2</c:v>
                </c:pt>
                <c:pt idx="727">
                  <c:v>4.5382794001578519E-2</c:v>
                </c:pt>
                <c:pt idx="728">
                  <c:v>4.5382794001578519E-2</c:v>
                </c:pt>
                <c:pt idx="729">
                  <c:v>4.5382794001578519E-2</c:v>
                </c:pt>
                <c:pt idx="730">
                  <c:v>4.5382794001578519E-2</c:v>
                </c:pt>
                <c:pt idx="731">
                  <c:v>4.5382794001578519E-2</c:v>
                </c:pt>
                <c:pt idx="732">
                  <c:v>4.5382794001578519E-2</c:v>
                </c:pt>
                <c:pt idx="733">
                  <c:v>4.5382794001578519E-2</c:v>
                </c:pt>
                <c:pt idx="734">
                  <c:v>4.5382794001578519E-2</c:v>
                </c:pt>
                <c:pt idx="735">
                  <c:v>4.5382794001578519E-2</c:v>
                </c:pt>
                <c:pt idx="736">
                  <c:v>4.5382794001578519E-2</c:v>
                </c:pt>
                <c:pt idx="737">
                  <c:v>4.4988161010260486E-2</c:v>
                </c:pt>
                <c:pt idx="738">
                  <c:v>4.4988161010260486E-2</c:v>
                </c:pt>
                <c:pt idx="739">
                  <c:v>4.4988161010260486E-2</c:v>
                </c:pt>
                <c:pt idx="740">
                  <c:v>4.4988161010260486E-2</c:v>
                </c:pt>
                <c:pt idx="741">
                  <c:v>4.4988161010260486E-2</c:v>
                </c:pt>
                <c:pt idx="742">
                  <c:v>4.4988161010260486E-2</c:v>
                </c:pt>
                <c:pt idx="743">
                  <c:v>4.4988161010260486E-2</c:v>
                </c:pt>
                <c:pt idx="744">
                  <c:v>4.4988161010260486E-2</c:v>
                </c:pt>
                <c:pt idx="745">
                  <c:v>4.4988161010260486E-2</c:v>
                </c:pt>
                <c:pt idx="746">
                  <c:v>4.4988161010260486E-2</c:v>
                </c:pt>
                <c:pt idx="747">
                  <c:v>4.4988161010260486E-2</c:v>
                </c:pt>
                <c:pt idx="748">
                  <c:v>4.4988161010260486E-2</c:v>
                </c:pt>
                <c:pt idx="749">
                  <c:v>4.4988161010260486E-2</c:v>
                </c:pt>
                <c:pt idx="750">
                  <c:v>4.4988161010260486E-2</c:v>
                </c:pt>
                <c:pt idx="751">
                  <c:v>4.4988161010260486E-2</c:v>
                </c:pt>
                <c:pt idx="752">
                  <c:v>4.4988161010260486E-2</c:v>
                </c:pt>
                <c:pt idx="753">
                  <c:v>4.4988161010260486E-2</c:v>
                </c:pt>
                <c:pt idx="754">
                  <c:v>4.4988161010260486E-2</c:v>
                </c:pt>
                <c:pt idx="755">
                  <c:v>4.4988161010260486E-2</c:v>
                </c:pt>
                <c:pt idx="756">
                  <c:v>4.4988161010260486E-2</c:v>
                </c:pt>
                <c:pt idx="757">
                  <c:v>4.4988161010260486E-2</c:v>
                </c:pt>
                <c:pt idx="758">
                  <c:v>4.4988161010260486E-2</c:v>
                </c:pt>
                <c:pt idx="759">
                  <c:v>4.7750591949486942E-2</c:v>
                </c:pt>
                <c:pt idx="760">
                  <c:v>4.7750591949486942E-2</c:v>
                </c:pt>
                <c:pt idx="761">
                  <c:v>4.7750591949486942E-2</c:v>
                </c:pt>
                <c:pt idx="762">
                  <c:v>4.7750591949486942E-2</c:v>
                </c:pt>
                <c:pt idx="763">
                  <c:v>4.7750591949486942E-2</c:v>
                </c:pt>
                <c:pt idx="764">
                  <c:v>4.7750591949486942E-2</c:v>
                </c:pt>
                <c:pt idx="765">
                  <c:v>4.7750591949486942E-2</c:v>
                </c:pt>
                <c:pt idx="766">
                  <c:v>4.7750591949486942E-2</c:v>
                </c:pt>
                <c:pt idx="767">
                  <c:v>4.7750591949486942E-2</c:v>
                </c:pt>
                <c:pt idx="768">
                  <c:v>4.7750591949486942E-2</c:v>
                </c:pt>
                <c:pt idx="769">
                  <c:v>4.7750591949486942E-2</c:v>
                </c:pt>
                <c:pt idx="770">
                  <c:v>4.7750591949486942E-2</c:v>
                </c:pt>
                <c:pt idx="771">
                  <c:v>4.7750591949486942E-2</c:v>
                </c:pt>
                <c:pt idx="772">
                  <c:v>4.7750591949486942E-2</c:v>
                </c:pt>
                <c:pt idx="773">
                  <c:v>4.7750591949486942E-2</c:v>
                </c:pt>
                <c:pt idx="774">
                  <c:v>4.7750591949486942E-2</c:v>
                </c:pt>
                <c:pt idx="775">
                  <c:v>4.7750591949486942E-2</c:v>
                </c:pt>
                <c:pt idx="776">
                  <c:v>4.7750591949486942E-2</c:v>
                </c:pt>
                <c:pt idx="777">
                  <c:v>4.7750591949486942E-2</c:v>
                </c:pt>
                <c:pt idx="778">
                  <c:v>4.7750591949486942E-2</c:v>
                </c:pt>
                <c:pt idx="779">
                  <c:v>4.7750591949486942E-2</c:v>
                </c:pt>
                <c:pt idx="780">
                  <c:v>4.7750591949486942E-2</c:v>
                </c:pt>
                <c:pt idx="781">
                  <c:v>4.7750591949486942E-2</c:v>
                </c:pt>
                <c:pt idx="782">
                  <c:v>5.4064719810576145E-2</c:v>
                </c:pt>
                <c:pt idx="783">
                  <c:v>5.4064719810576145E-2</c:v>
                </c:pt>
                <c:pt idx="784">
                  <c:v>5.4064719810576145E-2</c:v>
                </c:pt>
                <c:pt idx="785">
                  <c:v>5.4064719810576145E-2</c:v>
                </c:pt>
                <c:pt idx="786">
                  <c:v>5.4064719810576145E-2</c:v>
                </c:pt>
                <c:pt idx="787">
                  <c:v>5.4064719810576145E-2</c:v>
                </c:pt>
                <c:pt idx="788">
                  <c:v>5.4064719810576145E-2</c:v>
                </c:pt>
                <c:pt idx="789">
                  <c:v>5.4064719810576145E-2</c:v>
                </c:pt>
                <c:pt idx="790">
                  <c:v>5.4064719810576145E-2</c:v>
                </c:pt>
                <c:pt idx="791">
                  <c:v>5.4064719810576145E-2</c:v>
                </c:pt>
                <c:pt idx="792">
                  <c:v>5.4064719810576145E-2</c:v>
                </c:pt>
                <c:pt idx="793">
                  <c:v>5.4064719810576145E-2</c:v>
                </c:pt>
                <c:pt idx="794">
                  <c:v>5.4064719810576145E-2</c:v>
                </c:pt>
                <c:pt idx="795">
                  <c:v>5.4064719810576145E-2</c:v>
                </c:pt>
                <c:pt idx="796">
                  <c:v>5.4064719810576145E-2</c:v>
                </c:pt>
                <c:pt idx="797">
                  <c:v>5.4064719810576145E-2</c:v>
                </c:pt>
                <c:pt idx="798">
                  <c:v>5.4064719810576145E-2</c:v>
                </c:pt>
                <c:pt idx="799">
                  <c:v>5.4064719810576145E-2</c:v>
                </c:pt>
                <c:pt idx="800">
                  <c:v>5.4064719810576145E-2</c:v>
                </c:pt>
                <c:pt idx="801">
                  <c:v>5.4064719810576145E-2</c:v>
                </c:pt>
                <c:pt idx="802">
                  <c:v>5.4064719810576145E-2</c:v>
                </c:pt>
                <c:pt idx="803">
                  <c:v>4.7750591949486942E-2</c:v>
                </c:pt>
                <c:pt idx="804">
                  <c:v>4.7750591949486942E-2</c:v>
                </c:pt>
                <c:pt idx="805">
                  <c:v>4.7750591949486942E-2</c:v>
                </c:pt>
                <c:pt idx="806">
                  <c:v>4.7750591949486942E-2</c:v>
                </c:pt>
                <c:pt idx="807">
                  <c:v>4.7750591949486942E-2</c:v>
                </c:pt>
                <c:pt idx="808">
                  <c:v>4.7750591949486942E-2</c:v>
                </c:pt>
                <c:pt idx="809">
                  <c:v>4.7750591949486942E-2</c:v>
                </c:pt>
                <c:pt idx="810">
                  <c:v>4.7750591949486942E-2</c:v>
                </c:pt>
                <c:pt idx="811">
                  <c:v>4.7750591949486942E-2</c:v>
                </c:pt>
                <c:pt idx="812">
                  <c:v>4.7750591949486942E-2</c:v>
                </c:pt>
                <c:pt idx="813">
                  <c:v>4.7750591949486942E-2</c:v>
                </c:pt>
                <c:pt idx="814">
                  <c:v>4.7750591949486942E-2</c:v>
                </c:pt>
                <c:pt idx="815">
                  <c:v>4.7750591949486942E-2</c:v>
                </c:pt>
                <c:pt idx="816">
                  <c:v>4.7750591949486942E-2</c:v>
                </c:pt>
                <c:pt idx="817">
                  <c:v>4.7750591949486942E-2</c:v>
                </c:pt>
                <c:pt idx="818">
                  <c:v>4.7750591949486942E-2</c:v>
                </c:pt>
                <c:pt idx="819">
                  <c:v>4.7750591949486942E-2</c:v>
                </c:pt>
                <c:pt idx="820">
                  <c:v>4.7750591949486942E-2</c:v>
                </c:pt>
                <c:pt idx="821">
                  <c:v>4.7750591949486942E-2</c:v>
                </c:pt>
                <c:pt idx="822">
                  <c:v>4.7750591949486942E-2</c:v>
                </c:pt>
                <c:pt idx="823">
                  <c:v>5.9194948697711025E-2</c:v>
                </c:pt>
                <c:pt idx="824">
                  <c:v>5.9194948697711025E-2</c:v>
                </c:pt>
                <c:pt idx="825">
                  <c:v>5.9194948697711025E-2</c:v>
                </c:pt>
                <c:pt idx="826">
                  <c:v>5.9194948697711025E-2</c:v>
                </c:pt>
                <c:pt idx="827">
                  <c:v>5.9194948697711025E-2</c:v>
                </c:pt>
                <c:pt idx="828">
                  <c:v>5.9194948697711025E-2</c:v>
                </c:pt>
                <c:pt idx="829">
                  <c:v>5.9194948697711025E-2</c:v>
                </c:pt>
                <c:pt idx="830">
                  <c:v>5.9194948697711025E-2</c:v>
                </c:pt>
                <c:pt idx="831">
                  <c:v>5.9194948697711025E-2</c:v>
                </c:pt>
                <c:pt idx="832">
                  <c:v>5.9194948697711025E-2</c:v>
                </c:pt>
                <c:pt idx="833">
                  <c:v>5.9194948697711025E-2</c:v>
                </c:pt>
                <c:pt idx="834">
                  <c:v>5.9194948697711025E-2</c:v>
                </c:pt>
                <c:pt idx="835">
                  <c:v>5.9194948697711025E-2</c:v>
                </c:pt>
                <c:pt idx="836">
                  <c:v>5.9194948697711025E-2</c:v>
                </c:pt>
                <c:pt idx="837">
                  <c:v>5.9194948697711025E-2</c:v>
                </c:pt>
                <c:pt idx="838">
                  <c:v>5.9194948697711025E-2</c:v>
                </c:pt>
                <c:pt idx="839">
                  <c:v>5.9194948697711025E-2</c:v>
                </c:pt>
                <c:pt idx="840">
                  <c:v>5.9194948697711025E-2</c:v>
                </c:pt>
                <c:pt idx="841">
                  <c:v>5.9194948697711025E-2</c:v>
                </c:pt>
                <c:pt idx="842">
                  <c:v>5.9194948697711025E-2</c:v>
                </c:pt>
                <c:pt idx="843">
                  <c:v>5.9194948697711025E-2</c:v>
                </c:pt>
                <c:pt idx="844">
                  <c:v>5.9194948697711025E-2</c:v>
                </c:pt>
                <c:pt idx="845">
                  <c:v>5.9194948697711025E-2</c:v>
                </c:pt>
                <c:pt idx="846">
                  <c:v>6.2746645619573771E-2</c:v>
                </c:pt>
                <c:pt idx="847">
                  <c:v>6.2746645619573771E-2</c:v>
                </c:pt>
                <c:pt idx="848">
                  <c:v>6.2746645619573771E-2</c:v>
                </c:pt>
                <c:pt idx="849">
                  <c:v>6.2746645619573771E-2</c:v>
                </c:pt>
                <c:pt idx="850">
                  <c:v>6.2746645619573771E-2</c:v>
                </c:pt>
                <c:pt idx="851">
                  <c:v>6.2746645619573771E-2</c:v>
                </c:pt>
                <c:pt idx="852">
                  <c:v>6.2746645619573771E-2</c:v>
                </c:pt>
                <c:pt idx="853">
                  <c:v>6.2746645619573771E-2</c:v>
                </c:pt>
                <c:pt idx="854">
                  <c:v>6.2746645619573771E-2</c:v>
                </c:pt>
                <c:pt idx="855">
                  <c:v>6.2746645619573771E-2</c:v>
                </c:pt>
                <c:pt idx="856">
                  <c:v>6.2746645619573771E-2</c:v>
                </c:pt>
                <c:pt idx="857">
                  <c:v>6.2746645619573771E-2</c:v>
                </c:pt>
                <c:pt idx="858">
                  <c:v>6.2746645619573771E-2</c:v>
                </c:pt>
                <c:pt idx="859">
                  <c:v>6.2746645619573771E-2</c:v>
                </c:pt>
                <c:pt idx="860">
                  <c:v>6.2746645619573771E-2</c:v>
                </c:pt>
                <c:pt idx="861">
                  <c:v>6.2746645619573771E-2</c:v>
                </c:pt>
                <c:pt idx="862">
                  <c:v>6.2746645619573771E-2</c:v>
                </c:pt>
                <c:pt idx="863">
                  <c:v>6.2746645619573771E-2</c:v>
                </c:pt>
                <c:pt idx="864">
                  <c:v>6.2746645619573771E-2</c:v>
                </c:pt>
                <c:pt idx="865">
                  <c:v>6.2746645619573771E-2</c:v>
                </c:pt>
                <c:pt idx="866">
                  <c:v>6.2746645619573771E-2</c:v>
                </c:pt>
                <c:pt idx="867">
                  <c:v>6.7876874506708873E-2</c:v>
                </c:pt>
                <c:pt idx="868">
                  <c:v>6.7876874506708873E-2</c:v>
                </c:pt>
                <c:pt idx="869">
                  <c:v>6.7876874506708873E-2</c:v>
                </c:pt>
                <c:pt idx="870">
                  <c:v>6.7876874506708873E-2</c:v>
                </c:pt>
                <c:pt idx="871">
                  <c:v>6.7876874506708873E-2</c:v>
                </c:pt>
                <c:pt idx="872">
                  <c:v>6.7876874506708873E-2</c:v>
                </c:pt>
                <c:pt idx="873">
                  <c:v>6.7876874506708873E-2</c:v>
                </c:pt>
                <c:pt idx="874">
                  <c:v>6.7876874506708873E-2</c:v>
                </c:pt>
                <c:pt idx="875">
                  <c:v>6.7876874506708873E-2</c:v>
                </c:pt>
                <c:pt idx="876">
                  <c:v>6.7876874506708873E-2</c:v>
                </c:pt>
                <c:pt idx="877">
                  <c:v>6.7876874506708873E-2</c:v>
                </c:pt>
                <c:pt idx="878">
                  <c:v>6.7876874506708873E-2</c:v>
                </c:pt>
                <c:pt idx="879">
                  <c:v>6.7876874506708873E-2</c:v>
                </c:pt>
                <c:pt idx="880">
                  <c:v>6.7876874506708873E-2</c:v>
                </c:pt>
                <c:pt idx="881">
                  <c:v>6.7876874506708873E-2</c:v>
                </c:pt>
                <c:pt idx="882">
                  <c:v>6.7876874506708873E-2</c:v>
                </c:pt>
                <c:pt idx="883">
                  <c:v>6.7876874506708873E-2</c:v>
                </c:pt>
                <c:pt idx="884">
                  <c:v>6.7876874506708873E-2</c:v>
                </c:pt>
                <c:pt idx="885">
                  <c:v>6.7876874506708873E-2</c:v>
                </c:pt>
                <c:pt idx="886">
                  <c:v>6.7876874506708873E-2</c:v>
                </c:pt>
                <c:pt idx="887">
                  <c:v>6.7876874506708873E-2</c:v>
                </c:pt>
                <c:pt idx="888">
                  <c:v>6.7876874506708873E-2</c:v>
                </c:pt>
                <c:pt idx="889">
                  <c:v>7.2217837411207464E-2</c:v>
                </c:pt>
                <c:pt idx="890">
                  <c:v>7.2217837411207464E-2</c:v>
                </c:pt>
                <c:pt idx="891">
                  <c:v>7.2217837411207464E-2</c:v>
                </c:pt>
                <c:pt idx="892">
                  <c:v>7.2217837411207464E-2</c:v>
                </c:pt>
                <c:pt idx="893">
                  <c:v>7.2217837411207464E-2</c:v>
                </c:pt>
                <c:pt idx="894">
                  <c:v>7.2217837411207464E-2</c:v>
                </c:pt>
                <c:pt idx="895">
                  <c:v>7.2217837411207464E-2</c:v>
                </c:pt>
                <c:pt idx="896">
                  <c:v>7.2217837411207464E-2</c:v>
                </c:pt>
                <c:pt idx="897">
                  <c:v>7.2217837411207464E-2</c:v>
                </c:pt>
                <c:pt idx="898">
                  <c:v>7.2217837411207464E-2</c:v>
                </c:pt>
                <c:pt idx="899">
                  <c:v>7.2217837411207464E-2</c:v>
                </c:pt>
                <c:pt idx="900">
                  <c:v>7.2217837411207464E-2</c:v>
                </c:pt>
                <c:pt idx="901">
                  <c:v>7.2217837411207464E-2</c:v>
                </c:pt>
                <c:pt idx="902">
                  <c:v>7.2217837411207464E-2</c:v>
                </c:pt>
                <c:pt idx="903">
                  <c:v>7.2217837411207464E-2</c:v>
                </c:pt>
                <c:pt idx="904">
                  <c:v>7.2217837411207464E-2</c:v>
                </c:pt>
                <c:pt idx="905">
                  <c:v>7.2217837411207464E-2</c:v>
                </c:pt>
                <c:pt idx="906">
                  <c:v>7.2217837411207464E-2</c:v>
                </c:pt>
                <c:pt idx="907">
                  <c:v>7.2217837411207464E-2</c:v>
                </c:pt>
                <c:pt idx="908">
                  <c:v>7.2217837411207464E-2</c:v>
                </c:pt>
                <c:pt idx="909">
                  <c:v>7.2217837411207464E-2</c:v>
                </c:pt>
                <c:pt idx="910">
                  <c:v>7.2217837411207464E-2</c:v>
                </c:pt>
                <c:pt idx="911">
                  <c:v>7.4585635359116109E-2</c:v>
                </c:pt>
                <c:pt idx="912">
                  <c:v>7.4585635359116109E-2</c:v>
                </c:pt>
                <c:pt idx="913">
                  <c:v>7.4585635359116109E-2</c:v>
                </c:pt>
                <c:pt idx="914">
                  <c:v>7.4585635359116109E-2</c:v>
                </c:pt>
                <c:pt idx="915">
                  <c:v>7.4585635359116109E-2</c:v>
                </c:pt>
                <c:pt idx="916">
                  <c:v>7.4585635359116109E-2</c:v>
                </c:pt>
                <c:pt idx="917">
                  <c:v>7.4585635359116109E-2</c:v>
                </c:pt>
                <c:pt idx="918">
                  <c:v>7.4585635359116109E-2</c:v>
                </c:pt>
                <c:pt idx="919">
                  <c:v>7.4585635359116109E-2</c:v>
                </c:pt>
                <c:pt idx="920">
                  <c:v>7.4585635359116109E-2</c:v>
                </c:pt>
                <c:pt idx="921">
                  <c:v>7.4585635359116109E-2</c:v>
                </c:pt>
                <c:pt idx="922">
                  <c:v>7.4585635359116109E-2</c:v>
                </c:pt>
                <c:pt idx="923">
                  <c:v>7.4585635359116109E-2</c:v>
                </c:pt>
                <c:pt idx="924">
                  <c:v>7.4585635359116109E-2</c:v>
                </c:pt>
                <c:pt idx="925">
                  <c:v>7.4585635359116109E-2</c:v>
                </c:pt>
                <c:pt idx="926">
                  <c:v>7.4585635359116109E-2</c:v>
                </c:pt>
                <c:pt idx="927">
                  <c:v>7.4585635359116109E-2</c:v>
                </c:pt>
                <c:pt idx="928">
                  <c:v>7.4585635359116109E-2</c:v>
                </c:pt>
                <c:pt idx="929">
                  <c:v>7.4585635359116109E-2</c:v>
                </c:pt>
                <c:pt idx="930">
                  <c:v>7.4585635359116109E-2</c:v>
                </c:pt>
                <c:pt idx="931">
                  <c:v>7.4585635359116109E-2</c:v>
                </c:pt>
                <c:pt idx="932">
                  <c:v>7.695343330702431E-2</c:v>
                </c:pt>
                <c:pt idx="933">
                  <c:v>7.695343330702431E-2</c:v>
                </c:pt>
                <c:pt idx="934">
                  <c:v>7.695343330702431E-2</c:v>
                </c:pt>
                <c:pt idx="935">
                  <c:v>7.695343330702431E-2</c:v>
                </c:pt>
                <c:pt idx="936">
                  <c:v>7.695343330702431E-2</c:v>
                </c:pt>
                <c:pt idx="937">
                  <c:v>7.695343330702431E-2</c:v>
                </c:pt>
                <c:pt idx="938">
                  <c:v>7.695343330702431E-2</c:v>
                </c:pt>
                <c:pt idx="939">
                  <c:v>7.695343330702431E-2</c:v>
                </c:pt>
                <c:pt idx="940">
                  <c:v>7.695343330702431E-2</c:v>
                </c:pt>
                <c:pt idx="941">
                  <c:v>7.695343330702431E-2</c:v>
                </c:pt>
                <c:pt idx="942">
                  <c:v>7.695343330702431E-2</c:v>
                </c:pt>
                <c:pt idx="943">
                  <c:v>7.695343330702431E-2</c:v>
                </c:pt>
                <c:pt idx="944">
                  <c:v>7.695343330702431E-2</c:v>
                </c:pt>
                <c:pt idx="945">
                  <c:v>7.695343330702431E-2</c:v>
                </c:pt>
                <c:pt idx="946">
                  <c:v>7.695343330702431E-2</c:v>
                </c:pt>
                <c:pt idx="947">
                  <c:v>7.695343330702431E-2</c:v>
                </c:pt>
                <c:pt idx="948">
                  <c:v>7.695343330702431E-2</c:v>
                </c:pt>
                <c:pt idx="949">
                  <c:v>7.695343330702431E-2</c:v>
                </c:pt>
                <c:pt idx="950">
                  <c:v>7.695343330702431E-2</c:v>
                </c:pt>
                <c:pt idx="951">
                  <c:v>7.695343330702431E-2</c:v>
                </c:pt>
                <c:pt idx="952">
                  <c:v>7.695343330702431E-2</c:v>
                </c:pt>
                <c:pt idx="953">
                  <c:v>7.695343330702431E-2</c:v>
                </c:pt>
                <c:pt idx="954">
                  <c:v>7.695343330702431E-2</c:v>
                </c:pt>
                <c:pt idx="955">
                  <c:v>8.4056827150749802E-2</c:v>
                </c:pt>
                <c:pt idx="956">
                  <c:v>8.4056827150749802E-2</c:v>
                </c:pt>
                <c:pt idx="957">
                  <c:v>8.4056827150749802E-2</c:v>
                </c:pt>
                <c:pt idx="958">
                  <c:v>8.4056827150749802E-2</c:v>
                </c:pt>
                <c:pt idx="959">
                  <c:v>8.4056827150749802E-2</c:v>
                </c:pt>
                <c:pt idx="960">
                  <c:v>8.4056827150749802E-2</c:v>
                </c:pt>
                <c:pt idx="961">
                  <c:v>8.4056827150749802E-2</c:v>
                </c:pt>
                <c:pt idx="962">
                  <c:v>8.4056827150749802E-2</c:v>
                </c:pt>
                <c:pt idx="963">
                  <c:v>8.4056827150749802E-2</c:v>
                </c:pt>
                <c:pt idx="964">
                  <c:v>8.4056827150749802E-2</c:v>
                </c:pt>
                <c:pt idx="965">
                  <c:v>8.4056827150749802E-2</c:v>
                </c:pt>
                <c:pt idx="966">
                  <c:v>8.4056827150749802E-2</c:v>
                </c:pt>
                <c:pt idx="967">
                  <c:v>8.4056827150749802E-2</c:v>
                </c:pt>
                <c:pt idx="968">
                  <c:v>8.4056827150749802E-2</c:v>
                </c:pt>
                <c:pt idx="969">
                  <c:v>8.4056827150749802E-2</c:v>
                </c:pt>
                <c:pt idx="970">
                  <c:v>8.4056827150749802E-2</c:v>
                </c:pt>
                <c:pt idx="971">
                  <c:v>8.4056827150749802E-2</c:v>
                </c:pt>
                <c:pt idx="972">
                  <c:v>8.4056827150749802E-2</c:v>
                </c:pt>
                <c:pt idx="973">
                  <c:v>8.4056827150749802E-2</c:v>
                </c:pt>
                <c:pt idx="974">
                  <c:v>8.4056827150749802E-2</c:v>
                </c:pt>
                <c:pt idx="975">
                  <c:v>8.4056827150749802E-2</c:v>
                </c:pt>
                <c:pt idx="976">
                  <c:v>8.4056827150749802E-2</c:v>
                </c:pt>
                <c:pt idx="977">
                  <c:v>8.5635359116022158E-2</c:v>
                </c:pt>
                <c:pt idx="978">
                  <c:v>8.5635359116022158E-2</c:v>
                </c:pt>
                <c:pt idx="979">
                  <c:v>8.5635359116022158E-2</c:v>
                </c:pt>
                <c:pt idx="980">
                  <c:v>8.5635359116022158E-2</c:v>
                </c:pt>
                <c:pt idx="981">
                  <c:v>8.5635359116022158E-2</c:v>
                </c:pt>
                <c:pt idx="982">
                  <c:v>8.5635359116022158E-2</c:v>
                </c:pt>
                <c:pt idx="983">
                  <c:v>8.5635359116022158E-2</c:v>
                </c:pt>
                <c:pt idx="984">
                  <c:v>8.5635359116022158E-2</c:v>
                </c:pt>
                <c:pt idx="985">
                  <c:v>8.5635359116022158E-2</c:v>
                </c:pt>
                <c:pt idx="986">
                  <c:v>8.5635359116022158E-2</c:v>
                </c:pt>
                <c:pt idx="987">
                  <c:v>8.5635359116022158E-2</c:v>
                </c:pt>
                <c:pt idx="988">
                  <c:v>8.5635359116022158E-2</c:v>
                </c:pt>
                <c:pt idx="989">
                  <c:v>8.5635359116022158E-2</c:v>
                </c:pt>
                <c:pt idx="990">
                  <c:v>8.5635359116022158E-2</c:v>
                </c:pt>
                <c:pt idx="991">
                  <c:v>8.5635359116022158E-2</c:v>
                </c:pt>
                <c:pt idx="992">
                  <c:v>8.5635359116022158E-2</c:v>
                </c:pt>
                <c:pt idx="993">
                  <c:v>8.5635359116022158E-2</c:v>
                </c:pt>
                <c:pt idx="994">
                  <c:v>8.5635359116022158E-2</c:v>
                </c:pt>
                <c:pt idx="995">
                  <c:v>8.5635359116022158E-2</c:v>
                </c:pt>
                <c:pt idx="996">
                  <c:v>8.5635359116022158E-2</c:v>
                </c:pt>
                <c:pt idx="997">
                  <c:v>8.5635359116022158E-2</c:v>
                </c:pt>
                <c:pt idx="998">
                  <c:v>8.6424625098658225E-2</c:v>
                </c:pt>
                <c:pt idx="999">
                  <c:v>8.6424625098658225E-2</c:v>
                </c:pt>
                <c:pt idx="1000">
                  <c:v>8.6424625098658225E-2</c:v>
                </c:pt>
                <c:pt idx="1001">
                  <c:v>8.6424625098658225E-2</c:v>
                </c:pt>
                <c:pt idx="1002">
                  <c:v>8.6424625098658225E-2</c:v>
                </c:pt>
                <c:pt idx="1003">
                  <c:v>8.6424625098658225E-2</c:v>
                </c:pt>
                <c:pt idx="1004">
                  <c:v>8.6424625098658225E-2</c:v>
                </c:pt>
                <c:pt idx="1005">
                  <c:v>8.6424625098658225E-2</c:v>
                </c:pt>
                <c:pt idx="1006">
                  <c:v>8.6424625098658225E-2</c:v>
                </c:pt>
                <c:pt idx="1007">
                  <c:v>8.6424625098658225E-2</c:v>
                </c:pt>
                <c:pt idx="1008">
                  <c:v>8.6424625098658225E-2</c:v>
                </c:pt>
                <c:pt idx="1009">
                  <c:v>8.6424625098658225E-2</c:v>
                </c:pt>
                <c:pt idx="1010">
                  <c:v>8.6424625098658225E-2</c:v>
                </c:pt>
                <c:pt idx="1011">
                  <c:v>8.6424625098658225E-2</c:v>
                </c:pt>
                <c:pt idx="1012">
                  <c:v>8.6424625098658225E-2</c:v>
                </c:pt>
                <c:pt idx="1013">
                  <c:v>8.6424625098658225E-2</c:v>
                </c:pt>
                <c:pt idx="1014">
                  <c:v>8.6424625098658225E-2</c:v>
                </c:pt>
                <c:pt idx="1015">
                  <c:v>8.6424625098658225E-2</c:v>
                </c:pt>
                <c:pt idx="1016">
                  <c:v>8.6424625098658225E-2</c:v>
                </c:pt>
                <c:pt idx="1017">
                  <c:v>8.6424625098658225E-2</c:v>
                </c:pt>
                <c:pt idx="1018">
                  <c:v>8.6424625098658225E-2</c:v>
                </c:pt>
                <c:pt idx="1019">
                  <c:v>8.6424625098658225E-2</c:v>
                </c:pt>
                <c:pt idx="1020">
                  <c:v>8.8397790055248615E-2</c:v>
                </c:pt>
                <c:pt idx="1021">
                  <c:v>8.8397790055248615E-2</c:v>
                </c:pt>
                <c:pt idx="1022">
                  <c:v>8.8397790055248615E-2</c:v>
                </c:pt>
                <c:pt idx="1023">
                  <c:v>8.8397790055248615E-2</c:v>
                </c:pt>
                <c:pt idx="1024">
                  <c:v>8.8397790055248615E-2</c:v>
                </c:pt>
                <c:pt idx="1025">
                  <c:v>8.8397790055248615E-2</c:v>
                </c:pt>
                <c:pt idx="1026">
                  <c:v>8.8397790055248615E-2</c:v>
                </c:pt>
                <c:pt idx="1027">
                  <c:v>8.8397790055248615E-2</c:v>
                </c:pt>
                <c:pt idx="1028">
                  <c:v>8.8397790055248615E-2</c:v>
                </c:pt>
                <c:pt idx="1029">
                  <c:v>8.8397790055248615E-2</c:v>
                </c:pt>
                <c:pt idx="1030">
                  <c:v>8.8397790055248615E-2</c:v>
                </c:pt>
                <c:pt idx="1031">
                  <c:v>8.8397790055248615E-2</c:v>
                </c:pt>
                <c:pt idx="1032">
                  <c:v>8.8397790055248615E-2</c:v>
                </c:pt>
                <c:pt idx="1033">
                  <c:v>8.8397790055248615E-2</c:v>
                </c:pt>
                <c:pt idx="1034">
                  <c:v>8.8397790055248615E-2</c:v>
                </c:pt>
                <c:pt idx="1035">
                  <c:v>8.8397790055248615E-2</c:v>
                </c:pt>
                <c:pt idx="1036">
                  <c:v>8.8397790055248615E-2</c:v>
                </c:pt>
                <c:pt idx="1037">
                  <c:v>8.8397790055248615E-2</c:v>
                </c:pt>
                <c:pt idx="1038">
                  <c:v>8.8397790055248615E-2</c:v>
                </c:pt>
                <c:pt idx="1039">
                  <c:v>8.8397790055248615E-2</c:v>
                </c:pt>
                <c:pt idx="1040">
                  <c:v>8.8397790055248615E-2</c:v>
                </c:pt>
                <c:pt idx="1041">
                  <c:v>8.8397790055248615E-2</c:v>
                </c:pt>
                <c:pt idx="1042">
                  <c:v>9.7474348855564497E-2</c:v>
                </c:pt>
                <c:pt idx="1043">
                  <c:v>9.7474348855564497E-2</c:v>
                </c:pt>
                <c:pt idx="1044">
                  <c:v>9.7474348855564497E-2</c:v>
                </c:pt>
                <c:pt idx="1045">
                  <c:v>9.7474348855564497E-2</c:v>
                </c:pt>
                <c:pt idx="1046">
                  <c:v>9.7474348855564497E-2</c:v>
                </c:pt>
                <c:pt idx="1047">
                  <c:v>9.7474348855564497E-2</c:v>
                </c:pt>
                <c:pt idx="1048">
                  <c:v>9.7474348855564497E-2</c:v>
                </c:pt>
                <c:pt idx="1049">
                  <c:v>9.7474348855564497E-2</c:v>
                </c:pt>
                <c:pt idx="1050">
                  <c:v>9.7474348855564497E-2</c:v>
                </c:pt>
                <c:pt idx="1051">
                  <c:v>9.7474348855564497E-2</c:v>
                </c:pt>
                <c:pt idx="1052">
                  <c:v>9.7474348855564497E-2</c:v>
                </c:pt>
                <c:pt idx="1053">
                  <c:v>9.7474348855564497E-2</c:v>
                </c:pt>
                <c:pt idx="1054">
                  <c:v>9.7474348855564497E-2</c:v>
                </c:pt>
                <c:pt idx="1055">
                  <c:v>9.7474348855564497E-2</c:v>
                </c:pt>
                <c:pt idx="1056">
                  <c:v>9.7474348855564497E-2</c:v>
                </c:pt>
                <c:pt idx="1057">
                  <c:v>9.7474348855564497E-2</c:v>
                </c:pt>
                <c:pt idx="1058">
                  <c:v>9.7474348855564497E-2</c:v>
                </c:pt>
                <c:pt idx="1059">
                  <c:v>9.7474348855564497E-2</c:v>
                </c:pt>
                <c:pt idx="1060">
                  <c:v>9.7474348855564497E-2</c:v>
                </c:pt>
                <c:pt idx="1061">
                  <c:v>9.7474348855564497E-2</c:v>
                </c:pt>
                <c:pt idx="1062">
                  <c:v>9.7474348855564497E-2</c:v>
                </c:pt>
                <c:pt idx="1063">
                  <c:v>9.7474348855564497E-2</c:v>
                </c:pt>
                <c:pt idx="1064">
                  <c:v>8.9187056037884682E-2</c:v>
                </c:pt>
                <c:pt idx="1065">
                  <c:v>8.9187056037884682E-2</c:v>
                </c:pt>
                <c:pt idx="1066">
                  <c:v>8.9187056037884682E-2</c:v>
                </c:pt>
                <c:pt idx="1067">
                  <c:v>8.9187056037884682E-2</c:v>
                </c:pt>
                <c:pt idx="1068">
                  <c:v>8.9187056037884682E-2</c:v>
                </c:pt>
                <c:pt idx="1069">
                  <c:v>8.9187056037884682E-2</c:v>
                </c:pt>
                <c:pt idx="1070">
                  <c:v>8.9187056037884682E-2</c:v>
                </c:pt>
                <c:pt idx="1071">
                  <c:v>8.9187056037884682E-2</c:v>
                </c:pt>
                <c:pt idx="1072">
                  <c:v>8.9187056037884682E-2</c:v>
                </c:pt>
                <c:pt idx="1073">
                  <c:v>8.9187056037884682E-2</c:v>
                </c:pt>
                <c:pt idx="1074">
                  <c:v>8.9187056037884682E-2</c:v>
                </c:pt>
                <c:pt idx="1075">
                  <c:v>8.9187056037884682E-2</c:v>
                </c:pt>
                <c:pt idx="1076">
                  <c:v>8.9187056037884682E-2</c:v>
                </c:pt>
                <c:pt idx="1077">
                  <c:v>8.9187056037884682E-2</c:v>
                </c:pt>
                <c:pt idx="1078">
                  <c:v>8.9187056037884682E-2</c:v>
                </c:pt>
                <c:pt idx="1079">
                  <c:v>8.9187056037884682E-2</c:v>
                </c:pt>
                <c:pt idx="1080">
                  <c:v>8.9187056037884682E-2</c:v>
                </c:pt>
                <c:pt idx="1081">
                  <c:v>8.9187056037884682E-2</c:v>
                </c:pt>
                <c:pt idx="1082">
                  <c:v>8.9187056037884682E-2</c:v>
                </c:pt>
                <c:pt idx="1083">
                  <c:v>8.9187056037884682E-2</c:v>
                </c:pt>
                <c:pt idx="1084">
                  <c:v>9.7474348855564497E-2</c:v>
                </c:pt>
                <c:pt idx="1085">
                  <c:v>9.7474348855564497E-2</c:v>
                </c:pt>
                <c:pt idx="1086">
                  <c:v>9.7474348855564497E-2</c:v>
                </c:pt>
                <c:pt idx="1087">
                  <c:v>9.7474348855564497E-2</c:v>
                </c:pt>
                <c:pt idx="1088">
                  <c:v>9.7474348855564497E-2</c:v>
                </c:pt>
                <c:pt idx="1089">
                  <c:v>9.7474348855564497E-2</c:v>
                </c:pt>
                <c:pt idx="1090">
                  <c:v>9.7474348855564497E-2</c:v>
                </c:pt>
                <c:pt idx="1091">
                  <c:v>9.7474348855564497E-2</c:v>
                </c:pt>
                <c:pt idx="1092">
                  <c:v>9.7474348855564497E-2</c:v>
                </c:pt>
                <c:pt idx="1093">
                  <c:v>9.7474348855564497E-2</c:v>
                </c:pt>
                <c:pt idx="1094">
                  <c:v>9.7474348855564497E-2</c:v>
                </c:pt>
                <c:pt idx="1095">
                  <c:v>9.7474348855564497E-2</c:v>
                </c:pt>
                <c:pt idx="1096">
                  <c:v>9.7474348855564497E-2</c:v>
                </c:pt>
                <c:pt idx="1097">
                  <c:v>9.7474348855564497E-2</c:v>
                </c:pt>
                <c:pt idx="1098">
                  <c:v>9.7474348855564497E-2</c:v>
                </c:pt>
                <c:pt idx="1099">
                  <c:v>9.7474348855564497E-2</c:v>
                </c:pt>
                <c:pt idx="1100">
                  <c:v>9.7474348855564497E-2</c:v>
                </c:pt>
                <c:pt idx="1101">
                  <c:v>9.7474348855564497E-2</c:v>
                </c:pt>
                <c:pt idx="1102">
                  <c:v>9.7474348855564497E-2</c:v>
                </c:pt>
                <c:pt idx="1103">
                  <c:v>9.7474348855564497E-2</c:v>
                </c:pt>
                <c:pt idx="1104">
                  <c:v>9.7474348855564497E-2</c:v>
                </c:pt>
                <c:pt idx="1105">
                  <c:v>9.7474348855564497E-2</c:v>
                </c:pt>
                <c:pt idx="1106">
                  <c:v>9.7474348855564497E-2</c:v>
                </c:pt>
                <c:pt idx="1107">
                  <c:v>9.8263614838200564E-2</c:v>
                </c:pt>
                <c:pt idx="1108">
                  <c:v>9.8263614838200564E-2</c:v>
                </c:pt>
                <c:pt idx="1109">
                  <c:v>9.8263614838200564E-2</c:v>
                </c:pt>
                <c:pt idx="1110">
                  <c:v>9.8263614838200564E-2</c:v>
                </c:pt>
                <c:pt idx="1111">
                  <c:v>9.8263614838200564E-2</c:v>
                </c:pt>
                <c:pt idx="1112">
                  <c:v>9.8263614838200564E-2</c:v>
                </c:pt>
                <c:pt idx="1113">
                  <c:v>9.8263614838200564E-2</c:v>
                </c:pt>
                <c:pt idx="1114">
                  <c:v>9.8263614838200564E-2</c:v>
                </c:pt>
                <c:pt idx="1115">
                  <c:v>9.8263614838200564E-2</c:v>
                </c:pt>
                <c:pt idx="1116">
                  <c:v>9.8263614838200564E-2</c:v>
                </c:pt>
                <c:pt idx="1117">
                  <c:v>9.8263614838200564E-2</c:v>
                </c:pt>
                <c:pt idx="1118">
                  <c:v>9.8263614838200564E-2</c:v>
                </c:pt>
                <c:pt idx="1119">
                  <c:v>9.8263614838200564E-2</c:v>
                </c:pt>
                <c:pt idx="1120">
                  <c:v>9.8263614838200564E-2</c:v>
                </c:pt>
                <c:pt idx="1121">
                  <c:v>9.8263614838200564E-2</c:v>
                </c:pt>
                <c:pt idx="1122">
                  <c:v>9.8263614838200564E-2</c:v>
                </c:pt>
                <c:pt idx="1123">
                  <c:v>9.8263614838200564E-2</c:v>
                </c:pt>
                <c:pt idx="1124">
                  <c:v>9.8263614838200564E-2</c:v>
                </c:pt>
                <c:pt idx="1125">
                  <c:v>9.8263614838200564E-2</c:v>
                </c:pt>
                <c:pt idx="1126">
                  <c:v>9.8263614838200564E-2</c:v>
                </c:pt>
                <c:pt idx="1127">
                  <c:v>0.10378847671665348</c:v>
                </c:pt>
                <c:pt idx="1128">
                  <c:v>0.10378847671665348</c:v>
                </c:pt>
                <c:pt idx="1129">
                  <c:v>0.10378847671665348</c:v>
                </c:pt>
                <c:pt idx="1130">
                  <c:v>0.10378847671665348</c:v>
                </c:pt>
                <c:pt idx="1131">
                  <c:v>0.10378847671665348</c:v>
                </c:pt>
                <c:pt idx="1132">
                  <c:v>0.10378847671665348</c:v>
                </c:pt>
                <c:pt idx="1133">
                  <c:v>0.10378847671665348</c:v>
                </c:pt>
                <c:pt idx="1134">
                  <c:v>0.10378847671665348</c:v>
                </c:pt>
                <c:pt idx="1135">
                  <c:v>0.10378847671665348</c:v>
                </c:pt>
                <c:pt idx="1136">
                  <c:v>0.10378847671665348</c:v>
                </c:pt>
                <c:pt idx="1137">
                  <c:v>0.10378847671665348</c:v>
                </c:pt>
                <c:pt idx="1138">
                  <c:v>0.10378847671665348</c:v>
                </c:pt>
                <c:pt idx="1139">
                  <c:v>0.10378847671665348</c:v>
                </c:pt>
                <c:pt idx="1140">
                  <c:v>0.10378847671665348</c:v>
                </c:pt>
                <c:pt idx="1141">
                  <c:v>0.10378847671665348</c:v>
                </c:pt>
                <c:pt idx="1142">
                  <c:v>0.10378847671665348</c:v>
                </c:pt>
                <c:pt idx="1143">
                  <c:v>0.10378847671665348</c:v>
                </c:pt>
                <c:pt idx="1144">
                  <c:v>0.10378847671665348</c:v>
                </c:pt>
                <c:pt idx="1145">
                  <c:v>0.10378847671665348</c:v>
                </c:pt>
                <c:pt idx="1146">
                  <c:v>0.10378847671665348</c:v>
                </c:pt>
                <c:pt idx="1147">
                  <c:v>0.10378847671665348</c:v>
                </c:pt>
                <c:pt idx="1148">
                  <c:v>0.10378847671665348</c:v>
                </c:pt>
                <c:pt idx="1149">
                  <c:v>0.10378847671665348</c:v>
                </c:pt>
                <c:pt idx="1150">
                  <c:v>0.10773480662983426</c:v>
                </c:pt>
                <c:pt idx="1151">
                  <c:v>0.10773480662983426</c:v>
                </c:pt>
                <c:pt idx="1152">
                  <c:v>0.10773480662983426</c:v>
                </c:pt>
                <c:pt idx="1153">
                  <c:v>0.10773480662983426</c:v>
                </c:pt>
                <c:pt idx="1154">
                  <c:v>0.10773480662983426</c:v>
                </c:pt>
                <c:pt idx="1155">
                  <c:v>0.10773480662983426</c:v>
                </c:pt>
                <c:pt idx="1156">
                  <c:v>0.10773480662983426</c:v>
                </c:pt>
                <c:pt idx="1157">
                  <c:v>0.10773480662983426</c:v>
                </c:pt>
                <c:pt idx="1158">
                  <c:v>0.10773480662983426</c:v>
                </c:pt>
                <c:pt idx="1159">
                  <c:v>0.10773480662983426</c:v>
                </c:pt>
                <c:pt idx="1160">
                  <c:v>0.10773480662983426</c:v>
                </c:pt>
                <c:pt idx="1161">
                  <c:v>0.10773480662983426</c:v>
                </c:pt>
                <c:pt idx="1162">
                  <c:v>0.10773480662983426</c:v>
                </c:pt>
                <c:pt idx="1163">
                  <c:v>0.10773480662983426</c:v>
                </c:pt>
                <c:pt idx="1164">
                  <c:v>0.10773480662983426</c:v>
                </c:pt>
                <c:pt idx="1165">
                  <c:v>0.10773480662983426</c:v>
                </c:pt>
                <c:pt idx="1166">
                  <c:v>0.10773480662983426</c:v>
                </c:pt>
                <c:pt idx="1167">
                  <c:v>0.10773480662983426</c:v>
                </c:pt>
                <c:pt idx="1168">
                  <c:v>0.10773480662983426</c:v>
                </c:pt>
                <c:pt idx="1169">
                  <c:v>0.10773480662983426</c:v>
                </c:pt>
                <c:pt idx="1170">
                  <c:v>0.10773480662983426</c:v>
                </c:pt>
                <c:pt idx="1171">
                  <c:v>0.10773480662983426</c:v>
                </c:pt>
                <c:pt idx="1172">
                  <c:v>0.11089187056037875</c:v>
                </c:pt>
                <c:pt idx="1173">
                  <c:v>0.11089187056037875</c:v>
                </c:pt>
                <c:pt idx="1174">
                  <c:v>0.11089187056037875</c:v>
                </c:pt>
                <c:pt idx="1175">
                  <c:v>0.11089187056037875</c:v>
                </c:pt>
                <c:pt idx="1176">
                  <c:v>0.11089187056037875</c:v>
                </c:pt>
                <c:pt idx="1177">
                  <c:v>0.11089187056037875</c:v>
                </c:pt>
                <c:pt idx="1178">
                  <c:v>0.11089187056037875</c:v>
                </c:pt>
                <c:pt idx="1179">
                  <c:v>0.11089187056037875</c:v>
                </c:pt>
                <c:pt idx="1180">
                  <c:v>0.11089187056037875</c:v>
                </c:pt>
                <c:pt idx="1181">
                  <c:v>0.11089187056037875</c:v>
                </c:pt>
                <c:pt idx="1182">
                  <c:v>0.11089187056037875</c:v>
                </c:pt>
                <c:pt idx="1183">
                  <c:v>0.11089187056037875</c:v>
                </c:pt>
                <c:pt idx="1184">
                  <c:v>0.11089187056037875</c:v>
                </c:pt>
                <c:pt idx="1185">
                  <c:v>0.11089187056037875</c:v>
                </c:pt>
                <c:pt idx="1186">
                  <c:v>0.11089187056037875</c:v>
                </c:pt>
                <c:pt idx="1187">
                  <c:v>0.11089187056037875</c:v>
                </c:pt>
                <c:pt idx="1188">
                  <c:v>0.11089187056037875</c:v>
                </c:pt>
                <c:pt idx="1189">
                  <c:v>0.11089187056037875</c:v>
                </c:pt>
                <c:pt idx="1190">
                  <c:v>0.11089187056037875</c:v>
                </c:pt>
                <c:pt idx="1191">
                  <c:v>0.11089187056037875</c:v>
                </c:pt>
                <c:pt idx="1192">
                  <c:v>0.11089187056037875</c:v>
                </c:pt>
                <c:pt idx="1193">
                  <c:v>0.11168113654301504</c:v>
                </c:pt>
                <c:pt idx="1194">
                  <c:v>0.11168113654301504</c:v>
                </c:pt>
                <c:pt idx="1195">
                  <c:v>0.11168113654301504</c:v>
                </c:pt>
                <c:pt idx="1196">
                  <c:v>0.11168113654301504</c:v>
                </c:pt>
                <c:pt idx="1197">
                  <c:v>0.11168113654301504</c:v>
                </c:pt>
                <c:pt idx="1198">
                  <c:v>0.11168113654301504</c:v>
                </c:pt>
                <c:pt idx="1199">
                  <c:v>0.11168113654301504</c:v>
                </c:pt>
                <c:pt idx="1200">
                  <c:v>0.11168113654301504</c:v>
                </c:pt>
                <c:pt idx="1201">
                  <c:v>0.11168113654301504</c:v>
                </c:pt>
                <c:pt idx="1202">
                  <c:v>0.11168113654301504</c:v>
                </c:pt>
                <c:pt idx="1203">
                  <c:v>0.11168113654301504</c:v>
                </c:pt>
                <c:pt idx="1204">
                  <c:v>0.11168113654301504</c:v>
                </c:pt>
                <c:pt idx="1205">
                  <c:v>0.11168113654301504</c:v>
                </c:pt>
                <c:pt idx="1206">
                  <c:v>0.11168113654301504</c:v>
                </c:pt>
                <c:pt idx="1207">
                  <c:v>0.11168113654301504</c:v>
                </c:pt>
                <c:pt idx="1208">
                  <c:v>0.11168113654301504</c:v>
                </c:pt>
                <c:pt idx="1209">
                  <c:v>0.11168113654301504</c:v>
                </c:pt>
                <c:pt idx="1210">
                  <c:v>0.11168113654301504</c:v>
                </c:pt>
                <c:pt idx="1211">
                  <c:v>0.11168113654301504</c:v>
                </c:pt>
                <c:pt idx="1212">
                  <c:v>0.11168113654301504</c:v>
                </c:pt>
                <c:pt idx="1213">
                  <c:v>0.11168113654301504</c:v>
                </c:pt>
                <c:pt idx="1214">
                  <c:v>0.11168113654301504</c:v>
                </c:pt>
                <c:pt idx="1215">
                  <c:v>0.11168113654301504</c:v>
                </c:pt>
                <c:pt idx="1216">
                  <c:v>0.12154696132596676</c:v>
                </c:pt>
                <c:pt idx="1217">
                  <c:v>0.12154696132596676</c:v>
                </c:pt>
                <c:pt idx="1218">
                  <c:v>0.12154696132596676</c:v>
                </c:pt>
                <c:pt idx="1219">
                  <c:v>0.12154696132596676</c:v>
                </c:pt>
                <c:pt idx="1220">
                  <c:v>0.12154696132596676</c:v>
                </c:pt>
                <c:pt idx="1221">
                  <c:v>0.12154696132596676</c:v>
                </c:pt>
                <c:pt idx="1222">
                  <c:v>0.12154696132596676</c:v>
                </c:pt>
                <c:pt idx="1223">
                  <c:v>0.12154696132596676</c:v>
                </c:pt>
                <c:pt idx="1224">
                  <c:v>0.12154696132596676</c:v>
                </c:pt>
                <c:pt idx="1225">
                  <c:v>0.12154696132596676</c:v>
                </c:pt>
                <c:pt idx="1226">
                  <c:v>0.12154696132596676</c:v>
                </c:pt>
                <c:pt idx="1227">
                  <c:v>0.12154696132596676</c:v>
                </c:pt>
                <c:pt idx="1228">
                  <c:v>0.12154696132596676</c:v>
                </c:pt>
                <c:pt idx="1229">
                  <c:v>0.12154696132596676</c:v>
                </c:pt>
                <c:pt idx="1230">
                  <c:v>0.12154696132596676</c:v>
                </c:pt>
                <c:pt idx="1231">
                  <c:v>0.12154696132596676</c:v>
                </c:pt>
                <c:pt idx="1232">
                  <c:v>0.12154696132596676</c:v>
                </c:pt>
                <c:pt idx="1233">
                  <c:v>0.12154696132596676</c:v>
                </c:pt>
                <c:pt idx="1234">
                  <c:v>0.12154696132596676</c:v>
                </c:pt>
                <c:pt idx="1235">
                  <c:v>0.12154696132596676</c:v>
                </c:pt>
                <c:pt idx="1236">
                  <c:v>0.12154696132596676</c:v>
                </c:pt>
                <c:pt idx="1237">
                  <c:v>0.12115232833464895</c:v>
                </c:pt>
                <c:pt idx="1238">
                  <c:v>0.12115232833464895</c:v>
                </c:pt>
                <c:pt idx="1239">
                  <c:v>0.12115232833464895</c:v>
                </c:pt>
                <c:pt idx="1240">
                  <c:v>0.12115232833464895</c:v>
                </c:pt>
                <c:pt idx="1241">
                  <c:v>0.12115232833464895</c:v>
                </c:pt>
                <c:pt idx="1242">
                  <c:v>0.12115232833464895</c:v>
                </c:pt>
                <c:pt idx="1243">
                  <c:v>0.12115232833464895</c:v>
                </c:pt>
                <c:pt idx="1244">
                  <c:v>0.12115232833464895</c:v>
                </c:pt>
                <c:pt idx="1245">
                  <c:v>0.12115232833464895</c:v>
                </c:pt>
                <c:pt idx="1246">
                  <c:v>0.12115232833464895</c:v>
                </c:pt>
                <c:pt idx="1247">
                  <c:v>0.12115232833464895</c:v>
                </c:pt>
                <c:pt idx="1248">
                  <c:v>0.12115232833464895</c:v>
                </c:pt>
                <c:pt idx="1249">
                  <c:v>0.12115232833464895</c:v>
                </c:pt>
                <c:pt idx="1250">
                  <c:v>0.12115232833464895</c:v>
                </c:pt>
                <c:pt idx="1251">
                  <c:v>0.12115232833464895</c:v>
                </c:pt>
                <c:pt idx="1252">
                  <c:v>0.12115232833464895</c:v>
                </c:pt>
                <c:pt idx="1253">
                  <c:v>0.12115232833464895</c:v>
                </c:pt>
                <c:pt idx="1254">
                  <c:v>0.12115232833464895</c:v>
                </c:pt>
                <c:pt idx="1255">
                  <c:v>0.12115232833464895</c:v>
                </c:pt>
                <c:pt idx="1256">
                  <c:v>0.12115232833464895</c:v>
                </c:pt>
                <c:pt idx="1257">
                  <c:v>0.12115232833464895</c:v>
                </c:pt>
                <c:pt idx="1258">
                  <c:v>0.12115232833464895</c:v>
                </c:pt>
                <c:pt idx="1259">
                  <c:v>0.12273086029992109</c:v>
                </c:pt>
                <c:pt idx="1260">
                  <c:v>0.12273086029992109</c:v>
                </c:pt>
                <c:pt idx="1261">
                  <c:v>0.12273086029992109</c:v>
                </c:pt>
                <c:pt idx="1262">
                  <c:v>0.12273086029992109</c:v>
                </c:pt>
                <c:pt idx="1263">
                  <c:v>0.12273086029992109</c:v>
                </c:pt>
                <c:pt idx="1264">
                  <c:v>0.12273086029992109</c:v>
                </c:pt>
                <c:pt idx="1265">
                  <c:v>0.12273086029992109</c:v>
                </c:pt>
                <c:pt idx="1266">
                  <c:v>0.12273086029992109</c:v>
                </c:pt>
                <c:pt idx="1267">
                  <c:v>0.12273086029992109</c:v>
                </c:pt>
                <c:pt idx="1268">
                  <c:v>0.12273086029992109</c:v>
                </c:pt>
                <c:pt idx="1269">
                  <c:v>0.12273086029992109</c:v>
                </c:pt>
                <c:pt idx="1270">
                  <c:v>0.12273086029992109</c:v>
                </c:pt>
                <c:pt idx="1271">
                  <c:v>0.12273086029992109</c:v>
                </c:pt>
                <c:pt idx="1272">
                  <c:v>0.12273086029992109</c:v>
                </c:pt>
                <c:pt idx="1273">
                  <c:v>0.12273086029992109</c:v>
                </c:pt>
                <c:pt idx="1274">
                  <c:v>0.12273086029992109</c:v>
                </c:pt>
                <c:pt idx="1275">
                  <c:v>0.12273086029992109</c:v>
                </c:pt>
                <c:pt idx="1276">
                  <c:v>0.12273086029992109</c:v>
                </c:pt>
                <c:pt idx="1277">
                  <c:v>0.12273086029992109</c:v>
                </c:pt>
                <c:pt idx="1278">
                  <c:v>0.12273086029992109</c:v>
                </c:pt>
                <c:pt idx="1279">
                  <c:v>0.12273086029992109</c:v>
                </c:pt>
                <c:pt idx="1280">
                  <c:v>0.12273086029992109</c:v>
                </c:pt>
                <c:pt idx="1281">
                  <c:v>0.12312549329123912</c:v>
                </c:pt>
                <c:pt idx="1282">
                  <c:v>0.12312549329123912</c:v>
                </c:pt>
                <c:pt idx="1283">
                  <c:v>0.12312549329123912</c:v>
                </c:pt>
                <c:pt idx="1284">
                  <c:v>0.12312549329123912</c:v>
                </c:pt>
                <c:pt idx="1285">
                  <c:v>0.12312549329123912</c:v>
                </c:pt>
                <c:pt idx="1286">
                  <c:v>0.12312549329123912</c:v>
                </c:pt>
                <c:pt idx="1287">
                  <c:v>0.12312549329123912</c:v>
                </c:pt>
                <c:pt idx="1288">
                  <c:v>0.12312549329123912</c:v>
                </c:pt>
                <c:pt idx="1289">
                  <c:v>0.12312549329123912</c:v>
                </c:pt>
                <c:pt idx="1290">
                  <c:v>0.12312549329123912</c:v>
                </c:pt>
                <c:pt idx="1291">
                  <c:v>0.12312549329123912</c:v>
                </c:pt>
                <c:pt idx="1292">
                  <c:v>0.12312549329123912</c:v>
                </c:pt>
                <c:pt idx="1293">
                  <c:v>0.12312549329123912</c:v>
                </c:pt>
                <c:pt idx="1294">
                  <c:v>0.12312549329123912</c:v>
                </c:pt>
                <c:pt idx="1295">
                  <c:v>0.12312549329123912</c:v>
                </c:pt>
                <c:pt idx="1296">
                  <c:v>0.12312549329123912</c:v>
                </c:pt>
                <c:pt idx="1297">
                  <c:v>0.12312549329123912</c:v>
                </c:pt>
                <c:pt idx="1298">
                  <c:v>0.12312549329123912</c:v>
                </c:pt>
                <c:pt idx="1299">
                  <c:v>0.12312549329123912</c:v>
                </c:pt>
                <c:pt idx="1300">
                  <c:v>0.12312549329123912</c:v>
                </c:pt>
                <c:pt idx="1301">
                  <c:v>0.12312549329123912</c:v>
                </c:pt>
                <c:pt idx="1302">
                  <c:v>0.1270718232044199</c:v>
                </c:pt>
                <c:pt idx="1303">
                  <c:v>0.1270718232044199</c:v>
                </c:pt>
                <c:pt idx="1304">
                  <c:v>0.1270718232044199</c:v>
                </c:pt>
                <c:pt idx="1305">
                  <c:v>0.1270718232044199</c:v>
                </c:pt>
                <c:pt idx="1306">
                  <c:v>0.1270718232044199</c:v>
                </c:pt>
                <c:pt idx="1307">
                  <c:v>0.1270718232044199</c:v>
                </c:pt>
                <c:pt idx="1308">
                  <c:v>0.1270718232044199</c:v>
                </c:pt>
                <c:pt idx="1309">
                  <c:v>0.1270718232044199</c:v>
                </c:pt>
                <c:pt idx="1310">
                  <c:v>0.1270718232044199</c:v>
                </c:pt>
                <c:pt idx="1311">
                  <c:v>0.1270718232044199</c:v>
                </c:pt>
                <c:pt idx="1312">
                  <c:v>0.1270718232044199</c:v>
                </c:pt>
                <c:pt idx="1313">
                  <c:v>0.1270718232044199</c:v>
                </c:pt>
                <c:pt idx="1314">
                  <c:v>0.1270718232044199</c:v>
                </c:pt>
                <c:pt idx="1315">
                  <c:v>0.1270718232044199</c:v>
                </c:pt>
                <c:pt idx="1316">
                  <c:v>0.1270718232044199</c:v>
                </c:pt>
                <c:pt idx="1317">
                  <c:v>0.1270718232044199</c:v>
                </c:pt>
                <c:pt idx="1318">
                  <c:v>0.1270718232044199</c:v>
                </c:pt>
                <c:pt idx="1319">
                  <c:v>0.1270718232044199</c:v>
                </c:pt>
                <c:pt idx="1320">
                  <c:v>0.1270718232044199</c:v>
                </c:pt>
                <c:pt idx="1321">
                  <c:v>0.1270718232044199</c:v>
                </c:pt>
                <c:pt idx="1322">
                  <c:v>0.1270718232044199</c:v>
                </c:pt>
                <c:pt idx="1323">
                  <c:v>0.1270718232044199</c:v>
                </c:pt>
                <c:pt idx="1324">
                  <c:v>0.1270718232044199</c:v>
                </c:pt>
                <c:pt idx="1325">
                  <c:v>0.11681136543014992</c:v>
                </c:pt>
                <c:pt idx="1326">
                  <c:v>0.11681136543014992</c:v>
                </c:pt>
                <c:pt idx="1327">
                  <c:v>0.11681136543014992</c:v>
                </c:pt>
                <c:pt idx="1328">
                  <c:v>0.11681136543014992</c:v>
                </c:pt>
                <c:pt idx="1329">
                  <c:v>0.11681136543014992</c:v>
                </c:pt>
                <c:pt idx="1330">
                  <c:v>0.11681136543014992</c:v>
                </c:pt>
                <c:pt idx="1331">
                  <c:v>0.11681136543014992</c:v>
                </c:pt>
                <c:pt idx="1332">
                  <c:v>0.11681136543014992</c:v>
                </c:pt>
                <c:pt idx="1333">
                  <c:v>0.11681136543014992</c:v>
                </c:pt>
                <c:pt idx="1334">
                  <c:v>0.11681136543014992</c:v>
                </c:pt>
                <c:pt idx="1335">
                  <c:v>0.11681136543014992</c:v>
                </c:pt>
                <c:pt idx="1336">
                  <c:v>0.11681136543014992</c:v>
                </c:pt>
                <c:pt idx="1337">
                  <c:v>0.11681136543014992</c:v>
                </c:pt>
                <c:pt idx="1338">
                  <c:v>0.11681136543014992</c:v>
                </c:pt>
                <c:pt idx="1339">
                  <c:v>0.11681136543014992</c:v>
                </c:pt>
                <c:pt idx="1340">
                  <c:v>0.11681136543014992</c:v>
                </c:pt>
                <c:pt idx="1341">
                  <c:v>0.11681136543014992</c:v>
                </c:pt>
                <c:pt idx="1342">
                  <c:v>0.11681136543014992</c:v>
                </c:pt>
                <c:pt idx="1343">
                  <c:v>0.11681136543014992</c:v>
                </c:pt>
                <c:pt idx="1344">
                  <c:v>0.11681136543014992</c:v>
                </c:pt>
                <c:pt idx="1345">
                  <c:v>0.12470402525651147</c:v>
                </c:pt>
                <c:pt idx="1346">
                  <c:v>0.12470402525651147</c:v>
                </c:pt>
                <c:pt idx="1347">
                  <c:v>0.12470402525651147</c:v>
                </c:pt>
                <c:pt idx="1348">
                  <c:v>0.12470402525651147</c:v>
                </c:pt>
                <c:pt idx="1349">
                  <c:v>0.12470402525651147</c:v>
                </c:pt>
                <c:pt idx="1350">
                  <c:v>0.12470402525651147</c:v>
                </c:pt>
                <c:pt idx="1351">
                  <c:v>0.12470402525651147</c:v>
                </c:pt>
                <c:pt idx="1352">
                  <c:v>0.12470402525651147</c:v>
                </c:pt>
                <c:pt idx="1353">
                  <c:v>0.12470402525651147</c:v>
                </c:pt>
                <c:pt idx="1354">
                  <c:v>0.12470402525651147</c:v>
                </c:pt>
                <c:pt idx="1355">
                  <c:v>0.12470402525651147</c:v>
                </c:pt>
                <c:pt idx="1356">
                  <c:v>0.12470402525651147</c:v>
                </c:pt>
                <c:pt idx="1357">
                  <c:v>0.12470402525651147</c:v>
                </c:pt>
                <c:pt idx="1358">
                  <c:v>0.12470402525651147</c:v>
                </c:pt>
                <c:pt idx="1359">
                  <c:v>0.12470402525651147</c:v>
                </c:pt>
                <c:pt idx="1360">
                  <c:v>0.12470402525651147</c:v>
                </c:pt>
                <c:pt idx="1361">
                  <c:v>0.12470402525651147</c:v>
                </c:pt>
                <c:pt idx="1362">
                  <c:v>0.12470402525651147</c:v>
                </c:pt>
                <c:pt idx="1363">
                  <c:v>0.12470402525651147</c:v>
                </c:pt>
                <c:pt idx="1364">
                  <c:v>0.12470402525651147</c:v>
                </c:pt>
                <c:pt idx="1365">
                  <c:v>0.12470402525651147</c:v>
                </c:pt>
                <c:pt idx="1366">
                  <c:v>0.12470402525651147</c:v>
                </c:pt>
                <c:pt idx="1367">
                  <c:v>0.12509865824782951</c:v>
                </c:pt>
                <c:pt idx="1368">
                  <c:v>0.12509865824782951</c:v>
                </c:pt>
                <c:pt idx="1369">
                  <c:v>0.12509865824782951</c:v>
                </c:pt>
                <c:pt idx="1370">
                  <c:v>0.12509865824782951</c:v>
                </c:pt>
                <c:pt idx="1371">
                  <c:v>0.12509865824782951</c:v>
                </c:pt>
                <c:pt idx="1372">
                  <c:v>0.12509865824782951</c:v>
                </c:pt>
                <c:pt idx="1373">
                  <c:v>0.12509865824782951</c:v>
                </c:pt>
                <c:pt idx="1374">
                  <c:v>0.12509865824782951</c:v>
                </c:pt>
                <c:pt idx="1375">
                  <c:v>0.12509865824782951</c:v>
                </c:pt>
                <c:pt idx="1376">
                  <c:v>0.12509865824782951</c:v>
                </c:pt>
                <c:pt idx="1377">
                  <c:v>0.12509865824782951</c:v>
                </c:pt>
                <c:pt idx="1378">
                  <c:v>0.12509865824782951</c:v>
                </c:pt>
                <c:pt idx="1379">
                  <c:v>0.12509865824782951</c:v>
                </c:pt>
                <c:pt idx="1380">
                  <c:v>0.12509865824782951</c:v>
                </c:pt>
                <c:pt idx="1381">
                  <c:v>0.12509865824782951</c:v>
                </c:pt>
                <c:pt idx="1382">
                  <c:v>0.12509865824782951</c:v>
                </c:pt>
                <c:pt idx="1383">
                  <c:v>0.12509865824782951</c:v>
                </c:pt>
                <c:pt idx="1384">
                  <c:v>0.12509865824782951</c:v>
                </c:pt>
                <c:pt idx="1385">
                  <c:v>0.12509865824782951</c:v>
                </c:pt>
                <c:pt idx="1386">
                  <c:v>0.12509865824782951</c:v>
                </c:pt>
                <c:pt idx="1387">
                  <c:v>0.12509865824782951</c:v>
                </c:pt>
                <c:pt idx="1388">
                  <c:v>0.13733228097868966</c:v>
                </c:pt>
                <c:pt idx="1389">
                  <c:v>0.13733228097868966</c:v>
                </c:pt>
                <c:pt idx="1390">
                  <c:v>0.13733228097868966</c:v>
                </c:pt>
                <c:pt idx="1391">
                  <c:v>0.13733228097868966</c:v>
                </c:pt>
                <c:pt idx="1392">
                  <c:v>0.13733228097868966</c:v>
                </c:pt>
                <c:pt idx="1393">
                  <c:v>0.13733228097868966</c:v>
                </c:pt>
                <c:pt idx="1394">
                  <c:v>0.13733228097868966</c:v>
                </c:pt>
                <c:pt idx="1395">
                  <c:v>0.13733228097868966</c:v>
                </c:pt>
                <c:pt idx="1396">
                  <c:v>0.13733228097868966</c:v>
                </c:pt>
                <c:pt idx="1397">
                  <c:v>0.13733228097868966</c:v>
                </c:pt>
                <c:pt idx="1398">
                  <c:v>0.13733228097868966</c:v>
                </c:pt>
                <c:pt idx="1399">
                  <c:v>0.13733228097868966</c:v>
                </c:pt>
                <c:pt idx="1400">
                  <c:v>0.13733228097868966</c:v>
                </c:pt>
                <c:pt idx="1401">
                  <c:v>0.13733228097868966</c:v>
                </c:pt>
                <c:pt idx="1402">
                  <c:v>0.13733228097868966</c:v>
                </c:pt>
                <c:pt idx="1403">
                  <c:v>0.13733228097868966</c:v>
                </c:pt>
                <c:pt idx="1404">
                  <c:v>0.13733228097868966</c:v>
                </c:pt>
                <c:pt idx="1405">
                  <c:v>0.13733228097868966</c:v>
                </c:pt>
                <c:pt idx="1406">
                  <c:v>0.13733228097868966</c:v>
                </c:pt>
                <c:pt idx="1407">
                  <c:v>0.13733228097868966</c:v>
                </c:pt>
                <c:pt idx="1408">
                  <c:v>0.13733228097868966</c:v>
                </c:pt>
                <c:pt idx="1409">
                  <c:v>0.13733228097868966</c:v>
                </c:pt>
                <c:pt idx="1410">
                  <c:v>0.13733228097868966</c:v>
                </c:pt>
                <c:pt idx="1411">
                  <c:v>0.14127861089187044</c:v>
                </c:pt>
                <c:pt idx="1412">
                  <c:v>0.14127861089187044</c:v>
                </c:pt>
                <c:pt idx="1413">
                  <c:v>0.14127861089187044</c:v>
                </c:pt>
                <c:pt idx="1414">
                  <c:v>0.14127861089187044</c:v>
                </c:pt>
                <c:pt idx="1415">
                  <c:v>0.14127861089187044</c:v>
                </c:pt>
                <c:pt idx="1416">
                  <c:v>0.14127861089187044</c:v>
                </c:pt>
                <c:pt idx="1417">
                  <c:v>0.14127861089187044</c:v>
                </c:pt>
                <c:pt idx="1418">
                  <c:v>0.14127861089187044</c:v>
                </c:pt>
                <c:pt idx="1419">
                  <c:v>0.14127861089187044</c:v>
                </c:pt>
                <c:pt idx="1420">
                  <c:v>0.14127861089187044</c:v>
                </c:pt>
                <c:pt idx="1421">
                  <c:v>0.14127861089187044</c:v>
                </c:pt>
                <c:pt idx="1422">
                  <c:v>0.14127861089187044</c:v>
                </c:pt>
                <c:pt idx="1423">
                  <c:v>0.14127861089187044</c:v>
                </c:pt>
                <c:pt idx="1424">
                  <c:v>0.14127861089187044</c:v>
                </c:pt>
                <c:pt idx="1425">
                  <c:v>0.14127861089187044</c:v>
                </c:pt>
                <c:pt idx="1426">
                  <c:v>0.14127861089187044</c:v>
                </c:pt>
                <c:pt idx="1427">
                  <c:v>0.14127861089187044</c:v>
                </c:pt>
                <c:pt idx="1428">
                  <c:v>0.14127861089187044</c:v>
                </c:pt>
                <c:pt idx="1429">
                  <c:v>0.14127861089187044</c:v>
                </c:pt>
                <c:pt idx="1430">
                  <c:v>0.14127861089187044</c:v>
                </c:pt>
                <c:pt idx="1431">
                  <c:v>0.14127861089187044</c:v>
                </c:pt>
                <c:pt idx="1432">
                  <c:v>0.14285714285714302</c:v>
                </c:pt>
                <c:pt idx="1433">
                  <c:v>0.14285714285714302</c:v>
                </c:pt>
                <c:pt idx="1434">
                  <c:v>0.14285714285714302</c:v>
                </c:pt>
                <c:pt idx="1435">
                  <c:v>0.14285714285714302</c:v>
                </c:pt>
                <c:pt idx="1436">
                  <c:v>0.14285714285714302</c:v>
                </c:pt>
                <c:pt idx="1437">
                  <c:v>0.14285714285714302</c:v>
                </c:pt>
                <c:pt idx="1438">
                  <c:v>0.14285714285714302</c:v>
                </c:pt>
                <c:pt idx="1439">
                  <c:v>0.14285714285714302</c:v>
                </c:pt>
                <c:pt idx="1440">
                  <c:v>0.14285714285714302</c:v>
                </c:pt>
                <c:pt idx="1441">
                  <c:v>0.14285714285714302</c:v>
                </c:pt>
                <c:pt idx="1442">
                  <c:v>0.14285714285714302</c:v>
                </c:pt>
                <c:pt idx="1443">
                  <c:v>0.14285714285714302</c:v>
                </c:pt>
                <c:pt idx="1444">
                  <c:v>0.14285714285714302</c:v>
                </c:pt>
                <c:pt idx="1445">
                  <c:v>0.14285714285714302</c:v>
                </c:pt>
                <c:pt idx="1446">
                  <c:v>0.14285714285714302</c:v>
                </c:pt>
                <c:pt idx="1447">
                  <c:v>0.14285714285714302</c:v>
                </c:pt>
                <c:pt idx="1448">
                  <c:v>0.14285714285714302</c:v>
                </c:pt>
                <c:pt idx="1449">
                  <c:v>0.14285714285714302</c:v>
                </c:pt>
                <c:pt idx="1450">
                  <c:v>0.14285714285714302</c:v>
                </c:pt>
                <c:pt idx="1451">
                  <c:v>0.14285714285714302</c:v>
                </c:pt>
                <c:pt idx="1452">
                  <c:v>0.14285714285714302</c:v>
                </c:pt>
                <c:pt idx="1453">
                  <c:v>0.14285714285714302</c:v>
                </c:pt>
                <c:pt idx="1454">
                  <c:v>0.14246250986582476</c:v>
                </c:pt>
                <c:pt idx="1455">
                  <c:v>0.14246250986582476</c:v>
                </c:pt>
                <c:pt idx="1456">
                  <c:v>0.14246250986582476</c:v>
                </c:pt>
                <c:pt idx="1457">
                  <c:v>0.14246250986582476</c:v>
                </c:pt>
                <c:pt idx="1458">
                  <c:v>0.14246250986582476</c:v>
                </c:pt>
                <c:pt idx="1459">
                  <c:v>0.14246250986582476</c:v>
                </c:pt>
                <c:pt idx="1460">
                  <c:v>0.14246250986582476</c:v>
                </c:pt>
                <c:pt idx="1461">
                  <c:v>0.14246250986582476</c:v>
                </c:pt>
                <c:pt idx="1462">
                  <c:v>0.14246250986582476</c:v>
                </c:pt>
                <c:pt idx="1463">
                  <c:v>0.14246250986582476</c:v>
                </c:pt>
                <c:pt idx="1464">
                  <c:v>0.14246250986582476</c:v>
                </c:pt>
                <c:pt idx="1465">
                  <c:v>0.14246250986582476</c:v>
                </c:pt>
                <c:pt idx="1466">
                  <c:v>0.14246250986582476</c:v>
                </c:pt>
                <c:pt idx="1467">
                  <c:v>0.14246250986582476</c:v>
                </c:pt>
                <c:pt idx="1468">
                  <c:v>0.14246250986582476</c:v>
                </c:pt>
                <c:pt idx="1469">
                  <c:v>0.14246250986582476</c:v>
                </c:pt>
                <c:pt idx="1470">
                  <c:v>0.14246250986582476</c:v>
                </c:pt>
                <c:pt idx="1471">
                  <c:v>0.14246250986582476</c:v>
                </c:pt>
                <c:pt idx="1472">
                  <c:v>0.14246250986582476</c:v>
                </c:pt>
                <c:pt idx="1473">
                  <c:v>0.14246250986582476</c:v>
                </c:pt>
                <c:pt idx="1474">
                  <c:v>0.14246250986582476</c:v>
                </c:pt>
                <c:pt idx="1475">
                  <c:v>0.14246250986582476</c:v>
                </c:pt>
                <c:pt idx="1476">
                  <c:v>0.14246250986582476</c:v>
                </c:pt>
                <c:pt idx="1477">
                  <c:v>0.15114443567482239</c:v>
                </c:pt>
                <c:pt idx="1478">
                  <c:v>0.15114443567482239</c:v>
                </c:pt>
                <c:pt idx="1479">
                  <c:v>0.15114443567482239</c:v>
                </c:pt>
                <c:pt idx="1480">
                  <c:v>0.15114443567482239</c:v>
                </c:pt>
                <c:pt idx="1481">
                  <c:v>0.15114443567482239</c:v>
                </c:pt>
                <c:pt idx="1482">
                  <c:v>0.15114443567482239</c:v>
                </c:pt>
                <c:pt idx="1483">
                  <c:v>0.15114443567482239</c:v>
                </c:pt>
                <c:pt idx="1484">
                  <c:v>0.15114443567482239</c:v>
                </c:pt>
                <c:pt idx="1485">
                  <c:v>0.15114443567482239</c:v>
                </c:pt>
                <c:pt idx="1486">
                  <c:v>0.15114443567482239</c:v>
                </c:pt>
                <c:pt idx="1487">
                  <c:v>0.15114443567482239</c:v>
                </c:pt>
                <c:pt idx="1488">
                  <c:v>0.15114443567482239</c:v>
                </c:pt>
                <c:pt idx="1489">
                  <c:v>0.15114443567482239</c:v>
                </c:pt>
                <c:pt idx="1490">
                  <c:v>0.15114443567482239</c:v>
                </c:pt>
                <c:pt idx="1491">
                  <c:v>0.15114443567482239</c:v>
                </c:pt>
                <c:pt idx="1492">
                  <c:v>0.15114443567482239</c:v>
                </c:pt>
                <c:pt idx="1493">
                  <c:v>0.15114443567482239</c:v>
                </c:pt>
                <c:pt idx="1494">
                  <c:v>0.15114443567482239</c:v>
                </c:pt>
                <c:pt idx="1495">
                  <c:v>0.15114443567482239</c:v>
                </c:pt>
                <c:pt idx="1496">
                  <c:v>0.15114443567482239</c:v>
                </c:pt>
                <c:pt idx="1497">
                  <c:v>0.14838200473559593</c:v>
                </c:pt>
                <c:pt idx="1498">
                  <c:v>0.14838200473559593</c:v>
                </c:pt>
                <c:pt idx="1499">
                  <c:v>0.14838200473559593</c:v>
                </c:pt>
                <c:pt idx="1500">
                  <c:v>0.14838200473559593</c:v>
                </c:pt>
                <c:pt idx="1501">
                  <c:v>0.14838200473559593</c:v>
                </c:pt>
                <c:pt idx="1502">
                  <c:v>0.14838200473559593</c:v>
                </c:pt>
                <c:pt idx="1503">
                  <c:v>0.14838200473559593</c:v>
                </c:pt>
                <c:pt idx="1504">
                  <c:v>0.14838200473559593</c:v>
                </c:pt>
                <c:pt idx="1505">
                  <c:v>0.14838200473559593</c:v>
                </c:pt>
                <c:pt idx="1506">
                  <c:v>0.14838200473559593</c:v>
                </c:pt>
                <c:pt idx="1507">
                  <c:v>0.14838200473559593</c:v>
                </c:pt>
                <c:pt idx="1508">
                  <c:v>0.14838200473559593</c:v>
                </c:pt>
                <c:pt idx="1509">
                  <c:v>0.14838200473559593</c:v>
                </c:pt>
                <c:pt idx="1510">
                  <c:v>0.14838200473559593</c:v>
                </c:pt>
                <c:pt idx="1511">
                  <c:v>0.14838200473559593</c:v>
                </c:pt>
                <c:pt idx="1512">
                  <c:v>0.14838200473559593</c:v>
                </c:pt>
                <c:pt idx="1513">
                  <c:v>0.14838200473559593</c:v>
                </c:pt>
                <c:pt idx="1514">
                  <c:v>0.14838200473559593</c:v>
                </c:pt>
                <c:pt idx="1515">
                  <c:v>0.14838200473559593</c:v>
                </c:pt>
                <c:pt idx="1516">
                  <c:v>0.14838200473559593</c:v>
                </c:pt>
                <c:pt idx="1517">
                  <c:v>0.14838200473559593</c:v>
                </c:pt>
                <c:pt idx="1518">
                  <c:v>0.14838200473559593</c:v>
                </c:pt>
                <c:pt idx="1519">
                  <c:v>0.14838200473559593</c:v>
                </c:pt>
                <c:pt idx="1520">
                  <c:v>0.14601420678768728</c:v>
                </c:pt>
                <c:pt idx="1521">
                  <c:v>0.14601420678768728</c:v>
                </c:pt>
                <c:pt idx="1522">
                  <c:v>0.14601420678768728</c:v>
                </c:pt>
                <c:pt idx="1523">
                  <c:v>0.14601420678768728</c:v>
                </c:pt>
                <c:pt idx="1524">
                  <c:v>0.14601420678768728</c:v>
                </c:pt>
                <c:pt idx="1525">
                  <c:v>0.14601420678768728</c:v>
                </c:pt>
                <c:pt idx="1526">
                  <c:v>0.14601420678768728</c:v>
                </c:pt>
                <c:pt idx="1527">
                  <c:v>0.14601420678768728</c:v>
                </c:pt>
                <c:pt idx="1528">
                  <c:v>0.14601420678768728</c:v>
                </c:pt>
                <c:pt idx="1529">
                  <c:v>0.14601420678768728</c:v>
                </c:pt>
                <c:pt idx="1530">
                  <c:v>0.14601420678768728</c:v>
                </c:pt>
                <c:pt idx="1531">
                  <c:v>0.14601420678768728</c:v>
                </c:pt>
                <c:pt idx="1532">
                  <c:v>0.14601420678768728</c:v>
                </c:pt>
                <c:pt idx="1533">
                  <c:v>0.14601420678768728</c:v>
                </c:pt>
                <c:pt idx="1534">
                  <c:v>0.14601420678768728</c:v>
                </c:pt>
                <c:pt idx="1535">
                  <c:v>0.14601420678768728</c:v>
                </c:pt>
                <c:pt idx="1536">
                  <c:v>0.14601420678768728</c:v>
                </c:pt>
                <c:pt idx="1537">
                  <c:v>0.14601420678768728</c:v>
                </c:pt>
                <c:pt idx="1538">
                  <c:v>0.14601420678768728</c:v>
                </c:pt>
                <c:pt idx="1539">
                  <c:v>0.14601420678768728</c:v>
                </c:pt>
                <c:pt idx="1540">
                  <c:v>0.14601420678768728</c:v>
                </c:pt>
                <c:pt idx="1541">
                  <c:v>0.14601420678768728</c:v>
                </c:pt>
                <c:pt idx="1542">
                  <c:v>0.14838200473559593</c:v>
                </c:pt>
                <c:pt idx="1543">
                  <c:v>0.14838200473559593</c:v>
                </c:pt>
                <c:pt idx="1544">
                  <c:v>0.14838200473559593</c:v>
                </c:pt>
                <c:pt idx="1545">
                  <c:v>0.14838200473559593</c:v>
                </c:pt>
                <c:pt idx="1546">
                  <c:v>0.14838200473559593</c:v>
                </c:pt>
                <c:pt idx="1547">
                  <c:v>0.14838200473559593</c:v>
                </c:pt>
                <c:pt idx="1548">
                  <c:v>0.14838200473559593</c:v>
                </c:pt>
                <c:pt idx="1549">
                  <c:v>0.14838200473559593</c:v>
                </c:pt>
                <c:pt idx="1550">
                  <c:v>0.14838200473559593</c:v>
                </c:pt>
                <c:pt idx="1551">
                  <c:v>0.14838200473559593</c:v>
                </c:pt>
                <c:pt idx="1552">
                  <c:v>0.14838200473559593</c:v>
                </c:pt>
                <c:pt idx="1553">
                  <c:v>0.14838200473559593</c:v>
                </c:pt>
                <c:pt idx="1554">
                  <c:v>0.14838200473559593</c:v>
                </c:pt>
                <c:pt idx="1555">
                  <c:v>0.14838200473559593</c:v>
                </c:pt>
                <c:pt idx="1556">
                  <c:v>0.14838200473559593</c:v>
                </c:pt>
                <c:pt idx="1557">
                  <c:v>0.14838200473559593</c:v>
                </c:pt>
                <c:pt idx="1558">
                  <c:v>0.14838200473559593</c:v>
                </c:pt>
                <c:pt idx="1559">
                  <c:v>0.14838200473559593</c:v>
                </c:pt>
                <c:pt idx="1560">
                  <c:v>0.14838200473559593</c:v>
                </c:pt>
                <c:pt idx="1561">
                  <c:v>0.14838200473559593</c:v>
                </c:pt>
                <c:pt idx="1562">
                  <c:v>0.14838200473559593</c:v>
                </c:pt>
                <c:pt idx="1563">
                  <c:v>0.15193370165745845</c:v>
                </c:pt>
                <c:pt idx="1564">
                  <c:v>0.15193370165745845</c:v>
                </c:pt>
                <c:pt idx="1565">
                  <c:v>0.15193370165745845</c:v>
                </c:pt>
                <c:pt idx="1566">
                  <c:v>0.15193370165745845</c:v>
                </c:pt>
                <c:pt idx="1567">
                  <c:v>0.15193370165745845</c:v>
                </c:pt>
                <c:pt idx="1568">
                  <c:v>0.15193370165745845</c:v>
                </c:pt>
                <c:pt idx="1569">
                  <c:v>0.15193370165745845</c:v>
                </c:pt>
                <c:pt idx="1570">
                  <c:v>0.15193370165745845</c:v>
                </c:pt>
                <c:pt idx="1571">
                  <c:v>0.15193370165745845</c:v>
                </c:pt>
                <c:pt idx="1572">
                  <c:v>0.15193370165745845</c:v>
                </c:pt>
                <c:pt idx="1573">
                  <c:v>0.15193370165745845</c:v>
                </c:pt>
                <c:pt idx="1574">
                  <c:v>0.15193370165745845</c:v>
                </c:pt>
                <c:pt idx="1575">
                  <c:v>0.15193370165745845</c:v>
                </c:pt>
                <c:pt idx="1576">
                  <c:v>0.15193370165745845</c:v>
                </c:pt>
                <c:pt idx="1577">
                  <c:v>0.15193370165745845</c:v>
                </c:pt>
                <c:pt idx="1578">
                  <c:v>0.15193370165745845</c:v>
                </c:pt>
                <c:pt idx="1579">
                  <c:v>0.15193370165745845</c:v>
                </c:pt>
                <c:pt idx="1580">
                  <c:v>0.15193370165745845</c:v>
                </c:pt>
                <c:pt idx="1581">
                  <c:v>0.15193370165745845</c:v>
                </c:pt>
                <c:pt idx="1582">
                  <c:v>0.15193370165745845</c:v>
                </c:pt>
                <c:pt idx="1583">
                  <c:v>0.15193370165745845</c:v>
                </c:pt>
                <c:pt idx="1584">
                  <c:v>0.15193370165745845</c:v>
                </c:pt>
                <c:pt idx="1585">
                  <c:v>0.15193370165745845</c:v>
                </c:pt>
                <c:pt idx="1586">
                  <c:v>0.14680347277032357</c:v>
                </c:pt>
                <c:pt idx="1587">
                  <c:v>0.14680347277032357</c:v>
                </c:pt>
                <c:pt idx="1588">
                  <c:v>0.14680347277032357</c:v>
                </c:pt>
                <c:pt idx="1589">
                  <c:v>0.14680347277032357</c:v>
                </c:pt>
                <c:pt idx="1590">
                  <c:v>0.14680347277032357</c:v>
                </c:pt>
                <c:pt idx="1591">
                  <c:v>0.14680347277032357</c:v>
                </c:pt>
                <c:pt idx="1592">
                  <c:v>0.14680347277032357</c:v>
                </c:pt>
                <c:pt idx="1593">
                  <c:v>0.14680347277032357</c:v>
                </c:pt>
                <c:pt idx="1594">
                  <c:v>0.14680347277032357</c:v>
                </c:pt>
                <c:pt idx="1595">
                  <c:v>0.14680347277032357</c:v>
                </c:pt>
                <c:pt idx="1596">
                  <c:v>0.14680347277032357</c:v>
                </c:pt>
                <c:pt idx="1597">
                  <c:v>0.14680347277032357</c:v>
                </c:pt>
                <c:pt idx="1598">
                  <c:v>0.14680347277032357</c:v>
                </c:pt>
                <c:pt idx="1599">
                  <c:v>0.14680347277032357</c:v>
                </c:pt>
                <c:pt idx="1600">
                  <c:v>0.14680347277032357</c:v>
                </c:pt>
                <c:pt idx="1601">
                  <c:v>0.14680347277032357</c:v>
                </c:pt>
                <c:pt idx="1602">
                  <c:v>0.14680347277032357</c:v>
                </c:pt>
                <c:pt idx="1603">
                  <c:v>0.14680347277032357</c:v>
                </c:pt>
                <c:pt idx="1604">
                  <c:v>0.14680347277032357</c:v>
                </c:pt>
                <c:pt idx="1605">
                  <c:v>0.14680347277032357</c:v>
                </c:pt>
                <c:pt idx="1606">
                  <c:v>0.14680347277032357</c:v>
                </c:pt>
                <c:pt idx="1607">
                  <c:v>0.15232833464877671</c:v>
                </c:pt>
                <c:pt idx="1608">
                  <c:v>0.15232833464877671</c:v>
                </c:pt>
                <c:pt idx="1609">
                  <c:v>0.15232833464877671</c:v>
                </c:pt>
                <c:pt idx="1610">
                  <c:v>0.15232833464877671</c:v>
                </c:pt>
                <c:pt idx="1611">
                  <c:v>0.15232833464877671</c:v>
                </c:pt>
                <c:pt idx="1612">
                  <c:v>0.15232833464877671</c:v>
                </c:pt>
                <c:pt idx="1613">
                  <c:v>0.15232833464877671</c:v>
                </c:pt>
                <c:pt idx="1614">
                  <c:v>0.15232833464877671</c:v>
                </c:pt>
                <c:pt idx="1615">
                  <c:v>0.15232833464877671</c:v>
                </c:pt>
                <c:pt idx="1616">
                  <c:v>0.15232833464877671</c:v>
                </c:pt>
                <c:pt idx="1617">
                  <c:v>0.15232833464877671</c:v>
                </c:pt>
                <c:pt idx="1618">
                  <c:v>0.15232833464877671</c:v>
                </c:pt>
                <c:pt idx="1619">
                  <c:v>0.15232833464877671</c:v>
                </c:pt>
                <c:pt idx="1620">
                  <c:v>0.15232833464877671</c:v>
                </c:pt>
                <c:pt idx="1621">
                  <c:v>0.15232833464877671</c:v>
                </c:pt>
                <c:pt idx="1622">
                  <c:v>0.15232833464877671</c:v>
                </c:pt>
                <c:pt idx="1623">
                  <c:v>0.15232833464877671</c:v>
                </c:pt>
                <c:pt idx="1624">
                  <c:v>0.15232833464877671</c:v>
                </c:pt>
                <c:pt idx="1625">
                  <c:v>0.15232833464877671</c:v>
                </c:pt>
                <c:pt idx="1626">
                  <c:v>0.15232833464877671</c:v>
                </c:pt>
                <c:pt idx="1627">
                  <c:v>0.15232833464877671</c:v>
                </c:pt>
                <c:pt idx="1628">
                  <c:v>0.15469613259668513</c:v>
                </c:pt>
                <c:pt idx="1629">
                  <c:v>0.15469613259668513</c:v>
                </c:pt>
                <c:pt idx="1630">
                  <c:v>0.15469613259668513</c:v>
                </c:pt>
                <c:pt idx="1631">
                  <c:v>0.15469613259668513</c:v>
                </c:pt>
                <c:pt idx="1632">
                  <c:v>0.15469613259668513</c:v>
                </c:pt>
                <c:pt idx="1633">
                  <c:v>0.15469613259668513</c:v>
                </c:pt>
                <c:pt idx="1634">
                  <c:v>0.15469613259668513</c:v>
                </c:pt>
                <c:pt idx="1635">
                  <c:v>0.15469613259668513</c:v>
                </c:pt>
                <c:pt idx="1636">
                  <c:v>0.15469613259668513</c:v>
                </c:pt>
                <c:pt idx="1637">
                  <c:v>0.15469613259668513</c:v>
                </c:pt>
                <c:pt idx="1638">
                  <c:v>0.15469613259668513</c:v>
                </c:pt>
                <c:pt idx="1639">
                  <c:v>0.15469613259668513</c:v>
                </c:pt>
                <c:pt idx="1640">
                  <c:v>0.15469613259668513</c:v>
                </c:pt>
                <c:pt idx="1641">
                  <c:v>0.15469613259668513</c:v>
                </c:pt>
                <c:pt idx="1642">
                  <c:v>0.15469613259668513</c:v>
                </c:pt>
                <c:pt idx="1643">
                  <c:v>0.15469613259668513</c:v>
                </c:pt>
                <c:pt idx="1644">
                  <c:v>0.15469613259668513</c:v>
                </c:pt>
                <c:pt idx="1645">
                  <c:v>0.15469613259668513</c:v>
                </c:pt>
                <c:pt idx="1646">
                  <c:v>0.15469613259668513</c:v>
                </c:pt>
                <c:pt idx="1647">
                  <c:v>0.15469613259668513</c:v>
                </c:pt>
                <c:pt idx="1648">
                  <c:v>0.15469613259668513</c:v>
                </c:pt>
                <c:pt idx="1649">
                  <c:v>0.15469613259668513</c:v>
                </c:pt>
                <c:pt idx="1650">
                  <c:v>0.15469613259668513</c:v>
                </c:pt>
                <c:pt idx="1651">
                  <c:v>0.15469613259668513</c:v>
                </c:pt>
                <c:pt idx="1652">
                  <c:v>0.15469613259668513</c:v>
                </c:pt>
                <c:pt idx="1653">
                  <c:v>0.15469613259668513</c:v>
                </c:pt>
                <c:pt idx="1654">
                  <c:v>0.15469613259668513</c:v>
                </c:pt>
                <c:pt idx="1655">
                  <c:v>0.15469613259668513</c:v>
                </c:pt>
                <c:pt idx="1656">
                  <c:v>0.15469613259668513</c:v>
                </c:pt>
                <c:pt idx="1657">
                  <c:v>0.15469613259668513</c:v>
                </c:pt>
                <c:pt idx="1658">
                  <c:v>0.15469613259668513</c:v>
                </c:pt>
                <c:pt idx="1659">
                  <c:v>0.15469613259668513</c:v>
                </c:pt>
                <c:pt idx="1660">
                  <c:v>0.15469613259668513</c:v>
                </c:pt>
                <c:pt idx="1661">
                  <c:v>0.15469613259668513</c:v>
                </c:pt>
                <c:pt idx="1662">
                  <c:v>0.15469613259668513</c:v>
                </c:pt>
                <c:pt idx="1663">
                  <c:v>0.15469613259668513</c:v>
                </c:pt>
                <c:pt idx="1664">
                  <c:v>0.15469613259668513</c:v>
                </c:pt>
                <c:pt idx="1665">
                  <c:v>0.15469613259668513</c:v>
                </c:pt>
                <c:pt idx="1666">
                  <c:v>0.15469613259668513</c:v>
                </c:pt>
                <c:pt idx="1667">
                  <c:v>0.15469613259668513</c:v>
                </c:pt>
                <c:pt idx="1668">
                  <c:v>0.15469613259668513</c:v>
                </c:pt>
                <c:pt idx="1669">
                  <c:v>0.15469613259668513</c:v>
                </c:pt>
                <c:pt idx="1670">
                  <c:v>0.15469613259668513</c:v>
                </c:pt>
                <c:pt idx="1671">
                  <c:v>0.15469613259668513</c:v>
                </c:pt>
                <c:pt idx="1672">
                  <c:v>0.15311760063141278</c:v>
                </c:pt>
                <c:pt idx="1673">
                  <c:v>0.15311760063141278</c:v>
                </c:pt>
                <c:pt idx="1674">
                  <c:v>0.15311760063141278</c:v>
                </c:pt>
                <c:pt idx="1675">
                  <c:v>0.15311760063141278</c:v>
                </c:pt>
                <c:pt idx="1676">
                  <c:v>0.15311760063141278</c:v>
                </c:pt>
                <c:pt idx="1677">
                  <c:v>0.15311760063141278</c:v>
                </c:pt>
                <c:pt idx="1678">
                  <c:v>0.15311760063141278</c:v>
                </c:pt>
                <c:pt idx="1679">
                  <c:v>0.15311760063141278</c:v>
                </c:pt>
                <c:pt idx="1680">
                  <c:v>0.15311760063141278</c:v>
                </c:pt>
                <c:pt idx="1681">
                  <c:v>0.15311760063141278</c:v>
                </c:pt>
                <c:pt idx="1682">
                  <c:v>0.15311760063141278</c:v>
                </c:pt>
                <c:pt idx="1683">
                  <c:v>0.15311760063141278</c:v>
                </c:pt>
                <c:pt idx="1684">
                  <c:v>0.15311760063141278</c:v>
                </c:pt>
                <c:pt idx="1685">
                  <c:v>0.15311760063141278</c:v>
                </c:pt>
                <c:pt idx="1686">
                  <c:v>0.15311760063141278</c:v>
                </c:pt>
                <c:pt idx="1687">
                  <c:v>0.15311760063141278</c:v>
                </c:pt>
                <c:pt idx="1688">
                  <c:v>0.15311760063141278</c:v>
                </c:pt>
                <c:pt idx="1689">
                  <c:v>0.15311760063141278</c:v>
                </c:pt>
                <c:pt idx="1690">
                  <c:v>0.15311760063141278</c:v>
                </c:pt>
                <c:pt idx="1691">
                  <c:v>0.15311760063141278</c:v>
                </c:pt>
                <c:pt idx="1692">
                  <c:v>0.15311760063141278</c:v>
                </c:pt>
                <c:pt idx="1693">
                  <c:v>0.15509076558800317</c:v>
                </c:pt>
                <c:pt idx="1694">
                  <c:v>0.15509076558800317</c:v>
                </c:pt>
                <c:pt idx="1695">
                  <c:v>0.15509076558800317</c:v>
                </c:pt>
                <c:pt idx="1696">
                  <c:v>0.15509076558800317</c:v>
                </c:pt>
                <c:pt idx="1697">
                  <c:v>0.15509076558800317</c:v>
                </c:pt>
                <c:pt idx="1698">
                  <c:v>0.15509076558800317</c:v>
                </c:pt>
                <c:pt idx="1699">
                  <c:v>0.15509076558800317</c:v>
                </c:pt>
                <c:pt idx="1700">
                  <c:v>0.15509076558800317</c:v>
                </c:pt>
                <c:pt idx="1701">
                  <c:v>0.15509076558800317</c:v>
                </c:pt>
                <c:pt idx="1702">
                  <c:v>0.15509076558800317</c:v>
                </c:pt>
                <c:pt idx="1703">
                  <c:v>0.15509076558800317</c:v>
                </c:pt>
                <c:pt idx="1704">
                  <c:v>0.15509076558800317</c:v>
                </c:pt>
                <c:pt idx="1705">
                  <c:v>0.15509076558800317</c:v>
                </c:pt>
                <c:pt idx="1706">
                  <c:v>0.15509076558800317</c:v>
                </c:pt>
                <c:pt idx="1707">
                  <c:v>0.15509076558800317</c:v>
                </c:pt>
                <c:pt idx="1708">
                  <c:v>0.15509076558800317</c:v>
                </c:pt>
                <c:pt idx="1709">
                  <c:v>0.15509076558800317</c:v>
                </c:pt>
                <c:pt idx="1710">
                  <c:v>0.15509076558800317</c:v>
                </c:pt>
                <c:pt idx="1711">
                  <c:v>0.15509076558800317</c:v>
                </c:pt>
                <c:pt idx="1712">
                  <c:v>0.15509076558800317</c:v>
                </c:pt>
                <c:pt idx="1713">
                  <c:v>0.15509076558800317</c:v>
                </c:pt>
                <c:pt idx="1714">
                  <c:v>0.15509076558800317</c:v>
                </c:pt>
                <c:pt idx="1715">
                  <c:v>0.15509076558800317</c:v>
                </c:pt>
                <c:pt idx="1716">
                  <c:v>0.16101026045777411</c:v>
                </c:pt>
                <c:pt idx="1717">
                  <c:v>0.16101026045777411</c:v>
                </c:pt>
                <c:pt idx="1718">
                  <c:v>0.16101026045777411</c:v>
                </c:pt>
                <c:pt idx="1719">
                  <c:v>0.16101026045777411</c:v>
                </c:pt>
                <c:pt idx="1720">
                  <c:v>0.16101026045777411</c:v>
                </c:pt>
                <c:pt idx="1721">
                  <c:v>0.16101026045777411</c:v>
                </c:pt>
                <c:pt idx="1722">
                  <c:v>0.16101026045777411</c:v>
                </c:pt>
                <c:pt idx="1723">
                  <c:v>0.16101026045777411</c:v>
                </c:pt>
                <c:pt idx="1724">
                  <c:v>0.16101026045777411</c:v>
                </c:pt>
                <c:pt idx="1725">
                  <c:v>0.16101026045777411</c:v>
                </c:pt>
                <c:pt idx="1726">
                  <c:v>0.16101026045777411</c:v>
                </c:pt>
                <c:pt idx="1727">
                  <c:v>0.16101026045777411</c:v>
                </c:pt>
                <c:pt idx="1728">
                  <c:v>0.16101026045777411</c:v>
                </c:pt>
                <c:pt idx="1729">
                  <c:v>0.16101026045777411</c:v>
                </c:pt>
                <c:pt idx="1730">
                  <c:v>0.16101026045777411</c:v>
                </c:pt>
                <c:pt idx="1731">
                  <c:v>0.16101026045777411</c:v>
                </c:pt>
                <c:pt idx="1732">
                  <c:v>0.16101026045777411</c:v>
                </c:pt>
                <c:pt idx="1733">
                  <c:v>0.16101026045777411</c:v>
                </c:pt>
                <c:pt idx="1734">
                  <c:v>0.16101026045777411</c:v>
                </c:pt>
                <c:pt idx="1735">
                  <c:v>0.16101026045777411</c:v>
                </c:pt>
                <c:pt idx="1736">
                  <c:v>0.16101026045777411</c:v>
                </c:pt>
                <c:pt idx="1737">
                  <c:v>0.15745856353591159</c:v>
                </c:pt>
                <c:pt idx="1738">
                  <c:v>0.15745856353591159</c:v>
                </c:pt>
                <c:pt idx="1739">
                  <c:v>0.15745856353591159</c:v>
                </c:pt>
                <c:pt idx="1740">
                  <c:v>0.15745856353591159</c:v>
                </c:pt>
                <c:pt idx="1741">
                  <c:v>0.15745856353591159</c:v>
                </c:pt>
                <c:pt idx="1742">
                  <c:v>0.15745856353591159</c:v>
                </c:pt>
                <c:pt idx="1743">
                  <c:v>0.15745856353591159</c:v>
                </c:pt>
                <c:pt idx="1744">
                  <c:v>0.15745856353591159</c:v>
                </c:pt>
                <c:pt idx="1745">
                  <c:v>0.15745856353591159</c:v>
                </c:pt>
                <c:pt idx="1746">
                  <c:v>0.15745856353591159</c:v>
                </c:pt>
                <c:pt idx="1747">
                  <c:v>0.15745856353591159</c:v>
                </c:pt>
                <c:pt idx="1748">
                  <c:v>0.15745856353591159</c:v>
                </c:pt>
                <c:pt idx="1749">
                  <c:v>0.15745856353591159</c:v>
                </c:pt>
                <c:pt idx="1750">
                  <c:v>0.15745856353591159</c:v>
                </c:pt>
                <c:pt idx="1751">
                  <c:v>0.15745856353591159</c:v>
                </c:pt>
                <c:pt idx="1752">
                  <c:v>0.15745856353591159</c:v>
                </c:pt>
                <c:pt idx="1753">
                  <c:v>0.15745856353591159</c:v>
                </c:pt>
                <c:pt idx="1754">
                  <c:v>0.15745856353591159</c:v>
                </c:pt>
                <c:pt idx="1755">
                  <c:v>0.15745856353591159</c:v>
                </c:pt>
                <c:pt idx="1756">
                  <c:v>0.15745856353591159</c:v>
                </c:pt>
                <c:pt idx="1757">
                  <c:v>0.15745856353591159</c:v>
                </c:pt>
                <c:pt idx="1758">
                  <c:v>0.15745856353591159</c:v>
                </c:pt>
                <c:pt idx="1759">
                  <c:v>0.16140489344909237</c:v>
                </c:pt>
                <c:pt idx="1760">
                  <c:v>0.16140489344909237</c:v>
                </c:pt>
                <c:pt idx="1761">
                  <c:v>0.16140489344909237</c:v>
                </c:pt>
                <c:pt idx="1762">
                  <c:v>0.16140489344909237</c:v>
                </c:pt>
                <c:pt idx="1763">
                  <c:v>0.16140489344909237</c:v>
                </c:pt>
                <c:pt idx="1764">
                  <c:v>0.16140489344909237</c:v>
                </c:pt>
                <c:pt idx="1765">
                  <c:v>0.16140489344909237</c:v>
                </c:pt>
                <c:pt idx="1766">
                  <c:v>0.16140489344909237</c:v>
                </c:pt>
                <c:pt idx="1767">
                  <c:v>0.16140489344909237</c:v>
                </c:pt>
                <c:pt idx="1768">
                  <c:v>0.16140489344909237</c:v>
                </c:pt>
                <c:pt idx="1769">
                  <c:v>0.16140489344909237</c:v>
                </c:pt>
                <c:pt idx="1770">
                  <c:v>0.16140489344909237</c:v>
                </c:pt>
                <c:pt idx="1771">
                  <c:v>0.16140489344909237</c:v>
                </c:pt>
                <c:pt idx="1772">
                  <c:v>0.16140489344909237</c:v>
                </c:pt>
                <c:pt idx="1773">
                  <c:v>0.16140489344909237</c:v>
                </c:pt>
                <c:pt idx="1774">
                  <c:v>0.16140489344909237</c:v>
                </c:pt>
                <c:pt idx="1775">
                  <c:v>0.16140489344909237</c:v>
                </c:pt>
                <c:pt idx="1776">
                  <c:v>0.16140489344909237</c:v>
                </c:pt>
                <c:pt idx="1777">
                  <c:v>0.16140489344909237</c:v>
                </c:pt>
                <c:pt idx="1778">
                  <c:v>0.16140489344909237</c:v>
                </c:pt>
                <c:pt idx="1779">
                  <c:v>0.16140489344909237</c:v>
                </c:pt>
                <c:pt idx="1780">
                  <c:v>0.16140489344909237</c:v>
                </c:pt>
                <c:pt idx="1781">
                  <c:v>0.16140489344909237</c:v>
                </c:pt>
                <c:pt idx="1782">
                  <c:v>0.16140489344909237</c:v>
                </c:pt>
                <c:pt idx="1783">
                  <c:v>0.16140489344909237</c:v>
                </c:pt>
                <c:pt idx="1784">
                  <c:v>0.16140489344909237</c:v>
                </c:pt>
                <c:pt idx="1785">
                  <c:v>0.16140489344909237</c:v>
                </c:pt>
                <c:pt idx="1786">
                  <c:v>0.16140489344909237</c:v>
                </c:pt>
                <c:pt idx="1787">
                  <c:v>0.16140489344909237</c:v>
                </c:pt>
                <c:pt idx="1788">
                  <c:v>0.16140489344909237</c:v>
                </c:pt>
                <c:pt idx="1789">
                  <c:v>0.16140489344909237</c:v>
                </c:pt>
                <c:pt idx="1790">
                  <c:v>0.16140489344909237</c:v>
                </c:pt>
                <c:pt idx="1791">
                  <c:v>0.16140489344909237</c:v>
                </c:pt>
                <c:pt idx="1792">
                  <c:v>0.16140489344909237</c:v>
                </c:pt>
                <c:pt idx="1793">
                  <c:v>0.16140489344909237</c:v>
                </c:pt>
                <c:pt idx="1794">
                  <c:v>0.16140489344909237</c:v>
                </c:pt>
                <c:pt idx="1795">
                  <c:v>0.16140489344909237</c:v>
                </c:pt>
                <c:pt idx="1796">
                  <c:v>0.16140489344909237</c:v>
                </c:pt>
                <c:pt idx="1797">
                  <c:v>0.16140489344909237</c:v>
                </c:pt>
                <c:pt idx="1798">
                  <c:v>0.16140489344909237</c:v>
                </c:pt>
                <c:pt idx="1799">
                  <c:v>0.16140489344909237</c:v>
                </c:pt>
                <c:pt idx="1800">
                  <c:v>0.16140489344909237</c:v>
                </c:pt>
                <c:pt idx="1801">
                  <c:v>0.16140489344909237</c:v>
                </c:pt>
                <c:pt idx="1802">
                  <c:v>0.15824782951854766</c:v>
                </c:pt>
                <c:pt idx="1803">
                  <c:v>0.15824782951854766</c:v>
                </c:pt>
                <c:pt idx="1804">
                  <c:v>0.15824782951854766</c:v>
                </c:pt>
                <c:pt idx="1805">
                  <c:v>0.15824782951854766</c:v>
                </c:pt>
                <c:pt idx="1806">
                  <c:v>0.15824782951854766</c:v>
                </c:pt>
                <c:pt idx="1807">
                  <c:v>0.15824782951854766</c:v>
                </c:pt>
                <c:pt idx="1808">
                  <c:v>0.15824782951854766</c:v>
                </c:pt>
                <c:pt idx="1809">
                  <c:v>0.15824782951854766</c:v>
                </c:pt>
                <c:pt idx="1810">
                  <c:v>0.15824782951854766</c:v>
                </c:pt>
                <c:pt idx="1811">
                  <c:v>0.15824782951854766</c:v>
                </c:pt>
                <c:pt idx="1812">
                  <c:v>0.15824782951854766</c:v>
                </c:pt>
                <c:pt idx="1813">
                  <c:v>0.15824782951854766</c:v>
                </c:pt>
                <c:pt idx="1814">
                  <c:v>0.15824782951854766</c:v>
                </c:pt>
                <c:pt idx="1815">
                  <c:v>0.15824782951854766</c:v>
                </c:pt>
                <c:pt idx="1816">
                  <c:v>0.15824782951854766</c:v>
                </c:pt>
                <c:pt idx="1817">
                  <c:v>0.15824782951854766</c:v>
                </c:pt>
                <c:pt idx="1818">
                  <c:v>0.15824782951854766</c:v>
                </c:pt>
                <c:pt idx="1819">
                  <c:v>0.15824782951854766</c:v>
                </c:pt>
                <c:pt idx="1820">
                  <c:v>0.15824782951854766</c:v>
                </c:pt>
                <c:pt idx="1821">
                  <c:v>0.15824782951854766</c:v>
                </c:pt>
                <c:pt idx="1822">
                  <c:v>0.15824782951854766</c:v>
                </c:pt>
                <c:pt idx="1823">
                  <c:v>0.15824782951854766</c:v>
                </c:pt>
                <c:pt idx="1824">
                  <c:v>0.15824782951854766</c:v>
                </c:pt>
                <c:pt idx="1825">
                  <c:v>0.16574585635359096</c:v>
                </c:pt>
                <c:pt idx="1826">
                  <c:v>0.16574585635359096</c:v>
                </c:pt>
                <c:pt idx="1827">
                  <c:v>0.16574585635359096</c:v>
                </c:pt>
                <c:pt idx="1828">
                  <c:v>0.16574585635359096</c:v>
                </c:pt>
                <c:pt idx="1829">
                  <c:v>0.16574585635359096</c:v>
                </c:pt>
                <c:pt idx="1830">
                  <c:v>0.16574585635359096</c:v>
                </c:pt>
                <c:pt idx="1831">
                  <c:v>0.16574585635359096</c:v>
                </c:pt>
                <c:pt idx="1832">
                  <c:v>0.16574585635359096</c:v>
                </c:pt>
                <c:pt idx="1833">
                  <c:v>0.16574585635359096</c:v>
                </c:pt>
                <c:pt idx="1834">
                  <c:v>0.16574585635359096</c:v>
                </c:pt>
                <c:pt idx="1835">
                  <c:v>0.16574585635359096</c:v>
                </c:pt>
                <c:pt idx="1836">
                  <c:v>0.16574585635359096</c:v>
                </c:pt>
                <c:pt idx="1837">
                  <c:v>0.16574585635359096</c:v>
                </c:pt>
                <c:pt idx="1838">
                  <c:v>0.16574585635359096</c:v>
                </c:pt>
                <c:pt idx="1839">
                  <c:v>0.16574585635359096</c:v>
                </c:pt>
                <c:pt idx="1840">
                  <c:v>0.16574585635359096</c:v>
                </c:pt>
                <c:pt idx="1841">
                  <c:v>0.16574585635359096</c:v>
                </c:pt>
                <c:pt idx="1842">
                  <c:v>0.16574585635359096</c:v>
                </c:pt>
                <c:pt idx="1843">
                  <c:v>0.16574585635359096</c:v>
                </c:pt>
                <c:pt idx="1844">
                  <c:v>0.16574585635359096</c:v>
                </c:pt>
                <c:pt idx="1845">
                  <c:v>0.16574585635359096</c:v>
                </c:pt>
                <c:pt idx="1846">
                  <c:v>0.16574585635359096</c:v>
                </c:pt>
                <c:pt idx="1847">
                  <c:v>0.16258879242304669</c:v>
                </c:pt>
                <c:pt idx="1848">
                  <c:v>0.16258879242304669</c:v>
                </c:pt>
                <c:pt idx="1849">
                  <c:v>0.16258879242304669</c:v>
                </c:pt>
                <c:pt idx="1850">
                  <c:v>0.16258879242304669</c:v>
                </c:pt>
                <c:pt idx="1851">
                  <c:v>0.16258879242304669</c:v>
                </c:pt>
                <c:pt idx="1852">
                  <c:v>0.16258879242304669</c:v>
                </c:pt>
                <c:pt idx="1853">
                  <c:v>0.16258879242304669</c:v>
                </c:pt>
                <c:pt idx="1854">
                  <c:v>0.16258879242304669</c:v>
                </c:pt>
                <c:pt idx="1855">
                  <c:v>0.16258879242304669</c:v>
                </c:pt>
                <c:pt idx="1856">
                  <c:v>0.16258879242304669</c:v>
                </c:pt>
                <c:pt idx="1857">
                  <c:v>0.16258879242304669</c:v>
                </c:pt>
                <c:pt idx="1858">
                  <c:v>0.16258879242304669</c:v>
                </c:pt>
                <c:pt idx="1859">
                  <c:v>0.16258879242304669</c:v>
                </c:pt>
                <c:pt idx="1860">
                  <c:v>0.16258879242304669</c:v>
                </c:pt>
                <c:pt idx="1861">
                  <c:v>0.16258879242304669</c:v>
                </c:pt>
                <c:pt idx="1862">
                  <c:v>0.16258879242304669</c:v>
                </c:pt>
                <c:pt idx="1863">
                  <c:v>0.16258879242304669</c:v>
                </c:pt>
                <c:pt idx="1864">
                  <c:v>0.16258879242304669</c:v>
                </c:pt>
                <c:pt idx="1865">
                  <c:v>0.16258879242304669</c:v>
                </c:pt>
                <c:pt idx="1866">
                  <c:v>0.16258879242304669</c:v>
                </c:pt>
                <c:pt idx="1867">
                  <c:v>0.1681136543014996</c:v>
                </c:pt>
                <c:pt idx="1868">
                  <c:v>0.1681136543014996</c:v>
                </c:pt>
                <c:pt idx="1869">
                  <c:v>0.1681136543014996</c:v>
                </c:pt>
                <c:pt idx="1870">
                  <c:v>0.1681136543014996</c:v>
                </c:pt>
                <c:pt idx="1871">
                  <c:v>0.1681136543014996</c:v>
                </c:pt>
                <c:pt idx="1872">
                  <c:v>0.1681136543014996</c:v>
                </c:pt>
                <c:pt idx="1873">
                  <c:v>0.1681136543014996</c:v>
                </c:pt>
                <c:pt idx="1874">
                  <c:v>0.1681136543014996</c:v>
                </c:pt>
                <c:pt idx="1875">
                  <c:v>0.1681136543014996</c:v>
                </c:pt>
                <c:pt idx="1876">
                  <c:v>0.1681136543014996</c:v>
                </c:pt>
                <c:pt idx="1877">
                  <c:v>0.1681136543014996</c:v>
                </c:pt>
                <c:pt idx="1878">
                  <c:v>0.1681136543014996</c:v>
                </c:pt>
                <c:pt idx="1879">
                  <c:v>0.1681136543014996</c:v>
                </c:pt>
                <c:pt idx="1880">
                  <c:v>0.1681136543014996</c:v>
                </c:pt>
                <c:pt idx="1881">
                  <c:v>0.1681136543014996</c:v>
                </c:pt>
                <c:pt idx="1882">
                  <c:v>0.1681136543014996</c:v>
                </c:pt>
                <c:pt idx="1883">
                  <c:v>0.1681136543014996</c:v>
                </c:pt>
                <c:pt idx="1884">
                  <c:v>0.1681136543014996</c:v>
                </c:pt>
                <c:pt idx="1885">
                  <c:v>0.1681136543014996</c:v>
                </c:pt>
                <c:pt idx="1886">
                  <c:v>0.1681136543014996</c:v>
                </c:pt>
                <c:pt idx="1887">
                  <c:v>0.1681136543014996</c:v>
                </c:pt>
                <c:pt idx="1888">
                  <c:v>0.1681136543014996</c:v>
                </c:pt>
                <c:pt idx="1889">
                  <c:v>0.17166535122336213</c:v>
                </c:pt>
                <c:pt idx="1890">
                  <c:v>0.17166535122336213</c:v>
                </c:pt>
                <c:pt idx="1891">
                  <c:v>0.17166535122336213</c:v>
                </c:pt>
                <c:pt idx="1892">
                  <c:v>0.17166535122336213</c:v>
                </c:pt>
                <c:pt idx="1893">
                  <c:v>0.17166535122336213</c:v>
                </c:pt>
                <c:pt idx="1894">
                  <c:v>0.17166535122336213</c:v>
                </c:pt>
                <c:pt idx="1895">
                  <c:v>0.17166535122336213</c:v>
                </c:pt>
                <c:pt idx="1896">
                  <c:v>0.17166535122336213</c:v>
                </c:pt>
                <c:pt idx="1897">
                  <c:v>0.17166535122336213</c:v>
                </c:pt>
                <c:pt idx="1898">
                  <c:v>0.17166535122336213</c:v>
                </c:pt>
                <c:pt idx="1899">
                  <c:v>0.17166535122336213</c:v>
                </c:pt>
                <c:pt idx="1900">
                  <c:v>0.17166535122336213</c:v>
                </c:pt>
                <c:pt idx="1901">
                  <c:v>0.17166535122336213</c:v>
                </c:pt>
                <c:pt idx="1902">
                  <c:v>0.17166535122336213</c:v>
                </c:pt>
                <c:pt idx="1903">
                  <c:v>0.17166535122336213</c:v>
                </c:pt>
                <c:pt idx="1904">
                  <c:v>0.17166535122336213</c:v>
                </c:pt>
                <c:pt idx="1905">
                  <c:v>0.17166535122336213</c:v>
                </c:pt>
                <c:pt idx="1906">
                  <c:v>0.17166535122336213</c:v>
                </c:pt>
                <c:pt idx="1907">
                  <c:v>0.17166535122336213</c:v>
                </c:pt>
                <c:pt idx="1908">
                  <c:v>0.17166535122336213</c:v>
                </c:pt>
                <c:pt idx="1909">
                  <c:v>0.17166535122336213</c:v>
                </c:pt>
                <c:pt idx="1910">
                  <c:v>0.17166535122336213</c:v>
                </c:pt>
                <c:pt idx="1911">
                  <c:v>0.18823993685872153</c:v>
                </c:pt>
                <c:pt idx="1912">
                  <c:v>0.18823993685872153</c:v>
                </c:pt>
                <c:pt idx="1913">
                  <c:v>0.18823993685872153</c:v>
                </c:pt>
                <c:pt idx="1914">
                  <c:v>0.18823993685872153</c:v>
                </c:pt>
                <c:pt idx="1915">
                  <c:v>0.18823993685872153</c:v>
                </c:pt>
                <c:pt idx="1916">
                  <c:v>0.18823993685872153</c:v>
                </c:pt>
                <c:pt idx="1917">
                  <c:v>0.18823993685872153</c:v>
                </c:pt>
                <c:pt idx="1918">
                  <c:v>0.18823993685872153</c:v>
                </c:pt>
                <c:pt idx="1919">
                  <c:v>0.18823993685872153</c:v>
                </c:pt>
                <c:pt idx="1920">
                  <c:v>0.18823993685872153</c:v>
                </c:pt>
                <c:pt idx="1921">
                  <c:v>0.18823993685872153</c:v>
                </c:pt>
                <c:pt idx="1922">
                  <c:v>0.18823993685872153</c:v>
                </c:pt>
                <c:pt idx="1923">
                  <c:v>0.18823993685872153</c:v>
                </c:pt>
                <c:pt idx="1924">
                  <c:v>0.18823993685872153</c:v>
                </c:pt>
                <c:pt idx="1925">
                  <c:v>0.18823993685872153</c:v>
                </c:pt>
                <c:pt idx="1926">
                  <c:v>0.18823993685872153</c:v>
                </c:pt>
                <c:pt idx="1927">
                  <c:v>0.18823993685872153</c:v>
                </c:pt>
                <c:pt idx="1928">
                  <c:v>0.18823993685872153</c:v>
                </c:pt>
                <c:pt idx="1929">
                  <c:v>0.18823993685872153</c:v>
                </c:pt>
                <c:pt idx="1930">
                  <c:v>0.18823993685872153</c:v>
                </c:pt>
                <c:pt idx="1931">
                  <c:v>0.18823993685872153</c:v>
                </c:pt>
                <c:pt idx="1932">
                  <c:v>0.1913970007892658</c:v>
                </c:pt>
                <c:pt idx="1933">
                  <c:v>0.1913970007892658</c:v>
                </c:pt>
                <c:pt idx="1934">
                  <c:v>0.1913970007892658</c:v>
                </c:pt>
                <c:pt idx="1935">
                  <c:v>0.1913970007892658</c:v>
                </c:pt>
                <c:pt idx="1936">
                  <c:v>0.1913970007892658</c:v>
                </c:pt>
                <c:pt idx="1937">
                  <c:v>0.1913970007892658</c:v>
                </c:pt>
                <c:pt idx="1938">
                  <c:v>0.1913970007892658</c:v>
                </c:pt>
                <c:pt idx="1939">
                  <c:v>0.1913970007892658</c:v>
                </c:pt>
                <c:pt idx="1940">
                  <c:v>0.1913970007892658</c:v>
                </c:pt>
                <c:pt idx="1941">
                  <c:v>0.1913970007892658</c:v>
                </c:pt>
                <c:pt idx="1942">
                  <c:v>0.1913970007892658</c:v>
                </c:pt>
                <c:pt idx="1943">
                  <c:v>0.1913970007892658</c:v>
                </c:pt>
                <c:pt idx="1944">
                  <c:v>0.1913970007892658</c:v>
                </c:pt>
                <c:pt idx="1945">
                  <c:v>0.1913970007892658</c:v>
                </c:pt>
                <c:pt idx="1946">
                  <c:v>0.1913970007892658</c:v>
                </c:pt>
                <c:pt idx="1947">
                  <c:v>0.1913970007892658</c:v>
                </c:pt>
                <c:pt idx="1948">
                  <c:v>0.1913970007892658</c:v>
                </c:pt>
                <c:pt idx="1949">
                  <c:v>0.1913970007892658</c:v>
                </c:pt>
                <c:pt idx="1950">
                  <c:v>0.1913970007892658</c:v>
                </c:pt>
                <c:pt idx="1951">
                  <c:v>0.1913970007892658</c:v>
                </c:pt>
                <c:pt idx="1952">
                  <c:v>0.1913970007892658</c:v>
                </c:pt>
                <c:pt idx="1953">
                  <c:v>0.1913970007892658</c:v>
                </c:pt>
                <c:pt idx="1954">
                  <c:v>0.19968429360694562</c:v>
                </c:pt>
                <c:pt idx="1955">
                  <c:v>0.19968429360694562</c:v>
                </c:pt>
                <c:pt idx="1956">
                  <c:v>0.19968429360694562</c:v>
                </c:pt>
                <c:pt idx="1957">
                  <c:v>0.19968429360694562</c:v>
                </c:pt>
                <c:pt idx="1958">
                  <c:v>0.19968429360694562</c:v>
                </c:pt>
                <c:pt idx="1959">
                  <c:v>0.19968429360694562</c:v>
                </c:pt>
                <c:pt idx="1960">
                  <c:v>0.19968429360694562</c:v>
                </c:pt>
                <c:pt idx="1961">
                  <c:v>0.19968429360694562</c:v>
                </c:pt>
                <c:pt idx="1962">
                  <c:v>0.19968429360694562</c:v>
                </c:pt>
                <c:pt idx="1963">
                  <c:v>0.19968429360694562</c:v>
                </c:pt>
                <c:pt idx="1964">
                  <c:v>0.19968429360694562</c:v>
                </c:pt>
                <c:pt idx="1965">
                  <c:v>0.19968429360694562</c:v>
                </c:pt>
                <c:pt idx="1966">
                  <c:v>0.19968429360694562</c:v>
                </c:pt>
                <c:pt idx="1967">
                  <c:v>0.19968429360694562</c:v>
                </c:pt>
                <c:pt idx="1968">
                  <c:v>0.19968429360694562</c:v>
                </c:pt>
                <c:pt idx="1969">
                  <c:v>0.19968429360694562</c:v>
                </c:pt>
                <c:pt idx="1970">
                  <c:v>0.19968429360694562</c:v>
                </c:pt>
                <c:pt idx="1971">
                  <c:v>0.19968429360694562</c:v>
                </c:pt>
                <c:pt idx="1972">
                  <c:v>0.19968429360694562</c:v>
                </c:pt>
                <c:pt idx="1973">
                  <c:v>0.19968429360694562</c:v>
                </c:pt>
                <c:pt idx="1974">
                  <c:v>0.19968429360694562</c:v>
                </c:pt>
                <c:pt idx="1975">
                  <c:v>0.19968429360694562</c:v>
                </c:pt>
                <c:pt idx="1976">
                  <c:v>0.19968429360694562</c:v>
                </c:pt>
                <c:pt idx="1977">
                  <c:v>0.20560378847671656</c:v>
                </c:pt>
                <c:pt idx="1978">
                  <c:v>0.20560378847671656</c:v>
                </c:pt>
                <c:pt idx="1979">
                  <c:v>0.20560378847671656</c:v>
                </c:pt>
                <c:pt idx="1980">
                  <c:v>0.20560378847671656</c:v>
                </c:pt>
                <c:pt idx="1981">
                  <c:v>0.20560378847671656</c:v>
                </c:pt>
                <c:pt idx="1982">
                  <c:v>0.20560378847671656</c:v>
                </c:pt>
                <c:pt idx="1983">
                  <c:v>0.20560378847671656</c:v>
                </c:pt>
                <c:pt idx="1984">
                  <c:v>0.20560378847671656</c:v>
                </c:pt>
                <c:pt idx="1985">
                  <c:v>0.20560378847671656</c:v>
                </c:pt>
                <c:pt idx="1986">
                  <c:v>0.20560378847671656</c:v>
                </c:pt>
                <c:pt idx="1987">
                  <c:v>0.20560378847671656</c:v>
                </c:pt>
                <c:pt idx="1988">
                  <c:v>0.20560378847671656</c:v>
                </c:pt>
                <c:pt idx="1989">
                  <c:v>0.20560378847671656</c:v>
                </c:pt>
                <c:pt idx="1990">
                  <c:v>0.20560378847671656</c:v>
                </c:pt>
                <c:pt idx="1991">
                  <c:v>0.20560378847671656</c:v>
                </c:pt>
                <c:pt idx="1992">
                  <c:v>0.20560378847671656</c:v>
                </c:pt>
                <c:pt idx="1993">
                  <c:v>0.20560378847671656</c:v>
                </c:pt>
                <c:pt idx="1994">
                  <c:v>0.20560378847671656</c:v>
                </c:pt>
                <c:pt idx="1995">
                  <c:v>0.20560378847671656</c:v>
                </c:pt>
                <c:pt idx="1996">
                  <c:v>0.20560378847671656</c:v>
                </c:pt>
                <c:pt idx="1997">
                  <c:v>0.20560378847671656</c:v>
                </c:pt>
                <c:pt idx="1998">
                  <c:v>0.21310181531175987</c:v>
                </c:pt>
                <c:pt idx="1999">
                  <c:v>0.21310181531175987</c:v>
                </c:pt>
                <c:pt idx="2000">
                  <c:v>0.21310181531175987</c:v>
                </c:pt>
                <c:pt idx="2001">
                  <c:v>0.21310181531175987</c:v>
                </c:pt>
                <c:pt idx="2002">
                  <c:v>0.21310181531175987</c:v>
                </c:pt>
                <c:pt idx="2003">
                  <c:v>0.21310181531175987</c:v>
                </c:pt>
                <c:pt idx="2004">
                  <c:v>0.21310181531175987</c:v>
                </c:pt>
                <c:pt idx="2005">
                  <c:v>0.21310181531175987</c:v>
                </c:pt>
                <c:pt idx="2006">
                  <c:v>0.21310181531175987</c:v>
                </c:pt>
                <c:pt idx="2007">
                  <c:v>0.21310181531175987</c:v>
                </c:pt>
                <c:pt idx="2008">
                  <c:v>0.21310181531175987</c:v>
                </c:pt>
                <c:pt idx="2009">
                  <c:v>0.21310181531175987</c:v>
                </c:pt>
                <c:pt idx="2010">
                  <c:v>0.21310181531175987</c:v>
                </c:pt>
                <c:pt idx="2011">
                  <c:v>0.21310181531175987</c:v>
                </c:pt>
                <c:pt idx="2012">
                  <c:v>0.21310181531175987</c:v>
                </c:pt>
                <c:pt idx="2013">
                  <c:v>0.21310181531175987</c:v>
                </c:pt>
                <c:pt idx="2014">
                  <c:v>0.21310181531175987</c:v>
                </c:pt>
                <c:pt idx="2015">
                  <c:v>0.21310181531175987</c:v>
                </c:pt>
                <c:pt idx="2016">
                  <c:v>0.21310181531175987</c:v>
                </c:pt>
                <c:pt idx="2017">
                  <c:v>0.21310181531175987</c:v>
                </c:pt>
                <c:pt idx="2018">
                  <c:v>0.21310181531175987</c:v>
                </c:pt>
                <c:pt idx="2019">
                  <c:v>0.21310181531175987</c:v>
                </c:pt>
                <c:pt idx="2020">
                  <c:v>0.21783741120757694</c:v>
                </c:pt>
                <c:pt idx="2021">
                  <c:v>0.21783741120757694</c:v>
                </c:pt>
                <c:pt idx="2022">
                  <c:v>0.21783741120757694</c:v>
                </c:pt>
                <c:pt idx="2023">
                  <c:v>0.21783741120757694</c:v>
                </c:pt>
                <c:pt idx="2024">
                  <c:v>0.21783741120757694</c:v>
                </c:pt>
                <c:pt idx="2025">
                  <c:v>0.21783741120757694</c:v>
                </c:pt>
                <c:pt idx="2026">
                  <c:v>0.21783741120757694</c:v>
                </c:pt>
                <c:pt idx="2027">
                  <c:v>0.21783741120757694</c:v>
                </c:pt>
                <c:pt idx="2028">
                  <c:v>0.21783741120757694</c:v>
                </c:pt>
                <c:pt idx="2029">
                  <c:v>0.21783741120757694</c:v>
                </c:pt>
                <c:pt idx="2030">
                  <c:v>0.21783741120757694</c:v>
                </c:pt>
                <c:pt idx="2031">
                  <c:v>0.21783741120757694</c:v>
                </c:pt>
                <c:pt idx="2032">
                  <c:v>0.21783741120757694</c:v>
                </c:pt>
                <c:pt idx="2033">
                  <c:v>0.21783741120757694</c:v>
                </c:pt>
                <c:pt idx="2034">
                  <c:v>0.21783741120757694</c:v>
                </c:pt>
                <c:pt idx="2035">
                  <c:v>0.21783741120757694</c:v>
                </c:pt>
                <c:pt idx="2036">
                  <c:v>0.21783741120757694</c:v>
                </c:pt>
                <c:pt idx="2037">
                  <c:v>0.21783741120757694</c:v>
                </c:pt>
                <c:pt idx="2038">
                  <c:v>0.21783741120757694</c:v>
                </c:pt>
                <c:pt idx="2039">
                  <c:v>0.21783741120757694</c:v>
                </c:pt>
                <c:pt idx="2040">
                  <c:v>0.21783741120757694</c:v>
                </c:pt>
                <c:pt idx="2041">
                  <c:v>0.21783741120757694</c:v>
                </c:pt>
                <c:pt idx="2042">
                  <c:v>0.23125493291239141</c:v>
                </c:pt>
                <c:pt idx="2043">
                  <c:v>0.23125493291239141</c:v>
                </c:pt>
                <c:pt idx="2044">
                  <c:v>0.23125493291239141</c:v>
                </c:pt>
                <c:pt idx="2045">
                  <c:v>0.23125493291239141</c:v>
                </c:pt>
                <c:pt idx="2046">
                  <c:v>0.23125493291239141</c:v>
                </c:pt>
                <c:pt idx="2047">
                  <c:v>0.23125493291239141</c:v>
                </c:pt>
                <c:pt idx="2048">
                  <c:v>0.23125493291239141</c:v>
                </c:pt>
                <c:pt idx="2049">
                  <c:v>0.23125493291239141</c:v>
                </c:pt>
                <c:pt idx="2050">
                  <c:v>0.23125493291239141</c:v>
                </c:pt>
                <c:pt idx="2051">
                  <c:v>0.23125493291239141</c:v>
                </c:pt>
                <c:pt idx="2052">
                  <c:v>0.23125493291239141</c:v>
                </c:pt>
                <c:pt idx="2053">
                  <c:v>0.23125493291239141</c:v>
                </c:pt>
                <c:pt idx="2054">
                  <c:v>0.23125493291239141</c:v>
                </c:pt>
                <c:pt idx="2055">
                  <c:v>0.23125493291239141</c:v>
                </c:pt>
                <c:pt idx="2056">
                  <c:v>0.23125493291239141</c:v>
                </c:pt>
                <c:pt idx="2057">
                  <c:v>0.23125493291239141</c:v>
                </c:pt>
                <c:pt idx="2058">
                  <c:v>0.23125493291239141</c:v>
                </c:pt>
                <c:pt idx="2059">
                  <c:v>0.23125493291239141</c:v>
                </c:pt>
                <c:pt idx="2060">
                  <c:v>0.23125493291239141</c:v>
                </c:pt>
                <c:pt idx="2061">
                  <c:v>0.23125493291239141</c:v>
                </c:pt>
                <c:pt idx="2062">
                  <c:v>0.23125493291239141</c:v>
                </c:pt>
                <c:pt idx="2063">
                  <c:v>0.24033149171270729</c:v>
                </c:pt>
                <c:pt idx="2064">
                  <c:v>0.24033149171270729</c:v>
                </c:pt>
                <c:pt idx="2065">
                  <c:v>0.24033149171270729</c:v>
                </c:pt>
                <c:pt idx="2066">
                  <c:v>0.24033149171270729</c:v>
                </c:pt>
                <c:pt idx="2067">
                  <c:v>0.24033149171270729</c:v>
                </c:pt>
                <c:pt idx="2068">
                  <c:v>0.24033149171270729</c:v>
                </c:pt>
                <c:pt idx="2069">
                  <c:v>0.24033149171270729</c:v>
                </c:pt>
                <c:pt idx="2070">
                  <c:v>0.24033149171270729</c:v>
                </c:pt>
                <c:pt idx="2071">
                  <c:v>0.24033149171270729</c:v>
                </c:pt>
                <c:pt idx="2072">
                  <c:v>0.24033149171270729</c:v>
                </c:pt>
                <c:pt idx="2073">
                  <c:v>0.24033149171270729</c:v>
                </c:pt>
                <c:pt idx="2074">
                  <c:v>0.24033149171270729</c:v>
                </c:pt>
                <c:pt idx="2075">
                  <c:v>0.24033149171270729</c:v>
                </c:pt>
                <c:pt idx="2076">
                  <c:v>0.24033149171270729</c:v>
                </c:pt>
                <c:pt idx="2077">
                  <c:v>0.24033149171270729</c:v>
                </c:pt>
                <c:pt idx="2078">
                  <c:v>0.24033149171270729</c:v>
                </c:pt>
                <c:pt idx="2079">
                  <c:v>0.24033149171270729</c:v>
                </c:pt>
                <c:pt idx="2080">
                  <c:v>0.24033149171270729</c:v>
                </c:pt>
                <c:pt idx="2081">
                  <c:v>0.24033149171270729</c:v>
                </c:pt>
                <c:pt idx="2082">
                  <c:v>0.24033149171270729</c:v>
                </c:pt>
                <c:pt idx="2083">
                  <c:v>0.24033149171270729</c:v>
                </c:pt>
                <c:pt idx="2084">
                  <c:v>0.24033149171270729</c:v>
                </c:pt>
                <c:pt idx="2085">
                  <c:v>0.24033149171270729</c:v>
                </c:pt>
                <c:pt idx="2086">
                  <c:v>0.25374901341752154</c:v>
                </c:pt>
                <c:pt idx="2087">
                  <c:v>0.25374901341752154</c:v>
                </c:pt>
                <c:pt idx="2088">
                  <c:v>0.25374901341752154</c:v>
                </c:pt>
                <c:pt idx="2089">
                  <c:v>0.25374901341752154</c:v>
                </c:pt>
                <c:pt idx="2090">
                  <c:v>0.25374901341752154</c:v>
                </c:pt>
                <c:pt idx="2091">
                  <c:v>0.25374901341752154</c:v>
                </c:pt>
                <c:pt idx="2092">
                  <c:v>0.25374901341752154</c:v>
                </c:pt>
                <c:pt idx="2093">
                  <c:v>0.25374901341752154</c:v>
                </c:pt>
                <c:pt idx="2094">
                  <c:v>0.25374901341752154</c:v>
                </c:pt>
                <c:pt idx="2095">
                  <c:v>0.25374901341752154</c:v>
                </c:pt>
                <c:pt idx="2096">
                  <c:v>0.25374901341752154</c:v>
                </c:pt>
                <c:pt idx="2097">
                  <c:v>0.25374901341752154</c:v>
                </c:pt>
                <c:pt idx="2098">
                  <c:v>0.25374901341752154</c:v>
                </c:pt>
                <c:pt idx="2099">
                  <c:v>0.25374901341752154</c:v>
                </c:pt>
                <c:pt idx="2100">
                  <c:v>0.25374901341752154</c:v>
                </c:pt>
                <c:pt idx="2101">
                  <c:v>0.25374901341752154</c:v>
                </c:pt>
                <c:pt idx="2102">
                  <c:v>0.25374901341752154</c:v>
                </c:pt>
                <c:pt idx="2103">
                  <c:v>0.25374901341752154</c:v>
                </c:pt>
                <c:pt idx="2104">
                  <c:v>0.25374901341752154</c:v>
                </c:pt>
                <c:pt idx="2105">
                  <c:v>0.25374901341752154</c:v>
                </c:pt>
                <c:pt idx="2106">
                  <c:v>0.25374901341752154</c:v>
                </c:pt>
                <c:pt idx="2107">
                  <c:v>0.25374901341752154</c:v>
                </c:pt>
                <c:pt idx="2108">
                  <c:v>0.25374901341752154</c:v>
                </c:pt>
                <c:pt idx="2109">
                  <c:v>0.25374901341752154</c:v>
                </c:pt>
                <c:pt idx="2110">
                  <c:v>0.25374901341752154</c:v>
                </c:pt>
                <c:pt idx="2111">
                  <c:v>0.25374901341752154</c:v>
                </c:pt>
                <c:pt idx="2112">
                  <c:v>0.25374901341752154</c:v>
                </c:pt>
                <c:pt idx="2113">
                  <c:v>0.25374901341752154</c:v>
                </c:pt>
                <c:pt idx="2114">
                  <c:v>0.25374901341752154</c:v>
                </c:pt>
                <c:pt idx="2115">
                  <c:v>0.25374901341752154</c:v>
                </c:pt>
                <c:pt idx="2116">
                  <c:v>0.25374901341752154</c:v>
                </c:pt>
                <c:pt idx="2117">
                  <c:v>0.25374901341752154</c:v>
                </c:pt>
                <c:pt idx="2118">
                  <c:v>0.25374901341752154</c:v>
                </c:pt>
                <c:pt idx="2119">
                  <c:v>0.25374901341752154</c:v>
                </c:pt>
                <c:pt idx="2120">
                  <c:v>0.25374901341752154</c:v>
                </c:pt>
                <c:pt idx="2121">
                  <c:v>0.25374901341752154</c:v>
                </c:pt>
                <c:pt idx="2122">
                  <c:v>0.25374901341752154</c:v>
                </c:pt>
                <c:pt idx="2123">
                  <c:v>0.25374901341752154</c:v>
                </c:pt>
                <c:pt idx="2124">
                  <c:v>0.25374901341752154</c:v>
                </c:pt>
                <c:pt idx="2125">
                  <c:v>0.25374901341752154</c:v>
                </c:pt>
                <c:pt idx="2126">
                  <c:v>0.25374901341752154</c:v>
                </c:pt>
                <c:pt idx="2127">
                  <c:v>0.26361483820047349</c:v>
                </c:pt>
                <c:pt idx="2128">
                  <c:v>0.26361483820047349</c:v>
                </c:pt>
                <c:pt idx="2129">
                  <c:v>0.26361483820047349</c:v>
                </c:pt>
                <c:pt idx="2130">
                  <c:v>0.26361483820047349</c:v>
                </c:pt>
                <c:pt idx="2131">
                  <c:v>0.26361483820047349</c:v>
                </c:pt>
                <c:pt idx="2132">
                  <c:v>0.26361483820047349</c:v>
                </c:pt>
                <c:pt idx="2133">
                  <c:v>0.26361483820047349</c:v>
                </c:pt>
                <c:pt idx="2134">
                  <c:v>0.26361483820047349</c:v>
                </c:pt>
                <c:pt idx="2135">
                  <c:v>0.26361483820047349</c:v>
                </c:pt>
                <c:pt idx="2136">
                  <c:v>0.26361483820047349</c:v>
                </c:pt>
                <c:pt idx="2137">
                  <c:v>0.26361483820047349</c:v>
                </c:pt>
                <c:pt idx="2138">
                  <c:v>0.26361483820047349</c:v>
                </c:pt>
                <c:pt idx="2139">
                  <c:v>0.26361483820047349</c:v>
                </c:pt>
                <c:pt idx="2140">
                  <c:v>0.26361483820047349</c:v>
                </c:pt>
                <c:pt idx="2141">
                  <c:v>0.26361483820047349</c:v>
                </c:pt>
                <c:pt idx="2142">
                  <c:v>0.26361483820047349</c:v>
                </c:pt>
                <c:pt idx="2143">
                  <c:v>0.26361483820047349</c:v>
                </c:pt>
                <c:pt idx="2144">
                  <c:v>0.26361483820047349</c:v>
                </c:pt>
                <c:pt idx="2145">
                  <c:v>0.26361483820047349</c:v>
                </c:pt>
                <c:pt idx="2146">
                  <c:v>0.26361483820047349</c:v>
                </c:pt>
                <c:pt idx="2147">
                  <c:v>0.26361483820047349</c:v>
                </c:pt>
                <c:pt idx="2148">
                  <c:v>0.26361483820047349</c:v>
                </c:pt>
                <c:pt idx="2149">
                  <c:v>0.26361483820047349</c:v>
                </c:pt>
                <c:pt idx="2150">
                  <c:v>0.27663772691396993</c:v>
                </c:pt>
                <c:pt idx="2151">
                  <c:v>0.27663772691396993</c:v>
                </c:pt>
                <c:pt idx="2152">
                  <c:v>0.27663772691396993</c:v>
                </c:pt>
                <c:pt idx="2153">
                  <c:v>0.27663772691396993</c:v>
                </c:pt>
                <c:pt idx="2154">
                  <c:v>0.27663772691396993</c:v>
                </c:pt>
                <c:pt idx="2155">
                  <c:v>0.27663772691396993</c:v>
                </c:pt>
                <c:pt idx="2156">
                  <c:v>0.27663772691396993</c:v>
                </c:pt>
                <c:pt idx="2157">
                  <c:v>0.27663772691396993</c:v>
                </c:pt>
                <c:pt idx="2158">
                  <c:v>0.27663772691396993</c:v>
                </c:pt>
                <c:pt idx="2159">
                  <c:v>0.27663772691396993</c:v>
                </c:pt>
                <c:pt idx="2160">
                  <c:v>0.27663772691396993</c:v>
                </c:pt>
                <c:pt idx="2161">
                  <c:v>0.27663772691396993</c:v>
                </c:pt>
                <c:pt idx="2162">
                  <c:v>0.27663772691396993</c:v>
                </c:pt>
                <c:pt idx="2163">
                  <c:v>0.27663772691396993</c:v>
                </c:pt>
                <c:pt idx="2164">
                  <c:v>0.27663772691396993</c:v>
                </c:pt>
                <c:pt idx="2165">
                  <c:v>0.27663772691396993</c:v>
                </c:pt>
                <c:pt idx="2166">
                  <c:v>0.27663772691396993</c:v>
                </c:pt>
                <c:pt idx="2167">
                  <c:v>0.27663772691396993</c:v>
                </c:pt>
                <c:pt idx="2168">
                  <c:v>0.27663772691396993</c:v>
                </c:pt>
                <c:pt idx="2169">
                  <c:v>0.27663772691396993</c:v>
                </c:pt>
                <c:pt idx="2170">
                  <c:v>0.27663772691396993</c:v>
                </c:pt>
                <c:pt idx="2171">
                  <c:v>0.27663772691396993</c:v>
                </c:pt>
                <c:pt idx="2172">
                  <c:v>0.32044198895027631</c:v>
                </c:pt>
                <c:pt idx="2173">
                  <c:v>0.32044198895027631</c:v>
                </c:pt>
                <c:pt idx="2174">
                  <c:v>0.32044198895027631</c:v>
                </c:pt>
                <c:pt idx="2175">
                  <c:v>0.32044198895027631</c:v>
                </c:pt>
                <c:pt idx="2176">
                  <c:v>0.32044198895027631</c:v>
                </c:pt>
                <c:pt idx="2177">
                  <c:v>0.32044198895027631</c:v>
                </c:pt>
                <c:pt idx="2178">
                  <c:v>0.32044198895027631</c:v>
                </c:pt>
                <c:pt idx="2179">
                  <c:v>0.32044198895027631</c:v>
                </c:pt>
                <c:pt idx="2180">
                  <c:v>0.32044198895027631</c:v>
                </c:pt>
                <c:pt idx="2181">
                  <c:v>0.32044198895027631</c:v>
                </c:pt>
                <c:pt idx="2182">
                  <c:v>0.32044198895027631</c:v>
                </c:pt>
                <c:pt idx="2183">
                  <c:v>0.32044198895027631</c:v>
                </c:pt>
                <c:pt idx="2184">
                  <c:v>0.32044198895027631</c:v>
                </c:pt>
                <c:pt idx="2185">
                  <c:v>0.32044198895027631</c:v>
                </c:pt>
                <c:pt idx="2186">
                  <c:v>0.32044198895027631</c:v>
                </c:pt>
                <c:pt idx="2187">
                  <c:v>0.32044198895027631</c:v>
                </c:pt>
                <c:pt idx="2188">
                  <c:v>0.32044198895027631</c:v>
                </c:pt>
                <c:pt idx="2189">
                  <c:v>0.32044198895027631</c:v>
                </c:pt>
                <c:pt idx="2190">
                  <c:v>0.32044198895027631</c:v>
                </c:pt>
                <c:pt idx="2191">
                  <c:v>0.32044198895027631</c:v>
                </c:pt>
                <c:pt idx="2192">
                  <c:v>0.32044198895027631</c:v>
                </c:pt>
                <c:pt idx="2193">
                  <c:v>0.33030781373322826</c:v>
                </c:pt>
                <c:pt idx="2194">
                  <c:v>0.33030781373322826</c:v>
                </c:pt>
                <c:pt idx="2195">
                  <c:v>0.33030781373322826</c:v>
                </c:pt>
                <c:pt idx="2196">
                  <c:v>0.33030781373322826</c:v>
                </c:pt>
                <c:pt idx="2197">
                  <c:v>0.33030781373322826</c:v>
                </c:pt>
                <c:pt idx="2198">
                  <c:v>0.33030781373322826</c:v>
                </c:pt>
                <c:pt idx="2199">
                  <c:v>0.33030781373322826</c:v>
                </c:pt>
                <c:pt idx="2200">
                  <c:v>0.33030781373322826</c:v>
                </c:pt>
                <c:pt idx="2201">
                  <c:v>0.33030781373322826</c:v>
                </c:pt>
                <c:pt idx="2202">
                  <c:v>0.33030781373322826</c:v>
                </c:pt>
                <c:pt idx="2203">
                  <c:v>0.33030781373322826</c:v>
                </c:pt>
                <c:pt idx="2204">
                  <c:v>0.33030781373322826</c:v>
                </c:pt>
                <c:pt idx="2205">
                  <c:v>0.33030781373322826</c:v>
                </c:pt>
                <c:pt idx="2206">
                  <c:v>0.33030781373322826</c:v>
                </c:pt>
                <c:pt idx="2207">
                  <c:v>0.33030781373322826</c:v>
                </c:pt>
                <c:pt idx="2208">
                  <c:v>0.33030781373322826</c:v>
                </c:pt>
                <c:pt idx="2209">
                  <c:v>0.33030781373322826</c:v>
                </c:pt>
                <c:pt idx="2210">
                  <c:v>0.33030781373322826</c:v>
                </c:pt>
                <c:pt idx="2211">
                  <c:v>0.33030781373322826</c:v>
                </c:pt>
                <c:pt idx="2212">
                  <c:v>0.33030781373322826</c:v>
                </c:pt>
                <c:pt idx="2213">
                  <c:v>0.33030781373322826</c:v>
                </c:pt>
                <c:pt idx="2214">
                  <c:v>0.33030781373322826</c:v>
                </c:pt>
                <c:pt idx="2215">
                  <c:v>0.34175217048145212</c:v>
                </c:pt>
                <c:pt idx="2216">
                  <c:v>0.34175217048145212</c:v>
                </c:pt>
                <c:pt idx="2217">
                  <c:v>0.34175217048145212</c:v>
                </c:pt>
                <c:pt idx="2218">
                  <c:v>0.34175217048145212</c:v>
                </c:pt>
                <c:pt idx="2219">
                  <c:v>0.34175217048145212</c:v>
                </c:pt>
                <c:pt idx="2220">
                  <c:v>0.34175217048145212</c:v>
                </c:pt>
                <c:pt idx="2221">
                  <c:v>0.34175217048145212</c:v>
                </c:pt>
                <c:pt idx="2222">
                  <c:v>0.34175217048145212</c:v>
                </c:pt>
                <c:pt idx="2223">
                  <c:v>0.34175217048145212</c:v>
                </c:pt>
                <c:pt idx="2224">
                  <c:v>0.34175217048145212</c:v>
                </c:pt>
                <c:pt idx="2225">
                  <c:v>0.34175217048145212</c:v>
                </c:pt>
                <c:pt idx="2226">
                  <c:v>0.34175217048145212</c:v>
                </c:pt>
                <c:pt idx="2227">
                  <c:v>0.34175217048145212</c:v>
                </c:pt>
                <c:pt idx="2228">
                  <c:v>0.34175217048145212</c:v>
                </c:pt>
                <c:pt idx="2229">
                  <c:v>0.34175217048145212</c:v>
                </c:pt>
                <c:pt idx="2230">
                  <c:v>0.34175217048145212</c:v>
                </c:pt>
                <c:pt idx="2231">
                  <c:v>0.34175217048145212</c:v>
                </c:pt>
                <c:pt idx="2232">
                  <c:v>0.34175217048145212</c:v>
                </c:pt>
                <c:pt idx="2233">
                  <c:v>0.34175217048145212</c:v>
                </c:pt>
                <c:pt idx="2234">
                  <c:v>0.34175217048145212</c:v>
                </c:pt>
                <c:pt idx="2235">
                  <c:v>0.34175217048145212</c:v>
                </c:pt>
                <c:pt idx="2236">
                  <c:v>0.34175217048145212</c:v>
                </c:pt>
                <c:pt idx="2237">
                  <c:v>0.35438042620363053</c:v>
                </c:pt>
                <c:pt idx="2238">
                  <c:v>0.35438042620363053</c:v>
                </c:pt>
                <c:pt idx="2239">
                  <c:v>0.35438042620363053</c:v>
                </c:pt>
                <c:pt idx="2240">
                  <c:v>0.35438042620363053</c:v>
                </c:pt>
                <c:pt idx="2241">
                  <c:v>0.35438042620363053</c:v>
                </c:pt>
                <c:pt idx="2242">
                  <c:v>0.35438042620363053</c:v>
                </c:pt>
                <c:pt idx="2243">
                  <c:v>0.35438042620363053</c:v>
                </c:pt>
                <c:pt idx="2244">
                  <c:v>0.35438042620363053</c:v>
                </c:pt>
                <c:pt idx="2245">
                  <c:v>0.35438042620363053</c:v>
                </c:pt>
                <c:pt idx="2246">
                  <c:v>0.35438042620363053</c:v>
                </c:pt>
                <c:pt idx="2247">
                  <c:v>0.35438042620363053</c:v>
                </c:pt>
                <c:pt idx="2248">
                  <c:v>0.35438042620363053</c:v>
                </c:pt>
                <c:pt idx="2249">
                  <c:v>0.35438042620363053</c:v>
                </c:pt>
                <c:pt idx="2250">
                  <c:v>0.35438042620363053</c:v>
                </c:pt>
                <c:pt idx="2251">
                  <c:v>0.35438042620363053</c:v>
                </c:pt>
                <c:pt idx="2252">
                  <c:v>0.35438042620363053</c:v>
                </c:pt>
                <c:pt idx="2253">
                  <c:v>0.35438042620363053</c:v>
                </c:pt>
                <c:pt idx="2254">
                  <c:v>0.35438042620363053</c:v>
                </c:pt>
                <c:pt idx="2255">
                  <c:v>0.35438042620363053</c:v>
                </c:pt>
                <c:pt idx="2256">
                  <c:v>0.35438042620363053</c:v>
                </c:pt>
                <c:pt idx="2257">
                  <c:v>0.35438042620363053</c:v>
                </c:pt>
                <c:pt idx="2258">
                  <c:v>0.35438042620363053</c:v>
                </c:pt>
                <c:pt idx="2259">
                  <c:v>0.36227308602999209</c:v>
                </c:pt>
                <c:pt idx="2260">
                  <c:v>0.36227308602999209</c:v>
                </c:pt>
                <c:pt idx="2261">
                  <c:v>0.36227308602999209</c:v>
                </c:pt>
                <c:pt idx="2262">
                  <c:v>0.36227308602999209</c:v>
                </c:pt>
                <c:pt idx="2263">
                  <c:v>0.36227308602999209</c:v>
                </c:pt>
                <c:pt idx="2264">
                  <c:v>0.36227308602999209</c:v>
                </c:pt>
                <c:pt idx="2265">
                  <c:v>0.36227308602999209</c:v>
                </c:pt>
                <c:pt idx="2266">
                  <c:v>0.36227308602999209</c:v>
                </c:pt>
                <c:pt idx="2267">
                  <c:v>0.36227308602999209</c:v>
                </c:pt>
                <c:pt idx="2268">
                  <c:v>0.36227308602999209</c:v>
                </c:pt>
                <c:pt idx="2269">
                  <c:v>0.36227308602999209</c:v>
                </c:pt>
                <c:pt idx="2270">
                  <c:v>0.36227308602999209</c:v>
                </c:pt>
                <c:pt idx="2271">
                  <c:v>0.36227308602999209</c:v>
                </c:pt>
                <c:pt idx="2272">
                  <c:v>0.36227308602999209</c:v>
                </c:pt>
                <c:pt idx="2273">
                  <c:v>0.36227308602999209</c:v>
                </c:pt>
                <c:pt idx="2274">
                  <c:v>0.36227308602999209</c:v>
                </c:pt>
                <c:pt idx="2275">
                  <c:v>0.36227308602999209</c:v>
                </c:pt>
                <c:pt idx="2276">
                  <c:v>0.36227308602999209</c:v>
                </c:pt>
                <c:pt idx="2277">
                  <c:v>0.36227308602999209</c:v>
                </c:pt>
                <c:pt idx="2278">
                  <c:v>0.36227308602999209</c:v>
                </c:pt>
                <c:pt idx="2279">
                  <c:v>0.36227308602999209</c:v>
                </c:pt>
                <c:pt idx="2280">
                  <c:v>0.36227308602999209</c:v>
                </c:pt>
                <c:pt idx="2281">
                  <c:v>0.371744277821626</c:v>
                </c:pt>
                <c:pt idx="2282">
                  <c:v>0.371744277821626</c:v>
                </c:pt>
                <c:pt idx="2283">
                  <c:v>0.371744277821626</c:v>
                </c:pt>
                <c:pt idx="2284">
                  <c:v>0.371744277821626</c:v>
                </c:pt>
                <c:pt idx="2285">
                  <c:v>0.371744277821626</c:v>
                </c:pt>
                <c:pt idx="2286">
                  <c:v>0.371744277821626</c:v>
                </c:pt>
                <c:pt idx="2287">
                  <c:v>0.371744277821626</c:v>
                </c:pt>
                <c:pt idx="2288">
                  <c:v>0.371744277821626</c:v>
                </c:pt>
                <c:pt idx="2289">
                  <c:v>0.371744277821626</c:v>
                </c:pt>
                <c:pt idx="2290">
                  <c:v>0.371744277821626</c:v>
                </c:pt>
                <c:pt idx="2291">
                  <c:v>0.371744277821626</c:v>
                </c:pt>
                <c:pt idx="2292">
                  <c:v>0.371744277821626</c:v>
                </c:pt>
                <c:pt idx="2293">
                  <c:v>0.371744277821626</c:v>
                </c:pt>
                <c:pt idx="2294">
                  <c:v>0.371744277821626</c:v>
                </c:pt>
                <c:pt idx="2295">
                  <c:v>0.371744277821626</c:v>
                </c:pt>
                <c:pt idx="2296">
                  <c:v>0.371744277821626</c:v>
                </c:pt>
                <c:pt idx="2297">
                  <c:v>0.371744277821626</c:v>
                </c:pt>
                <c:pt idx="2298">
                  <c:v>0.371744277821626</c:v>
                </c:pt>
                <c:pt idx="2299">
                  <c:v>0.371744277821626</c:v>
                </c:pt>
                <c:pt idx="2300">
                  <c:v>0.371744277821626</c:v>
                </c:pt>
                <c:pt idx="2301">
                  <c:v>0.371744277821626</c:v>
                </c:pt>
                <c:pt idx="2302">
                  <c:v>0.40568271507498022</c:v>
                </c:pt>
                <c:pt idx="2303">
                  <c:v>0.40568271507498022</c:v>
                </c:pt>
                <c:pt idx="2304">
                  <c:v>0.40568271507498022</c:v>
                </c:pt>
                <c:pt idx="2305">
                  <c:v>0.40568271507498022</c:v>
                </c:pt>
                <c:pt idx="2306">
                  <c:v>0.40568271507498022</c:v>
                </c:pt>
                <c:pt idx="2307">
                  <c:v>0.40568271507498022</c:v>
                </c:pt>
                <c:pt idx="2308">
                  <c:v>0.40568271507498022</c:v>
                </c:pt>
                <c:pt idx="2309">
                  <c:v>0.40568271507498022</c:v>
                </c:pt>
                <c:pt idx="2310">
                  <c:v>0.40568271507498022</c:v>
                </c:pt>
                <c:pt idx="2311">
                  <c:v>0.40568271507498022</c:v>
                </c:pt>
                <c:pt idx="2312">
                  <c:v>0.40568271507498022</c:v>
                </c:pt>
                <c:pt idx="2313">
                  <c:v>0.40568271507498022</c:v>
                </c:pt>
                <c:pt idx="2314">
                  <c:v>0.40568271507498022</c:v>
                </c:pt>
                <c:pt idx="2315">
                  <c:v>0.40568271507498022</c:v>
                </c:pt>
                <c:pt idx="2316">
                  <c:v>0.40568271507498022</c:v>
                </c:pt>
                <c:pt idx="2317">
                  <c:v>0.40568271507498022</c:v>
                </c:pt>
                <c:pt idx="2318">
                  <c:v>0.40568271507498022</c:v>
                </c:pt>
                <c:pt idx="2319">
                  <c:v>0.40568271507498022</c:v>
                </c:pt>
                <c:pt idx="2320">
                  <c:v>0.40568271507498022</c:v>
                </c:pt>
                <c:pt idx="2321">
                  <c:v>0.40568271507498022</c:v>
                </c:pt>
                <c:pt idx="2322">
                  <c:v>0.40568271507498022</c:v>
                </c:pt>
                <c:pt idx="2323">
                  <c:v>0.40568271507498022</c:v>
                </c:pt>
                <c:pt idx="2324">
                  <c:v>0.41397000789265981</c:v>
                </c:pt>
                <c:pt idx="2325">
                  <c:v>0.41397000789265981</c:v>
                </c:pt>
                <c:pt idx="2326">
                  <c:v>0.41397000789265981</c:v>
                </c:pt>
                <c:pt idx="2327">
                  <c:v>0.41397000789265981</c:v>
                </c:pt>
                <c:pt idx="2328">
                  <c:v>0.41397000789265981</c:v>
                </c:pt>
                <c:pt idx="2329">
                  <c:v>0.41397000789265981</c:v>
                </c:pt>
                <c:pt idx="2330">
                  <c:v>0.41397000789265981</c:v>
                </c:pt>
                <c:pt idx="2331">
                  <c:v>0.41397000789265981</c:v>
                </c:pt>
                <c:pt idx="2332">
                  <c:v>0.41397000789265981</c:v>
                </c:pt>
                <c:pt idx="2333">
                  <c:v>0.41397000789265981</c:v>
                </c:pt>
                <c:pt idx="2334">
                  <c:v>0.41397000789265981</c:v>
                </c:pt>
                <c:pt idx="2335">
                  <c:v>0.41397000789265981</c:v>
                </c:pt>
                <c:pt idx="2336">
                  <c:v>0.41397000789265981</c:v>
                </c:pt>
                <c:pt idx="2337">
                  <c:v>0.41397000789265981</c:v>
                </c:pt>
                <c:pt idx="2338">
                  <c:v>0.41397000789265981</c:v>
                </c:pt>
                <c:pt idx="2339">
                  <c:v>0.41397000789265981</c:v>
                </c:pt>
                <c:pt idx="2340">
                  <c:v>0.41397000789265981</c:v>
                </c:pt>
                <c:pt idx="2341">
                  <c:v>0.41397000789265981</c:v>
                </c:pt>
                <c:pt idx="2342">
                  <c:v>0.41397000789265981</c:v>
                </c:pt>
                <c:pt idx="2343">
                  <c:v>0.41397000789265981</c:v>
                </c:pt>
                <c:pt idx="2344">
                  <c:v>0.41397000789265981</c:v>
                </c:pt>
                <c:pt idx="2345">
                  <c:v>0.41397000789265981</c:v>
                </c:pt>
                <c:pt idx="2346">
                  <c:v>0.41397000789265981</c:v>
                </c:pt>
                <c:pt idx="2347">
                  <c:v>0.42225730071033918</c:v>
                </c:pt>
                <c:pt idx="2348">
                  <c:v>0.42225730071033918</c:v>
                </c:pt>
                <c:pt idx="2349">
                  <c:v>0.42225730071033918</c:v>
                </c:pt>
                <c:pt idx="2350">
                  <c:v>0.42225730071033918</c:v>
                </c:pt>
                <c:pt idx="2351">
                  <c:v>0.42225730071033918</c:v>
                </c:pt>
                <c:pt idx="2352">
                  <c:v>0.42225730071033918</c:v>
                </c:pt>
                <c:pt idx="2353">
                  <c:v>0.42225730071033918</c:v>
                </c:pt>
                <c:pt idx="2354">
                  <c:v>0.42225730071033918</c:v>
                </c:pt>
                <c:pt idx="2355">
                  <c:v>0.42225730071033918</c:v>
                </c:pt>
                <c:pt idx="2356">
                  <c:v>0.42225730071033918</c:v>
                </c:pt>
                <c:pt idx="2357">
                  <c:v>0.42225730071033918</c:v>
                </c:pt>
                <c:pt idx="2358">
                  <c:v>0.42225730071033918</c:v>
                </c:pt>
                <c:pt idx="2359">
                  <c:v>0.42225730071033918</c:v>
                </c:pt>
                <c:pt idx="2360">
                  <c:v>0.42225730071033918</c:v>
                </c:pt>
                <c:pt idx="2361">
                  <c:v>0.42225730071033918</c:v>
                </c:pt>
                <c:pt idx="2362">
                  <c:v>0.42225730071033918</c:v>
                </c:pt>
                <c:pt idx="2363">
                  <c:v>0.42225730071033918</c:v>
                </c:pt>
                <c:pt idx="2364">
                  <c:v>0.42225730071033918</c:v>
                </c:pt>
                <c:pt idx="2365">
                  <c:v>0.42225730071033918</c:v>
                </c:pt>
                <c:pt idx="2366">
                  <c:v>0.42225730071033918</c:v>
                </c:pt>
                <c:pt idx="2367">
                  <c:v>0.42225730071033918</c:v>
                </c:pt>
                <c:pt idx="2368">
                  <c:v>0.42186266771902137</c:v>
                </c:pt>
                <c:pt idx="2369">
                  <c:v>0.42186266771902137</c:v>
                </c:pt>
                <c:pt idx="2370">
                  <c:v>0.42186266771902137</c:v>
                </c:pt>
                <c:pt idx="2371">
                  <c:v>0.42186266771902137</c:v>
                </c:pt>
                <c:pt idx="2372">
                  <c:v>0.42186266771902137</c:v>
                </c:pt>
                <c:pt idx="2373">
                  <c:v>0.42186266771902137</c:v>
                </c:pt>
                <c:pt idx="2374">
                  <c:v>0.42186266771902137</c:v>
                </c:pt>
                <c:pt idx="2375">
                  <c:v>0.42186266771902137</c:v>
                </c:pt>
                <c:pt idx="2376">
                  <c:v>0.42186266771902137</c:v>
                </c:pt>
                <c:pt idx="2377">
                  <c:v>0.42186266771902137</c:v>
                </c:pt>
                <c:pt idx="2378">
                  <c:v>0.42186266771902137</c:v>
                </c:pt>
                <c:pt idx="2379">
                  <c:v>0.42186266771902137</c:v>
                </c:pt>
                <c:pt idx="2380">
                  <c:v>0.42186266771902137</c:v>
                </c:pt>
                <c:pt idx="2381">
                  <c:v>0.42186266771902137</c:v>
                </c:pt>
                <c:pt idx="2382">
                  <c:v>0.42186266771902137</c:v>
                </c:pt>
                <c:pt idx="2383">
                  <c:v>0.42186266771902137</c:v>
                </c:pt>
                <c:pt idx="2384">
                  <c:v>0.42186266771902137</c:v>
                </c:pt>
                <c:pt idx="2385">
                  <c:v>0.42186266771902137</c:v>
                </c:pt>
                <c:pt idx="2386">
                  <c:v>0.42186266771902137</c:v>
                </c:pt>
                <c:pt idx="2387">
                  <c:v>0.42186266771902137</c:v>
                </c:pt>
                <c:pt idx="2388">
                  <c:v>0.43843725335438033</c:v>
                </c:pt>
                <c:pt idx="2389">
                  <c:v>0.43843725335438033</c:v>
                </c:pt>
                <c:pt idx="2390">
                  <c:v>0.43843725335438033</c:v>
                </c:pt>
                <c:pt idx="2391">
                  <c:v>0.43843725335438033</c:v>
                </c:pt>
                <c:pt idx="2392">
                  <c:v>0.43843725335438033</c:v>
                </c:pt>
                <c:pt idx="2393">
                  <c:v>0.43843725335438033</c:v>
                </c:pt>
                <c:pt idx="2394">
                  <c:v>0.43843725335438033</c:v>
                </c:pt>
                <c:pt idx="2395">
                  <c:v>0.43843725335438033</c:v>
                </c:pt>
                <c:pt idx="2396">
                  <c:v>0.43843725335438033</c:v>
                </c:pt>
                <c:pt idx="2397">
                  <c:v>0.43843725335438033</c:v>
                </c:pt>
                <c:pt idx="2398">
                  <c:v>0.43843725335438033</c:v>
                </c:pt>
                <c:pt idx="2399">
                  <c:v>0.43843725335438033</c:v>
                </c:pt>
                <c:pt idx="2400">
                  <c:v>0.43843725335438033</c:v>
                </c:pt>
                <c:pt idx="2401">
                  <c:v>0.43843725335438033</c:v>
                </c:pt>
                <c:pt idx="2402">
                  <c:v>0.43843725335438033</c:v>
                </c:pt>
                <c:pt idx="2403">
                  <c:v>0.43843725335438033</c:v>
                </c:pt>
                <c:pt idx="2404">
                  <c:v>0.43843725335438033</c:v>
                </c:pt>
                <c:pt idx="2405">
                  <c:v>0.43843725335438033</c:v>
                </c:pt>
                <c:pt idx="2406">
                  <c:v>0.43843725335438033</c:v>
                </c:pt>
                <c:pt idx="2407">
                  <c:v>0.43843725335438033</c:v>
                </c:pt>
                <c:pt idx="2408">
                  <c:v>0.43843725335438033</c:v>
                </c:pt>
                <c:pt idx="2409">
                  <c:v>0.43843725335438033</c:v>
                </c:pt>
                <c:pt idx="2410">
                  <c:v>0.43843725335438033</c:v>
                </c:pt>
                <c:pt idx="2411">
                  <c:v>0.44909234411996835</c:v>
                </c:pt>
                <c:pt idx="2412">
                  <c:v>0.44909234411996835</c:v>
                </c:pt>
                <c:pt idx="2413">
                  <c:v>0.44909234411996835</c:v>
                </c:pt>
                <c:pt idx="2414">
                  <c:v>0.44909234411996835</c:v>
                </c:pt>
                <c:pt idx="2415">
                  <c:v>0.44909234411996835</c:v>
                </c:pt>
                <c:pt idx="2416">
                  <c:v>0.44909234411996835</c:v>
                </c:pt>
                <c:pt idx="2417">
                  <c:v>0.44909234411996835</c:v>
                </c:pt>
                <c:pt idx="2418">
                  <c:v>0.44909234411996835</c:v>
                </c:pt>
                <c:pt idx="2419">
                  <c:v>0.44909234411996835</c:v>
                </c:pt>
                <c:pt idx="2420">
                  <c:v>0.44909234411996835</c:v>
                </c:pt>
                <c:pt idx="2421">
                  <c:v>0.44909234411996835</c:v>
                </c:pt>
                <c:pt idx="2422">
                  <c:v>0.44909234411996835</c:v>
                </c:pt>
                <c:pt idx="2423">
                  <c:v>0.44909234411996835</c:v>
                </c:pt>
                <c:pt idx="2424">
                  <c:v>0.44909234411996835</c:v>
                </c:pt>
                <c:pt idx="2425">
                  <c:v>0.44909234411996835</c:v>
                </c:pt>
                <c:pt idx="2426">
                  <c:v>0.44909234411996835</c:v>
                </c:pt>
                <c:pt idx="2427">
                  <c:v>0.44909234411996835</c:v>
                </c:pt>
                <c:pt idx="2428">
                  <c:v>0.44909234411996835</c:v>
                </c:pt>
                <c:pt idx="2429">
                  <c:v>0.44909234411996835</c:v>
                </c:pt>
                <c:pt idx="2430">
                  <c:v>0.44909234411996835</c:v>
                </c:pt>
                <c:pt idx="2431">
                  <c:v>0.44909234411996835</c:v>
                </c:pt>
                <c:pt idx="2432">
                  <c:v>0.47119179163378067</c:v>
                </c:pt>
                <c:pt idx="2433">
                  <c:v>0.47119179163378067</c:v>
                </c:pt>
                <c:pt idx="2434">
                  <c:v>0.47119179163378067</c:v>
                </c:pt>
                <c:pt idx="2435">
                  <c:v>0.47119179163378067</c:v>
                </c:pt>
                <c:pt idx="2436">
                  <c:v>0.47119179163378067</c:v>
                </c:pt>
                <c:pt idx="2437">
                  <c:v>0.47119179163378067</c:v>
                </c:pt>
                <c:pt idx="2438">
                  <c:v>0.47119179163378067</c:v>
                </c:pt>
                <c:pt idx="2439">
                  <c:v>0.47119179163378067</c:v>
                </c:pt>
                <c:pt idx="2440">
                  <c:v>0.47119179163378067</c:v>
                </c:pt>
                <c:pt idx="2441">
                  <c:v>0.47119179163378067</c:v>
                </c:pt>
                <c:pt idx="2442">
                  <c:v>0.47119179163378067</c:v>
                </c:pt>
                <c:pt idx="2443">
                  <c:v>0.47119179163378067</c:v>
                </c:pt>
                <c:pt idx="2444">
                  <c:v>0.47119179163378067</c:v>
                </c:pt>
                <c:pt idx="2445">
                  <c:v>0.47119179163378067</c:v>
                </c:pt>
                <c:pt idx="2446">
                  <c:v>0.47119179163378067</c:v>
                </c:pt>
                <c:pt idx="2447">
                  <c:v>0.47119179163378067</c:v>
                </c:pt>
                <c:pt idx="2448">
                  <c:v>0.47119179163378067</c:v>
                </c:pt>
                <c:pt idx="2449">
                  <c:v>0.47119179163378067</c:v>
                </c:pt>
                <c:pt idx="2450">
                  <c:v>0.47119179163378067</c:v>
                </c:pt>
                <c:pt idx="2451">
                  <c:v>0.47119179163378067</c:v>
                </c:pt>
                <c:pt idx="2452">
                  <c:v>0.47119179163378067</c:v>
                </c:pt>
                <c:pt idx="2453">
                  <c:v>0.47119179163378067</c:v>
                </c:pt>
                <c:pt idx="2454">
                  <c:v>0.48105761641673239</c:v>
                </c:pt>
                <c:pt idx="2455">
                  <c:v>0.48105761641673239</c:v>
                </c:pt>
                <c:pt idx="2456">
                  <c:v>0.48105761641673239</c:v>
                </c:pt>
                <c:pt idx="2457">
                  <c:v>0.48105761641673239</c:v>
                </c:pt>
                <c:pt idx="2458">
                  <c:v>0.48105761641673239</c:v>
                </c:pt>
                <c:pt idx="2459">
                  <c:v>0.48105761641673239</c:v>
                </c:pt>
                <c:pt idx="2460">
                  <c:v>0.48105761641673239</c:v>
                </c:pt>
                <c:pt idx="2461">
                  <c:v>0.48105761641673239</c:v>
                </c:pt>
                <c:pt idx="2462">
                  <c:v>0.48105761641673239</c:v>
                </c:pt>
                <c:pt idx="2463">
                  <c:v>0.48105761641673239</c:v>
                </c:pt>
                <c:pt idx="2464">
                  <c:v>0.48105761641673239</c:v>
                </c:pt>
                <c:pt idx="2465">
                  <c:v>0.48105761641673239</c:v>
                </c:pt>
                <c:pt idx="2466">
                  <c:v>0.48105761641673239</c:v>
                </c:pt>
                <c:pt idx="2467">
                  <c:v>0.48105761641673239</c:v>
                </c:pt>
                <c:pt idx="2468">
                  <c:v>0.48105761641673239</c:v>
                </c:pt>
                <c:pt idx="2469">
                  <c:v>0.48105761641673239</c:v>
                </c:pt>
                <c:pt idx="2470">
                  <c:v>0.48105761641673239</c:v>
                </c:pt>
                <c:pt idx="2471">
                  <c:v>0.48105761641673239</c:v>
                </c:pt>
                <c:pt idx="2472">
                  <c:v>0.48105761641673239</c:v>
                </c:pt>
                <c:pt idx="2473">
                  <c:v>0.48105761641673239</c:v>
                </c:pt>
                <c:pt idx="2474">
                  <c:v>0.48105761641673239</c:v>
                </c:pt>
                <c:pt idx="2475">
                  <c:v>0.48105761641673239</c:v>
                </c:pt>
                <c:pt idx="2476">
                  <c:v>0.4853985793212312</c:v>
                </c:pt>
                <c:pt idx="2477">
                  <c:v>0.4853985793212312</c:v>
                </c:pt>
                <c:pt idx="2478">
                  <c:v>0.4853985793212312</c:v>
                </c:pt>
                <c:pt idx="2479">
                  <c:v>0.4853985793212312</c:v>
                </c:pt>
                <c:pt idx="2480">
                  <c:v>0.4853985793212312</c:v>
                </c:pt>
                <c:pt idx="2481">
                  <c:v>0.4853985793212312</c:v>
                </c:pt>
                <c:pt idx="2482">
                  <c:v>0.4853985793212312</c:v>
                </c:pt>
                <c:pt idx="2483">
                  <c:v>0.4853985793212312</c:v>
                </c:pt>
                <c:pt idx="2484">
                  <c:v>0.4853985793212312</c:v>
                </c:pt>
                <c:pt idx="2485">
                  <c:v>0.4853985793212312</c:v>
                </c:pt>
                <c:pt idx="2486">
                  <c:v>0.4853985793212312</c:v>
                </c:pt>
                <c:pt idx="2487">
                  <c:v>0.4853985793212312</c:v>
                </c:pt>
                <c:pt idx="2488">
                  <c:v>0.4853985793212312</c:v>
                </c:pt>
                <c:pt idx="2489">
                  <c:v>0.4853985793212312</c:v>
                </c:pt>
                <c:pt idx="2490">
                  <c:v>0.4853985793212312</c:v>
                </c:pt>
                <c:pt idx="2491">
                  <c:v>0.4853985793212312</c:v>
                </c:pt>
                <c:pt idx="2492">
                  <c:v>0.4853985793212312</c:v>
                </c:pt>
                <c:pt idx="2493">
                  <c:v>0.4853985793212312</c:v>
                </c:pt>
                <c:pt idx="2494">
                  <c:v>0.4853985793212312</c:v>
                </c:pt>
                <c:pt idx="2495">
                  <c:v>0.4853985793212312</c:v>
                </c:pt>
                <c:pt idx="2496">
                  <c:v>0.4853985793212312</c:v>
                </c:pt>
                <c:pt idx="2497">
                  <c:v>0.47671665351223358</c:v>
                </c:pt>
                <c:pt idx="2498">
                  <c:v>0.47671665351223358</c:v>
                </c:pt>
                <c:pt idx="2499">
                  <c:v>0.47671665351223358</c:v>
                </c:pt>
                <c:pt idx="2500">
                  <c:v>0.47671665351223358</c:v>
                </c:pt>
                <c:pt idx="2501">
                  <c:v>0.47671665351223358</c:v>
                </c:pt>
                <c:pt idx="2502">
                  <c:v>0.47671665351223358</c:v>
                </c:pt>
                <c:pt idx="2503">
                  <c:v>0.47671665351223358</c:v>
                </c:pt>
                <c:pt idx="2504">
                  <c:v>0.47671665351223358</c:v>
                </c:pt>
                <c:pt idx="2505">
                  <c:v>0.47671665351223358</c:v>
                </c:pt>
                <c:pt idx="2506">
                  <c:v>0.47671665351223358</c:v>
                </c:pt>
                <c:pt idx="2507">
                  <c:v>0.47671665351223358</c:v>
                </c:pt>
                <c:pt idx="2508">
                  <c:v>0.47671665351223358</c:v>
                </c:pt>
                <c:pt idx="2509">
                  <c:v>0.47671665351223358</c:v>
                </c:pt>
                <c:pt idx="2510">
                  <c:v>0.47671665351223358</c:v>
                </c:pt>
                <c:pt idx="2511">
                  <c:v>0.47671665351223358</c:v>
                </c:pt>
                <c:pt idx="2512">
                  <c:v>0.47671665351223358</c:v>
                </c:pt>
                <c:pt idx="2513">
                  <c:v>0.47671665351223358</c:v>
                </c:pt>
                <c:pt idx="2514">
                  <c:v>0.47671665351223358</c:v>
                </c:pt>
                <c:pt idx="2515">
                  <c:v>0.47671665351223358</c:v>
                </c:pt>
                <c:pt idx="2516">
                  <c:v>0.47671665351223358</c:v>
                </c:pt>
                <c:pt idx="2517">
                  <c:v>0.47671665351223358</c:v>
                </c:pt>
                <c:pt idx="2518">
                  <c:v>0.47671665351223358</c:v>
                </c:pt>
                <c:pt idx="2519">
                  <c:v>0.47671665351223358</c:v>
                </c:pt>
                <c:pt idx="2520">
                  <c:v>0.48618784530386749</c:v>
                </c:pt>
                <c:pt idx="2521">
                  <c:v>0.48618784530386749</c:v>
                </c:pt>
                <c:pt idx="2522">
                  <c:v>0.48618784530386749</c:v>
                </c:pt>
                <c:pt idx="2523">
                  <c:v>0.48618784530386749</c:v>
                </c:pt>
                <c:pt idx="2524">
                  <c:v>0.48618784530386749</c:v>
                </c:pt>
                <c:pt idx="2525">
                  <c:v>0.48618784530386749</c:v>
                </c:pt>
                <c:pt idx="2526">
                  <c:v>0.48618784530386749</c:v>
                </c:pt>
                <c:pt idx="2527">
                  <c:v>0.48618784530386749</c:v>
                </c:pt>
                <c:pt idx="2528">
                  <c:v>0.48618784530386749</c:v>
                </c:pt>
                <c:pt idx="2529">
                  <c:v>0.48618784530386749</c:v>
                </c:pt>
                <c:pt idx="2530">
                  <c:v>0.48618784530386749</c:v>
                </c:pt>
                <c:pt idx="2531">
                  <c:v>0.48618784530386749</c:v>
                </c:pt>
                <c:pt idx="2532">
                  <c:v>0.48618784530386749</c:v>
                </c:pt>
                <c:pt idx="2533">
                  <c:v>0.48618784530386749</c:v>
                </c:pt>
                <c:pt idx="2534">
                  <c:v>0.48618784530386749</c:v>
                </c:pt>
                <c:pt idx="2535">
                  <c:v>0.48618784530386749</c:v>
                </c:pt>
                <c:pt idx="2536">
                  <c:v>0.48618784530386749</c:v>
                </c:pt>
                <c:pt idx="2537">
                  <c:v>0.48618784530386749</c:v>
                </c:pt>
                <c:pt idx="2538">
                  <c:v>0.48618784530386749</c:v>
                </c:pt>
                <c:pt idx="2539">
                  <c:v>0.48618784530386749</c:v>
                </c:pt>
                <c:pt idx="2540">
                  <c:v>0.48618784530386749</c:v>
                </c:pt>
                <c:pt idx="2541">
                  <c:v>0.48618784530386749</c:v>
                </c:pt>
                <c:pt idx="2542">
                  <c:v>0.49329123914759254</c:v>
                </c:pt>
                <c:pt idx="2543">
                  <c:v>0.49329123914759254</c:v>
                </c:pt>
                <c:pt idx="2544">
                  <c:v>0.49329123914759254</c:v>
                </c:pt>
                <c:pt idx="2545">
                  <c:v>0.49329123914759254</c:v>
                </c:pt>
                <c:pt idx="2546">
                  <c:v>0.49329123914759254</c:v>
                </c:pt>
                <c:pt idx="2547">
                  <c:v>0.49329123914759254</c:v>
                </c:pt>
                <c:pt idx="2548">
                  <c:v>0.49329123914759254</c:v>
                </c:pt>
                <c:pt idx="2549">
                  <c:v>0.49329123914759254</c:v>
                </c:pt>
                <c:pt idx="2550">
                  <c:v>0.49329123914759254</c:v>
                </c:pt>
                <c:pt idx="2551">
                  <c:v>0.49329123914759254</c:v>
                </c:pt>
                <c:pt idx="2552">
                  <c:v>0.49329123914759254</c:v>
                </c:pt>
                <c:pt idx="2553">
                  <c:v>0.49329123914759254</c:v>
                </c:pt>
                <c:pt idx="2554">
                  <c:v>0.49329123914759254</c:v>
                </c:pt>
                <c:pt idx="2555">
                  <c:v>0.49329123914759254</c:v>
                </c:pt>
                <c:pt idx="2556">
                  <c:v>0.49329123914759254</c:v>
                </c:pt>
                <c:pt idx="2557">
                  <c:v>0.49329123914759254</c:v>
                </c:pt>
                <c:pt idx="2558">
                  <c:v>0.49329123914759254</c:v>
                </c:pt>
                <c:pt idx="2559">
                  <c:v>0.49329123914759254</c:v>
                </c:pt>
                <c:pt idx="2560">
                  <c:v>0.49329123914759254</c:v>
                </c:pt>
                <c:pt idx="2561">
                  <c:v>0.49329123914759254</c:v>
                </c:pt>
                <c:pt idx="2562">
                  <c:v>0.49329123914759254</c:v>
                </c:pt>
                <c:pt idx="2563">
                  <c:v>0.49092344119968434</c:v>
                </c:pt>
                <c:pt idx="2564">
                  <c:v>0.49092344119968434</c:v>
                </c:pt>
                <c:pt idx="2565">
                  <c:v>0.49092344119968434</c:v>
                </c:pt>
                <c:pt idx="2566">
                  <c:v>0.49092344119968434</c:v>
                </c:pt>
                <c:pt idx="2567">
                  <c:v>0.49092344119968434</c:v>
                </c:pt>
                <c:pt idx="2568">
                  <c:v>0.49092344119968434</c:v>
                </c:pt>
                <c:pt idx="2569">
                  <c:v>0.49092344119968434</c:v>
                </c:pt>
                <c:pt idx="2570">
                  <c:v>0.49092344119968434</c:v>
                </c:pt>
                <c:pt idx="2571">
                  <c:v>0.49092344119968434</c:v>
                </c:pt>
                <c:pt idx="2572">
                  <c:v>0.49092344119968434</c:v>
                </c:pt>
                <c:pt idx="2573">
                  <c:v>0.49092344119968434</c:v>
                </c:pt>
                <c:pt idx="2574">
                  <c:v>0.49092344119968434</c:v>
                </c:pt>
                <c:pt idx="2575">
                  <c:v>0.49092344119968434</c:v>
                </c:pt>
                <c:pt idx="2576">
                  <c:v>0.49092344119968434</c:v>
                </c:pt>
                <c:pt idx="2577">
                  <c:v>0.49092344119968434</c:v>
                </c:pt>
                <c:pt idx="2578">
                  <c:v>0.49092344119968434</c:v>
                </c:pt>
                <c:pt idx="2579">
                  <c:v>0.49092344119968434</c:v>
                </c:pt>
                <c:pt idx="2580">
                  <c:v>0.49092344119968434</c:v>
                </c:pt>
                <c:pt idx="2581">
                  <c:v>0.49092344119968434</c:v>
                </c:pt>
                <c:pt idx="2582">
                  <c:v>0.49092344119968434</c:v>
                </c:pt>
                <c:pt idx="2583">
                  <c:v>0.49092344119968434</c:v>
                </c:pt>
                <c:pt idx="2584">
                  <c:v>0.49092344119968434</c:v>
                </c:pt>
                <c:pt idx="2585">
                  <c:v>0.48895027624309395</c:v>
                </c:pt>
                <c:pt idx="2586">
                  <c:v>0.48895027624309395</c:v>
                </c:pt>
                <c:pt idx="2587">
                  <c:v>0.48895027624309395</c:v>
                </c:pt>
                <c:pt idx="2588">
                  <c:v>0.48895027624309395</c:v>
                </c:pt>
                <c:pt idx="2589">
                  <c:v>0.48895027624309395</c:v>
                </c:pt>
                <c:pt idx="2590">
                  <c:v>0.48895027624309395</c:v>
                </c:pt>
                <c:pt idx="2591">
                  <c:v>0.48895027624309395</c:v>
                </c:pt>
                <c:pt idx="2592">
                  <c:v>0.48895027624309395</c:v>
                </c:pt>
                <c:pt idx="2593">
                  <c:v>0.48895027624309395</c:v>
                </c:pt>
                <c:pt idx="2594">
                  <c:v>0.48895027624309395</c:v>
                </c:pt>
                <c:pt idx="2595">
                  <c:v>0.48895027624309395</c:v>
                </c:pt>
                <c:pt idx="2596">
                  <c:v>0.48895027624309395</c:v>
                </c:pt>
                <c:pt idx="2597">
                  <c:v>0.48895027624309395</c:v>
                </c:pt>
                <c:pt idx="2598">
                  <c:v>0.48895027624309395</c:v>
                </c:pt>
                <c:pt idx="2599">
                  <c:v>0.48895027624309395</c:v>
                </c:pt>
                <c:pt idx="2600">
                  <c:v>0.48895027624309395</c:v>
                </c:pt>
                <c:pt idx="2601">
                  <c:v>0.48895027624309395</c:v>
                </c:pt>
                <c:pt idx="2602">
                  <c:v>0.48895027624309395</c:v>
                </c:pt>
                <c:pt idx="2603">
                  <c:v>0.48895027624309395</c:v>
                </c:pt>
                <c:pt idx="2604">
                  <c:v>0.48895027624309395</c:v>
                </c:pt>
                <c:pt idx="2605">
                  <c:v>0.48895027624309395</c:v>
                </c:pt>
                <c:pt idx="2606">
                  <c:v>0.48895027624309395</c:v>
                </c:pt>
              </c:numCache>
            </c:numRef>
          </c:val>
          <c:smooth val="0"/>
          <c:extLst>
            <c:ext xmlns:c16="http://schemas.microsoft.com/office/drawing/2014/chart" uri="{C3380CC4-5D6E-409C-BE32-E72D297353CC}">
              <c16:uniqueId val="{00000009-8627-4600-A8B2-CCB460467060}"/>
            </c:ext>
          </c:extLst>
        </c:ser>
        <c:dLbls>
          <c:showLegendKey val="0"/>
          <c:showVal val="0"/>
          <c:showCatName val="0"/>
          <c:showSerName val="0"/>
          <c:showPercent val="0"/>
          <c:showBubbleSize val="0"/>
        </c:dLbls>
        <c:smooth val="0"/>
        <c:axId val="1824949487"/>
        <c:axId val="32399711"/>
        <c:extLst/>
      </c:lineChart>
      <c:dateAx>
        <c:axId val="1824949487"/>
        <c:scaling>
          <c:orientation val="minMax"/>
        </c:scaling>
        <c:delete val="0"/>
        <c:axPos val="b"/>
        <c:numFmt formatCode="mmm\-yy"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2399711"/>
        <c:crosses val="autoZero"/>
        <c:auto val="1"/>
        <c:lblOffset val="100"/>
        <c:baseTimeUnit val="days"/>
        <c:majorUnit val="7"/>
        <c:majorTimeUnit val="months"/>
      </c:dateAx>
      <c:valAx>
        <c:axId val="3239971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24949487"/>
        <c:crosses val="autoZero"/>
        <c:crossBetween val="between"/>
        <c:majorUnit val="0.1"/>
      </c:valAx>
    </c:plotArea>
    <c:legend>
      <c:legendPos val="b"/>
      <c:layout>
        <c:manualLayout>
          <c:xMode val="edge"/>
          <c:yMode val="edge"/>
          <c:x val="6.4845893801718082E-2"/>
          <c:y val="0.95542398873638268"/>
          <c:w val="0.87965700522091539"/>
          <c:h val="4.0500123563268507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ln>
              <a:noFill/>
            </a:ln>
          </c:spPr>
          <c:dPt>
            <c:idx val="0"/>
            <c:bubble3D val="0"/>
            <c:spPr>
              <a:solidFill>
                <a:schemeClr val="accent1"/>
              </a:solidFill>
              <a:ln w="19050">
                <a:noFill/>
              </a:ln>
              <a:effectLst/>
            </c:spPr>
            <c:extLst>
              <c:ext xmlns:c16="http://schemas.microsoft.com/office/drawing/2014/chart" uri="{C3380CC4-5D6E-409C-BE32-E72D297353CC}">
                <c16:uniqueId val="{00000001-E359-426C-8794-82AD7ECE8EC2}"/>
              </c:ext>
            </c:extLst>
          </c:dPt>
          <c:dPt>
            <c:idx val="1"/>
            <c:bubble3D val="0"/>
            <c:spPr>
              <a:solidFill>
                <a:schemeClr val="accent2"/>
              </a:solidFill>
              <a:ln w="19050">
                <a:noFill/>
              </a:ln>
              <a:effectLst/>
            </c:spPr>
            <c:extLst>
              <c:ext xmlns:c16="http://schemas.microsoft.com/office/drawing/2014/chart" uri="{C3380CC4-5D6E-409C-BE32-E72D297353CC}">
                <c16:uniqueId val="{00000003-E359-426C-8794-82AD7ECE8EC2}"/>
              </c:ext>
            </c:extLst>
          </c:dPt>
          <c:dPt>
            <c:idx val="2"/>
            <c:bubble3D val="0"/>
            <c:spPr>
              <a:solidFill>
                <a:schemeClr val="accent3"/>
              </a:solidFill>
              <a:ln w="19050">
                <a:noFill/>
              </a:ln>
              <a:effectLst/>
            </c:spPr>
            <c:extLst>
              <c:ext xmlns:c16="http://schemas.microsoft.com/office/drawing/2014/chart" uri="{C3380CC4-5D6E-409C-BE32-E72D297353CC}">
                <c16:uniqueId val="{00000005-E359-426C-8794-82AD7ECE8EC2}"/>
              </c:ext>
            </c:extLst>
          </c:dPt>
          <c:dPt>
            <c:idx val="3"/>
            <c:bubble3D val="0"/>
            <c:spPr>
              <a:solidFill>
                <a:schemeClr val="accent4"/>
              </a:solidFill>
              <a:ln w="19050">
                <a:noFill/>
              </a:ln>
              <a:effectLst/>
            </c:spPr>
            <c:extLst>
              <c:ext xmlns:c16="http://schemas.microsoft.com/office/drawing/2014/chart" uri="{C3380CC4-5D6E-409C-BE32-E72D297353CC}">
                <c16:uniqueId val="{00000007-E359-426C-8794-82AD7ECE8EC2}"/>
              </c:ext>
            </c:extLst>
          </c:dPt>
          <c:dPt>
            <c:idx val="4"/>
            <c:bubble3D val="0"/>
            <c:spPr>
              <a:solidFill>
                <a:schemeClr val="accent5"/>
              </a:solidFill>
              <a:ln w="19050">
                <a:noFill/>
              </a:ln>
              <a:effectLst/>
            </c:spPr>
            <c:extLst>
              <c:ext xmlns:c16="http://schemas.microsoft.com/office/drawing/2014/chart" uri="{C3380CC4-5D6E-409C-BE32-E72D297353CC}">
                <c16:uniqueId val="{00000009-E359-426C-8794-82AD7ECE8EC2}"/>
              </c:ext>
            </c:extLst>
          </c:dPt>
          <c:dPt>
            <c:idx val="5"/>
            <c:bubble3D val="0"/>
            <c:spPr>
              <a:solidFill>
                <a:schemeClr val="accent6"/>
              </a:solidFill>
              <a:ln w="19050">
                <a:noFill/>
              </a:ln>
              <a:effectLst/>
            </c:spPr>
            <c:extLst>
              <c:ext xmlns:c16="http://schemas.microsoft.com/office/drawing/2014/chart" uri="{C3380CC4-5D6E-409C-BE32-E72D297353CC}">
                <c16:uniqueId val="{0000000B-E359-426C-8794-82AD7ECE8EC2}"/>
              </c:ext>
            </c:extLst>
          </c:dPt>
          <c:dPt>
            <c:idx val="6"/>
            <c:bubble3D val="0"/>
            <c:spPr>
              <a:solidFill>
                <a:schemeClr val="accent1">
                  <a:lumMod val="60000"/>
                </a:schemeClr>
              </a:solidFill>
              <a:ln w="19050">
                <a:noFill/>
              </a:ln>
              <a:effectLst/>
            </c:spPr>
            <c:extLst>
              <c:ext xmlns:c16="http://schemas.microsoft.com/office/drawing/2014/chart" uri="{C3380CC4-5D6E-409C-BE32-E72D297353CC}">
                <c16:uniqueId val="{0000000D-E359-426C-8794-82AD7ECE8EC2}"/>
              </c:ext>
            </c:extLst>
          </c:dPt>
          <c:dPt>
            <c:idx val="7"/>
            <c:bubble3D val="0"/>
            <c:spPr>
              <a:solidFill>
                <a:schemeClr val="accent2">
                  <a:lumMod val="60000"/>
                </a:schemeClr>
              </a:solidFill>
              <a:ln w="19050">
                <a:noFill/>
              </a:ln>
              <a:effectLst/>
            </c:spPr>
            <c:extLst>
              <c:ext xmlns:c16="http://schemas.microsoft.com/office/drawing/2014/chart" uri="{C3380CC4-5D6E-409C-BE32-E72D297353CC}">
                <c16:uniqueId val="{0000000F-E359-426C-8794-82AD7ECE8EC2}"/>
              </c:ext>
            </c:extLst>
          </c:dPt>
          <c:dPt>
            <c:idx val="8"/>
            <c:bubble3D val="0"/>
            <c:spPr>
              <a:solidFill>
                <a:schemeClr val="accent3">
                  <a:lumMod val="60000"/>
                </a:schemeClr>
              </a:solidFill>
              <a:ln w="19050">
                <a:noFill/>
              </a:ln>
              <a:effectLst/>
            </c:spPr>
            <c:extLst>
              <c:ext xmlns:c16="http://schemas.microsoft.com/office/drawing/2014/chart" uri="{C3380CC4-5D6E-409C-BE32-E72D297353CC}">
                <c16:uniqueId val="{00000011-E359-426C-8794-82AD7ECE8EC2}"/>
              </c:ext>
            </c:extLst>
          </c:dPt>
          <c:dPt>
            <c:idx val="9"/>
            <c:bubble3D val="0"/>
            <c:spPr>
              <a:solidFill>
                <a:schemeClr val="accent4">
                  <a:lumMod val="60000"/>
                </a:schemeClr>
              </a:solidFill>
              <a:ln w="19050">
                <a:noFill/>
              </a:ln>
              <a:effectLst/>
            </c:spPr>
            <c:extLst>
              <c:ext xmlns:c16="http://schemas.microsoft.com/office/drawing/2014/chart" uri="{C3380CC4-5D6E-409C-BE32-E72D297353CC}">
                <c16:uniqueId val="{00000013-E359-426C-8794-82AD7ECE8EC2}"/>
              </c:ext>
            </c:extLst>
          </c:dPt>
          <c:dPt>
            <c:idx val="10"/>
            <c:bubble3D val="0"/>
            <c:spPr>
              <a:noFill/>
              <a:ln w="19050">
                <a:noFill/>
              </a:ln>
              <a:effectLst/>
            </c:spPr>
            <c:extLst>
              <c:ext xmlns:c16="http://schemas.microsoft.com/office/drawing/2014/chart" uri="{C3380CC4-5D6E-409C-BE32-E72D297353CC}">
                <c16:uniqueId val="{00000015-E359-426C-8794-82AD7ECE8EC2}"/>
              </c:ext>
            </c:extLst>
          </c:dPt>
          <c:dLbls>
            <c:dLbl>
              <c:idx val="10"/>
              <c:delete val="1"/>
              <c:extLst>
                <c:ext xmlns:c15="http://schemas.microsoft.com/office/drawing/2012/chart" uri="{CE6537A1-D6FC-4f65-9D91-7224C49458BB}"/>
                <c:ext xmlns:c16="http://schemas.microsoft.com/office/drawing/2014/chart" uri="{C3380CC4-5D6E-409C-BE32-E72D297353CC}">
                  <c16:uniqueId val="{00000015-E359-426C-8794-82AD7ECE8EC2}"/>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'[1]Chart Workings'!$F$132:$P$132</c:f>
              <c:strCache>
                <c:ptCount val="11"/>
                <c:pt idx="0">
                  <c:v>Bradenstoke</c:v>
                </c:pt>
                <c:pt idx="1">
                  <c:v>West Raynham</c:v>
                </c:pt>
                <c:pt idx="2">
                  <c:v>Welborne</c:v>
                </c:pt>
                <c:pt idx="3">
                  <c:v>Raventhorpe</c:v>
                </c:pt>
                <c:pt idx="4">
                  <c:v>Elms</c:v>
                </c:pt>
                <c:pt idx="5">
                  <c:v>Hardingham</c:v>
                </c:pt>
                <c:pt idx="6">
                  <c:v>Pentylands</c:v>
                </c:pt>
                <c:pt idx="7">
                  <c:v>Molehill</c:v>
                </c:pt>
                <c:pt idx="8">
                  <c:v>Hoback</c:v>
                </c:pt>
                <c:pt idx="9">
                  <c:v>Littlebourne</c:v>
                </c:pt>
                <c:pt idx="10">
                  <c:v>Other</c:v>
                </c:pt>
              </c:strCache>
            </c:strRef>
          </c:cat>
          <c:val>
            <c:numRef>
              <c:f>'[1]Chart Workings'!$F$133:$P$133</c:f>
              <c:numCache>
                <c:formatCode>#,##0;\(#,##0\);\-;@</c:formatCode>
                <c:ptCount val="11"/>
                <c:pt idx="0">
                  <c:v>69.788399999999996</c:v>
                </c:pt>
                <c:pt idx="1">
                  <c:v>49.9</c:v>
                </c:pt>
                <c:pt idx="2">
                  <c:v>47.953000000000003</c:v>
                </c:pt>
                <c:pt idx="3">
                  <c:v>39.259620000000005</c:v>
                </c:pt>
                <c:pt idx="4">
                  <c:v>28.93</c:v>
                </c:pt>
                <c:pt idx="5">
                  <c:v>20.085000000000001</c:v>
                </c:pt>
                <c:pt idx="6">
                  <c:v>19.234000000000002</c:v>
                </c:pt>
                <c:pt idx="7">
                  <c:v>18.021999999999998</c:v>
                </c:pt>
                <c:pt idx="8">
                  <c:v>17.524000000000001</c:v>
                </c:pt>
                <c:pt idx="9">
                  <c:v>16.968</c:v>
                </c:pt>
                <c:pt idx="10">
                  <c:v>484.77372999999989</c:v>
                </c:pt>
              </c:numCache>
            </c:numRef>
          </c:val>
          <c:extLst>
            <c:ext xmlns:c16="http://schemas.microsoft.com/office/drawing/2014/chart" uri="{C3380CC4-5D6E-409C-BE32-E72D297353CC}">
              <c16:uniqueId val="{00000016-E359-426C-8794-82AD7ECE8EC2}"/>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a:latin typeface="IBM Plex Sans" panose="020B0503050203000203"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ln>
              <a:noFill/>
            </a:ln>
          </c:spPr>
          <c:dPt>
            <c:idx val="0"/>
            <c:bubble3D val="0"/>
            <c:spPr>
              <a:solidFill>
                <a:srgbClr val="1A4766"/>
              </a:solidFill>
              <a:ln w="19050">
                <a:noFill/>
              </a:ln>
              <a:effectLst/>
            </c:spPr>
            <c:extLst>
              <c:ext xmlns:c16="http://schemas.microsoft.com/office/drawing/2014/chart" uri="{C3380CC4-5D6E-409C-BE32-E72D297353CC}">
                <c16:uniqueId val="{00000001-5F0A-41F9-A3D7-9C1E3BA833F4}"/>
              </c:ext>
            </c:extLst>
          </c:dPt>
          <c:dPt>
            <c:idx val="1"/>
            <c:bubble3D val="0"/>
            <c:spPr>
              <a:solidFill>
                <a:srgbClr val="67BF72"/>
              </a:solidFill>
              <a:ln w="19050">
                <a:noFill/>
              </a:ln>
              <a:effectLst/>
            </c:spPr>
            <c:extLst>
              <c:ext xmlns:c16="http://schemas.microsoft.com/office/drawing/2014/chart" uri="{C3380CC4-5D6E-409C-BE32-E72D297353CC}">
                <c16:uniqueId val="{00000003-5F0A-41F9-A3D7-9C1E3BA833F4}"/>
              </c:ext>
            </c:extLst>
          </c:dPt>
          <c:dLbls>
            <c:dLbl>
              <c:idx val="0"/>
              <c:tx>
                <c:rich>
                  <a:bodyPr/>
                  <a:lstStyle/>
                  <a:p>
                    <a:r>
                      <a:rPr lang="en-US">
                        <a:latin typeface="IBM Plex Sans" panose="020B0503050203000203" pitchFamily="34" charset="0"/>
                      </a:rPr>
                      <a:t>ROC</a:t>
                    </a:r>
                  </a:p>
                  <a:p>
                    <a:r>
                      <a:rPr lang="en-US">
                        <a:latin typeface="IBM Plex Sans" panose="020B0503050203000203" pitchFamily="34" charset="0"/>
                      </a:rPr>
                      <a:t>92%</a:t>
                    </a:r>
                  </a:p>
                </c:rich>
              </c:tx>
              <c:showLegendKey val="0"/>
              <c:showVal val="0"/>
              <c:showCatName val="1"/>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1-5F0A-41F9-A3D7-9C1E3BA833F4}"/>
                </c:ext>
              </c:extLst>
            </c:dLbl>
            <c:dLbl>
              <c:idx val="1"/>
              <c:tx>
                <c:rich>
                  <a:bodyPr/>
                  <a:lstStyle/>
                  <a:p>
                    <a:r>
                      <a:rPr lang="en-US">
                        <a:latin typeface="IBM Plex Sans" panose="020B0503050203000203" pitchFamily="34" charset="0"/>
                      </a:rPr>
                      <a:t>FiT</a:t>
                    </a:r>
                  </a:p>
                  <a:p>
                    <a:r>
                      <a:rPr lang="en-US">
                        <a:latin typeface="IBM Plex Sans" panose="020B0503050203000203" pitchFamily="34" charset="0"/>
                      </a:rPr>
                      <a:t>8%</a:t>
                    </a:r>
                  </a:p>
                </c:rich>
              </c:tx>
              <c:showLegendKey val="0"/>
              <c:showVal val="0"/>
              <c:showCatName val="1"/>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3-5F0A-41F9-A3D7-9C1E3BA833F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'[1]Chart Workings'!$B$127:$B$128</c:f>
              <c:strCache>
                <c:ptCount val="2"/>
                <c:pt idx="0">
                  <c:v>ROC</c:v>
                </c:pt>
                <c:pt idx="1">
                  <c:v>FiT</c:v>
                </c:pt>
              </c:strCache>
            </c:strRef>
          </c:cat>
          <c:val>
            <c:numRef>
              <c:f>'[1]Chart Workings'!$C$127:$C$128</c:f>
              <c:numCache>
                <c:formatCode>#,##0;\(#,##0\);\-;@</c:formatCode>
                <c:ptCount val="2"/>
                <c:pt idx="0">
                  <c:v>750.88356000000022</c:v>
                </c:pt>
                <c:pt idx="1">
                  <c:v>61.554189999999998</c:v>
                </c:pt>
              </c:numCache>
            </c:numRef>
          </c:val>
          <c:extLst>
            <c:ext xmlns:c16="http://schemas.microsoft.com/office/drawing/2014/chart" uri="{C3380CC4-5D6E-409C-BE32-E72D297353CC}">
              <c16:uniqueId val="{00000004-5F0A-41F9-A3D7-9C1E3BA833F4}"/>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solidFill>
              <a:srgbClr val="67BF72"/>
            </a:solidFill>
            <a:ln>
              <a:noFill/>
            </a:ln>
          </c:spPr>
          <c:dPt>
            <c:idx val="0"/>
            <c:bubble3D val="0"/>
            <c:spPr>
              <a:solidFill>
                <a:srgbClr val="1A4766"/>
              </a:solidFill>
              <a:ln w="19050">
                <a:noFill/>
              </a:ln>
              <a:effectLst/>
            </c:spPr>
            <c:extLst>
              <c:ext xmlns:c16="http://schemas.microsoft.com/office/drawing/2014/chart" uri="{C3380CC4-5D6E-409C-BE32-E72D297353CC}">
                <c16:uniqueId val="{00000001-55EE-40E3-9F41-58A85DBB38C1}"/>
              </c:ext>
            </c:extLst>
          </c:dPt>
          <c:dPt>
            <c:idx val="1"/>
            <c:bubble3D val="0"/>
            <c:spPr>
              <a:solidFill>
                <a:srgbClr val="67BF72"/>
              </a:solidFill>
              <a:ln w="19050">
                <a:noFill/>
              </a:ln>
              <a:effectLst/>
            </c:spPr>
            <c:extLst>
              <c:ext xmlns:c16="http://schemas.microsoft.com/office/drawing/2014/chart" uri="{C3380CC4-5D6E-409C-BE32-E72D297353CC}">
                <c16:uniqueId val="{00000003-55EE-40E3-9F41-58A85DBB38C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[1]Charts!$C$120:$C$121</c:f>
              <c:strCache>
                <c:ptCount val="2"/>
                <c:pt idx="0">
                  <c:v>Solar</c:v>
                </c:pt>
                <c:pt idx="1">
                  <c:v>Wind</c:v>
                </c:pt>
              </c:strCache>
            </c:strRef>
          </c:cat>
          <c:val>
            <c:numRef>
              <c:f>[1]Charts!$D$120:$D$121</c:f>
              <c:numCache>
                <c:formatCode>#,##0;\(#,##0\);\-;@</c:formatCode>
                <c:ptCount val="2"/>
                <c:pt idx="0">
                  <c:v>754.09774999999991</c:v>
                </c:pt>
                <c:pt idx="1">
                  <c:v>58.339999999999989</c:v>
                </c:pt>
              </c:numCache>
            </c:numRef>
          </c:val>
          <c:extLst>
            <c:ext xmlns:c16="http://schemas.microsoft.com/office/drawing/2014/chart" uri="{C3380CC4-5D6E-409C-BE32-E72D297353CC}">
              <c16:uniqueId val="{00000004-55EE-40E3-9F41-58A85DBB38C1}"/>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percentStacked"/>
        <c:varyColors val="0"/>
        <c:ser>
          <c:idx val="0"/>
          <c:order val="0"/>
          <c:tx>
            <c:strRef>
              <c:f>'[Verification Support.xlsx]Fixed Revenue'!$G$10</c:f>
              <c:strCache>
                <c:ptCount val="1"/>
                <c:pt idx="0">
                  <c:v>Fixed</c:v>
                </c:pt>
              </c:strCache>
            </c:strRef>
          </c:tx>
          <c:spPr>
            <a:solidFill>
              <a:srgbClr val="1A4766"/>
            </a:solidFill>
            <a:ln>
              <a:noFill/>
            </a:ln>
            <a:effectLst/>
          </c:spPr>
          <c:cat>
            <c:numRef>
              <c:f>'[Verification Support.xlsx]Fixed Revenue'!$I$9:$S$9</c:f>
              <c:numCache>
                <c:formatCode>yyyy</c:formatCode>
                <c:ptCount val="11"/>
                <c:pt idx="0">
                  <c:v>45657</c:v>
                </c:pt>
                <c:pt idx="1">
                  <c:v>46022</c:v>
                </c:pt>
                <c:pt idx="2">
                  <c:v>46387</c:v>
                </c:pt>
                <c:pt idx="3">
                  <c:v>46752</c:v>
                </c:pt>
                <c:pt idx="4">
                  <c:v>47118</c:v>
                </c:pt>
                <c:pt idx="5">
                  <c:v>47483</c:v>
                </c:pt>
                <c:pt idx="6">
                  <c:v>47848</c:v>
                </c:pt>
                <c:pt idx="7">
                  <c:v>48213</c:v>
                </c:pt>
                <c:pt idx="8">
                  <c:v>48579</c:v>
                </c:pt>
                <c:pt idx="9">
                  <c:v>48944</c:v>
                </c:pt>
                <c:pt idx="10">
                  <c:v>49309</c:v>
                </c:pt>
              </c:numCache>
            </c:numRef>
          </c:cat>
          <c:val>
            <c:numRef>
              <c:f>'[Verification Support.xlsx]Fixed Revenue'!$I$10:$S$10</c:f>
              <c:numCache>
                <c:formatCode>#,##0;\(#,##0\);\-;@</c:formatCode>
                <c:ptCount val="11"/>
                <c:pt idx="0">
                  <c:v>175.2759598455265</c:v>
                </c:pt>
                <c:pt idx="1">
                  <c:v>139.04402278098163</c:v>
                </c:pt>
                <c:pt idx="2">
                  <c:v>100.50396004175951</c:v>
                </c:pt>
                <c:pt idx="3">
                  <c:v>103.08608644472112</c:v>
                </c:pt>
                <c:pt idx="4">
                  <c:v>106.25608300329048</c:v>
                </c:pt>
                <c:pt idx="5">
                  <c:v>109.11652639562433</c:v>
                </c:pt>
                <c:pt idx="6">
                  <c:v>110.20365896007034</c:v>
                </c:pt>
                <c:pt idx="7">
                  <c:v>110.37664392830122</c:v>
                </c:pt>
                <c:pt idx="8">
                  <c:v>112.46792217492447</c:v>
                </c:pt>
                <c:pt idx="9">
                  <c:v>109.49729793706369</c:v>
                </c:pt>
                <c:pt idx="10">
                  <c:v>85.350040237405494</c:v>
                </c:pt>
              </c:numCache>
            </c:numRef>
          </c:val>
          <c:extLst>
            <c:ext xmlns:c16="http://schemas.microsoft.com/office/drawing/2014/chart" uri="{C3380CC4-5D6E-409C-BE32-E72D297353CC}">
              <c16:uniqueId val="{00000000-77C0-4601-8F4C-61242B503AD2}"/>
            </c:ext>
          </c:extLst>
        </c:ser>
        <c:ser>
          <c:idx val="2"/>
          <c:order val="1"/>
          <c:tx>
            <c:v>Fixed Revenues from Construction Projects</c:v>
          </c:tx>
          <c:spPr>
            <a:pattFill prst="wdUpDiag">
              <a:fgClr>
                <a:srgbClr val="1A4766"/>
              </a:fgClr>
              <a:bgClr>
                <a:schemeClr val="bg1"/>
              </a:bgClr>
            </a:pattFill>
            <a:ln>
              <a:noFill/>
            </a:ln>
            <a:effectLst/>
          </c:spPr>
          <c:cat>
            <c:numRef>
              <c:f>'[Verification Support.xlsx]Fixed Revenue'!$I$9:$S$9</c:f>
              <c:numCache>
                <c:formatCode>yyyy</c:formatCode>
                <c:ptCount val="11"/>
                <c:pt idx="0">
                  <c:v>45657</c:v>
                </c:pt>
                <c:pt idx="1">
                  <c:v>46022</c:v>
                </c:pt>
                <c:pt idx="2">
                  <c:v>46387</c:v>
                </c:pt>
                <c:pt idx="3">
                  <c:v>46752</c:v>
                </c:pt>
                <c:pt idx="4">
                  <c:v>47118</c:v>
                </c:pt>
                <c:pt idx="5">
                  <c:v>47483</c:v>
                </c:pt>
                <c:pt idx="6">
                  <c:v>47848</c:v>
                </c:pt>
                <c:pt idx="7">
                  <c:v>48213</c:v>
                </c:pt>
                <c:pt idx="8">
                  <c:v>48579</c:v>
                </c:pt>
                <c:pt idx="9">
                  <c:v>48944</c:v>
                </c:pt>
                <c:pt idx="10">
                  <c:v>49309</c:v>
                </c:pt>
              </c:numCache>
            </c:numRef>
          </c:cat>
          <c:val>
            <c:numRef>
              <c:f>'[Verification Support.xlsx]Fixed Revenue'!$I$29:$S$29</c:f>
              <c:numCache>
                <c:formatCode>#,##0.0;\-#,##0.0;\ \-</c:formatCode>
                <c:ptCount val="11"/>
                <c:pt idx="0">
                  <c:v>11.789419988585195</c:v>
                </c:pt>
                <c:pt idx="1">
                  <c:v>15.316973583056267</c:v>
                </c:pt>
                <c:pt idx="2">
                  <c:v>17.629598672994973</c:v>
                </c:pt>
                <c:pt idx="3">
                  <c:v>18.168784598285498</c:v>
                </c:pt>
                <c:pt idx="4">
                  <c:v>18.78655322082983</c:v>
                </c:pt>
                <c:pt idx="5">
                  <c:v>19.228481716470299</c:v>
                </c:pt>
                <c:pt idx="6">
                  <c:v>19.671686298563387</c:v>
                </c:pt>
                <c:pt idx="7">
                  <c:v>20.123196046967266</c:v>
                </c:pt>
                <c:pt idx="8">
                  <c:v>20.584741670312553</c:v>
                </c:pt>
                <c:pt idx="9">
                  <c:v>20.150062357809176</c:v>
                </c:pt>
                <c:pt idx="10">
                  <c:v>15.968221544676581</c:v>
                </c:pt>
              </c:numCache>
            </c:numRef>
          </c:val>
          <c:extLst>
            <c:ext xmlns:c16="http://schemas.microsoft.com/office/drawing/2014/chart" uri="{C3380CC4-5D6E-409C-BE32-E72D297353CC}">
              <c16:uniqueId val="{00000001-77C0-4601-8F4C-61242B503AD2}"/>
            </c:ext>
          </c:extLst>
        </c:ser>
        <c:ser>
          <c:idx val="1"/>
          <c:order val="2"/>
          <c:tx>
            <c:strRef>
              <c:f>'[Verification Support.xlsx]Fixed Revenue'!$G$11</c:f>
              <c:strCache>
                <c:ptCount val="1"/>
                <c:pt idx="0">
                  <c:v>Merchant</c:v>
                </c:pt>
              </c:strCache>
            </c:strRef>
          </c:tx>
          <c:spPr>
            <a:solidFill>
              <a:srgbClr val="67BF72"/>
            </a:solidFill>
            <a:ln>
              <a:noFill/>
            </a:ln>
            <a:effectLst/>
          </c:spPr>
          <c:cat>
            <c:numRef>
              <c:f>'[Verification Support.xlsx]Fixed Revenue'!$I$9:$S$9</c:f>
              <c:numCache>
                <c:formatCode>yyyy</c:formatCode>
                <c:ptCount val="11"/>
                <c:pt idx="0">
                  <c:v>45657</c:v>
                </c:pt>
                <c:pt idx="1">
                  <c:v>46022</c:v>
                </c:pt>
                <c:pt idx="2">
                  <c:v>46387</c:v>
                </c:pt>
                <c:pt idx="3">
                  <c:v>46752</c:v>
                </c:pt>
                <c:pt idx="4">
                  <c:v>47118</c:v>
                </c:pt>
                <c:pt idx="5">
                  <c:v>47483</c:v>
                </c:pt>
                <c:pt idx="6">
                  <c:v>47848</c:v>
                </c:pt>
                <c:pt idx="7">
                  <c:v>48213</c:v>
                </c:pt>
                <c:pt idx="8">
                  <c:v>48579</c:v>
                </c:pt>
                <c:pt idx="9">
                  <c:v>48944</c:v>
                </c:pt>
                <c:pt idx="10">
                  <c:v>49309</c:v>
                </c:pt>
              </c:numCache>
            </c:numRef>
          </c:cat>
          <c:val>
            <c:numRef>
              <c:f>'[Verification Support.xlsx]Fixed Revenue'!$I$11:$S$11</c:f>
              <c:numCache>
                <c:formatCode>#,##0;\(#,##0\);\-;@</c:formatCode>
                <c:ptCount val="11"/>
                <c:pt idx="0">
                  <c:v>29.487842787240812</c:v>
                </c:pt>
                <c:pt idx="1">
                  <c:v>53.113808258044038</c:v>
                </c:pt>
                <c:pt idx="2">
                  <c:v>71.987733529421064</c:v>
                </c:pt>
                <c:pt idx="3">
                  <c:v>70.270503584403144</c:v>
                </c:pt>
                <c:pt idx="4">
                  <c:v>71.60613155923393</c:v>
                </c:pt>
                <c:pt idx="5">
                  <c:v>68.517244667404825</c:v>
                </c:pt>
                <c:pt idx="6">
                  <c:v>64.845243861841567</c:v>
                </c:pt>
                <c:pt idx="7">
                  <c:v>63.845928070385732</c:v>
                </c:pt>
                <c:pt idx="8">
                  <c:v>65.298558570434679</c:v>
                </c:pt>
                <c:pt idx="9">
                  <c:v>65.021679899615819</c:v>
                </c:pt>
                <c:pt idx="10">
                  <c:v>65.267087829724616</c:v>
                </c:pt>
              </c:numCache>
            </c:numRef>
          </c:val>
          <c:extLst>
            <c:ext xmlns:c16="http://schemas.microsoft.com/office/drawing/2014/chart" uri="{C3380CC4-5D6E-409C-BE32-E72D297353CC}">
              <c16:uniqueId val="{00000002-77C0-4601-8F4C-61242B503AD2}"/>
            </c:ext>
          </c:extLst>
        </c:ser>
        <c:dLbls>
          <c:showLegendKey val="0"/>
          <c:showVal val="0"/>
          <c:showCatName val="0"/>
          <c:showSerName val="0"/>
          <c:showPercent val="0"/>
          <c:showBubbleSize val="0"/>
        </c:dLbls>
        <c:axId val="1062538447"/>
        <c:axId val="1922849279"/>
      </c:areaChart>
      <c:dateAx>
        <c:axId val="1062538447"/>
        <c:scaling>
          <c:orientation val="minMax"/>
        </c:scaling>
        <c:delete val="0"/>
        <c:axPos val="b"/>
        <c:numFmt formatCode="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2849279"/>
        <c:crosses val="autoZero"/>
        <c:auto val="1"/>
        <c:lblOffset val="100"/>
        <c:baseTimeUnit val="years"/>
      </c:dateAx>
      <c:valAx>
        <c:axId val="1922849279"/>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2538447"/>
        <c:crosses val="autoZero"/>
        <c:crossBetween val="midCat"/>
        <c:majorUnit val="0.2"/>
        <c:minorUnit val="0.1"/>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711344388660684E-2"/>
          <c:y val="8.4176910098818988E-2"/>
          <c:w val="0.96457731122267865"/>
          <c:h val="0.67803567124608344"/>
        </c:manualLayout>
      </c:layout>
      <c:barChart>
        <c:barDir val="col"/>
        <c:grouping val="percentStacked"/>
        <c:varyColors val="0"/>
        <c:ser>
          <c:idx val="0"/>
          <c:order val="0"/>
          <c:tx>
            <c:strRef>
              <c:f>'[Verification Support.xlsx]Fixed Revenue'!$G$4</c:f>
              <c:strCache>
                <c:ptCount val="1"/>
                <c:pt idx="0">
                  <c:v>Subsidy</c:v>
                </c:pt>
              </c:strCache>
            </c:strRef>
          </c:tx>
          <c:spPr>
            <a:solidFill>
              <a:srgbClr val="1A47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'[Verification Support.xlsx]Fixed Revenue'!$H$3:$S$3</c:f>
              <c:numCache>
                <c:formatCode>General</c:formatCode>
                <c:ptCount val="11"/>
                <c:pt idx="0">
                  <c:v>2024</c:v>
                </c:pt>
                <c:pt idx="1">
                  <c:v>2025</c:v>
                </c:pt>
                <c:pt idx="2">
                  <c:v>2026</c:v>
                </c:pt>
                <c:pt idx="3">
                  <c:v>2027</c:v>
                </c:pt>
                <c:pt idx="4">
                  <c:v>2028</c:v>
                </c:pt>
                <c:pt idx="5">
                  <c:v>2029</c:v>
                </c:pt>
                <c:pt idx="6">
                  <c:v>2030</c:v>
                </c:pt>
                <c:pt idx="7">
                  <c:v>2031</c:v>
                </c:pt>
                <c:pt idx="8">
                  <c:v>2032</c:v>
                </c:pt>
                <c:pt idx="9">
                  <c:v>2033</c:v>
                </c:pt>
                <c:pt idx="10">
                  <c:v>2034</c:v>
                </c:pt>
              </c:numCache>
              <c:extLst/>
            </c:numRef>
          </c:cat>
          <c:val>
            <c:numRef>
              <c:f>'[Verification Support.xlsx]Fixed Revenue'!$H$4:$S$4</c:f>
              <c:numCache>
                <c:formatCode>0%</c:formatCode>
                <c:ptCount val="11"/>
                <c:pt idx="0">
                  <c:v>0.44369261500000001</c:v>
                </c:pt>
                <c:pt idx="1">
                  <c:v>0.49152130999999999</c:v>
                </c:pt>
                <c:pt idx="2">
                  <c:v>0.56868423899999998</c:v>
                </c:pt>
                <c:pt idx="3">
                  <c:v>0.59464763600000003</c:v>
                </c:pt>
                <c:pt idx="4">
                  <c:v>0.59740672399999994</c:v>
                </c:pt>
                <c:pt idx="5">
                  <c:v>0.61427804900000005</c:v>
                </c:pt>
                <c:pt idx="6">
                  <c:v>0.62955926699999998</c:v>
                </c:pt>
                <c:pt idx="7">
                  <c:v>0.63353813800000003</c:v>
                </c:pt>
                <c:pt idx="8">
                  <c:v>0.63267226600000004</c:v>
                </c:pt>
                <c:pt idx="9">
                  <c:v>0.62742344299999997</c:v>
                </c:pt>
                <c:pt idx="10">
                  <c:v>0.56666888599999998</c:v>
                </c:pt>
              </c:numCache>
              <c:extLst/>
            </c:numRef>
          </c:val>
          <c:extLst>
            <c:ext xmlns:c16="http://schemas.microsoft.com/office/drawing/2014/chart" uri="{C3380CC4-5D6E-409C-BE32-E72D297353CC}">
              <c16:uniqueId val="{00000000-EA61-4245-A11A-AA9D6615BDF4}"/>
            </c:ext>
          </c:extLst>
        </c:ser>
        <c:ser>
          <c:idx val="2"/>
          <c:order val="1"/>
          <c:tx>
            <c:strRef>
              <c:f>'[Verification Support.xlsx]Fixed Revenue'!$G$6</c:f>
              <c:strCache>
                <c:ptCount val="1"/>
                <c:pt idx="0">
                  <c:v>Merchant</c:v>
                </c:pt>
              </c:strCache>
            </c:strRef>
          </c:tx>
          <c:spPr>
            <a:solidFill>
              <a:srgbClr val="67BF7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'[Verification Support.xlsx]Fixed Revenue'!$H$3:$S$3</c:f>
              <c:numCache>
                <c:formatCode>General</c:formatCode>
                <c:ptCount val="11"/>
                <c:pt idx="0">
                  <c:v>2024</c:v>
                </c:pt>
                <c:pt idx="1">
                  <c:v>2025</c:v>
                </c:pt>
                <c:pt idx="2">
                  <c:v>2026</c:v>
                </c:pt>
                <c:pt idx="3">
                  <c:v>2027</c:v>
                </c:pt>
                <c:pt idx="4">
                  <c:v>2028</c:v>
                </c:pt>
                <c:pt idx="5">
                  <c:v>2029</c:v>
                </c:pt>
                <c:pt idx="6">
                  <c:v>2030</c:v>
                </c:pt>
                <c:pt idx="7">
                  <c:v>2031</c:v>
                </c:pt>
                <c:pt idx="8">
                  <c:v>2032</c:v>
                </c:pt>
                <c:pt idx="9">
                  <c:v>2033</c:v>
                </c:pt>
                <c:pt idx="10">
                  <c:v>2034</c:v>
                </c:pt>
              </c:numCache>
              <c:extLst/>
            </c:numRef>
          </c:cat>
          <c:val>
            <c:numRef>
              <c:f>'[Verification Support.xlsx]Fixed Revenue'!$H$6:$S$6</c:f>
              <c:numCache>
                <c:formatCode>0%</c:formatCode>
                <c:ptCount val="11"/>
                <c:pt idx="0">
                  <c:v>0.14400905999999999</c:v>
                </c:pt>
                <c:pt idx="1">
                  <c:v>0.27640720099999999</c:v>
                </c:pt>
                <c:pt idx="2">
                  <c:v>0.41734029099999997</c:v>
                </c:pt>
                <c:pt idx="3">
                  <c:v>0.40535236400000002</c:v>
                </c:pt>
                <c:pt idx="4">
                  <c:v>0.402593276</c:v>
                </c:pt>
                <c:pt idx="5">
                  <c:v>0.38572195100000001</c:v>
                </c:pt>
                <c:pt idx="6">
                  <c:v>0.37044073300000002</c:v>
                </c:pt>
                <c:pt idx="7">
                  <c:v>0.36646186200000003</c:v>
                </c:pt>
                <c:pt idx="8">
                  <c:v>0.36732773400000002</c:v>
                </c:pt>
                <c:pt idx="9">
                  <c:v>0.37257655699999997</c:v>
                </c:pt>
                <c:pt idx="10">
                  <c:v>0.43333111400000002</c:v>
                </c:pt>
              </c:numCache>
              <c:extLst/>
            </c:numRef>
          </c:val>
          <c:extLst>
            <c:ext xmlns:c16="http://schemas.microsoft.com/office/drawing/2014/chart" uri="{C3380CC4-5D6E-409C-BE32-E72D297353CC}">
              <c16:uniqueId val="{00000001-EA61-4245-A11A-AA9D6615BDF4}"/>
            </c:ext>
          </c:extLst>
        </c:ser>
        <c:ser>
          <c:idx val="1"/>
          <c:order val="2"/>
          <c:tx>
            <c:strRef>
              <c:f>'[Verification Support.xlsx]Fixed Revenue'!$G$5</c:f>
              <c:strCache>
                <c:ptCount val="1"/>
                <c:pt idx="0">
                  <c:v>PPA</c:v>
                </c:pt>
              </c:strCache>
            </c:strRef>
          </c:tx>
          <c:spPr>
            <a:solidFill>
              <a:srgbClr val="94BCD6"/>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01C0-4ED8-82B0-C5C6D9DBC26B}"/>
                </c:ext>
              </c:extLst>
            </c:dLbl>
            <c:dLbl>
              <c:idx val="3"/>
              <c:delete val="1"/>
              <c:extLst>
                <c:ext xmlns:c15="http://schemas.microsoft.com/office/drawing/2012/chart" uri="{CE6537A1-D6FC-4f65-9D91-7224C49458BB}"/>
                <c:ext xmlns:c16="http://schemas.microsoft.com/office/drawing/2014/chart" uri="{C3380CC4-5D6E-409C-BE32-E72D297353CC}">
                  <c16:uniqueId val="{00000002-EA61-4245-A11A-AA9D6615BDF4}"/>
                </c:ext>
              </c:extLst>
            </c:dLbl>
            <c:dLbl>
              <c:idx val="4"/>
              <c:delete val="1"/>
              <c:extLst>
                <c:ext xmlns:c15="http://schemas.microsoft.com/office/drawing/2012/chart" uri="{CE6537A1-D6FC-4f65-9D91-7224C49458BB}"/>
                <c:ext xmlns:c16="http://schemas.microsoft.com/office/drawing/2014/chart" uri="{C3380CC4-5D6E-409C-BE32-E72D297353CC}">
                  <c16:uniqueId val="{00000003-EA61-4245-A11A-AA9D6615BDF4}"/>
                </c:ext>
              </c:extLst>
            </c:dLbl>
            <c:dLbl>
              <c:idx val="5"/>
              <c:delete val="1"/>
              <c:extLst>
                <c:ext xmlns:c15="http://schemas.microsoft.com/office/drawing/2012/chart" uri="{CE6537A1-D6FC-4f65-9D91-7224C49458BB}"/>
                <c:ext xmlns:c16="http://schemas.microsoft.com/office/drawing/2014/chart" uri="{C3380CC4-5D6E-409C-BE32-E72D297353CC}">
                  <c16:uniqueId val="{00000004-EA61-4245-A11A-AA9D6615BDF4}"/>
                </c:ext>
              </c:extLst>
            </c:dLbl>
            <c:dLbl>
              <c:idx val="6"/>
              <c:delete val="1"/>
              <c:extLst>
                <c:ext xmlns:c15="http://schemas.microsoft.com/office/drawing/2012/chart" uri="{CE6537A1-D6FC-4f65-9D91-7224C49458BB}"/>
                <c:ext xmlns:c16="http://schemas.microsoft.com/office/drawing/2014/chart" uri="{C3380CC4-5D6E-409C-BE32-E72D297353CC}">
                  <c16:uniqueId val="{00000005-EA61-4245-A11A-AA9D6615BDF4}"/>
                </c:ext>
              </c:extLst>
            </c:dLbl>
            <c:dLbl>
              <c:idx val="7"/>
              <c:delete val="1"/>
              <c:extLst>
                <c:ext xmlns:c15="http://schemas.microsoft.com/office/drawing/2012/chart" uri="{CE6537A1-D6FC-4f65-9D91-7224C49458BB}"/>
                <c:ext xmlns:c16="http://schemas.microsoft.com/office/drawing/2014/chart" uri="{C3380CC4-5D6E-409C-BE32-E72D297353CC}">
                  <c16:uniqueId val="{00000006-EA61-4245-A11A-AA9D6615BDF4}"/>
                </c:ext>
              </c:extLst>
            </c:dLbl>
            <c:dLbl>
              <c:idx val="8"/>
              <c:delete val="1"/>
              <c:extLst>
                <c:ext xmlns:c15="http://schemas.microsoft.com/office/drawing/2012/chart" uri="{CE6537A1-D6FC-4f65-9D91-7224C49458BB}"/>
                <c:ext xmlns:c16="http://schemas.microsoft.com/office/drawing/2014/chart" uri="{C3380CC4-5D6E-409C-BE32-E72D297353CC}">
                  <c16:uniqueId val="{00000007-EA61-4245-A11A-AA9D6615BDF4}"/>
                </c:ext>
              </c:extLst>
            </c:dLbl>
            <c:dLbl>
              <c:idx val="9"/>
              <c:delete val="1"/>
              <c:extLst>
                <c:ext xmlns:c15="http://schemas.microsoft.com/office/drawing/2012/chart" uri="{CE6537A1-D6FC-4f65-9D91-7224C49458BB}"/>
                <c:ext xmlns:c16="http://schemas.microsoft.com/office/drawing/2014/chart" uri="{C3380CC4-5D6E-409C-BE32-E72D297353CC}">
                  <c16:uniqueId val="{00000008-EA61-4245-A11A-AA9D6615BDF4}"/>
                </c:ext>
              </c:extLst>
            </c:dLbl>
            <c:dLbl>
              <c:idx val="10"/>
              <c:delete val="1"/>
              <c:extLst>
                <c:ext xmlns:c15="http://schemas.microsoft.com/office/drawing/2012/chart" uri="{CE6537A1-D6FC-4f65-9D91-7224C49458BB}"/>
                <c:ext xmlns:c16="http://schemas.microsoft.com/office/drawing/2014/chart" uri="{C3380CC4-5D6E-409C-BE32-E72D297353CC}">
                  <c16:uniqueId val="{00000009-EA61-4245-A11A-AA9D6615BDF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'[Verification Support.xlsx]Fixed Revenue'!$H$3:$S$3</c:f>
              <c:numCache>
                <c:formatCode>General</c:formatCode>
                <c:ptCount val="11"/>
                <c:pt idx="0">
                  <c:v>2024</c:v>
                </c:pt>
                <c:pt idx="1">
                  <c:v>2025</c:v>
                </c:pt>
                <c:pt idx="2">
                  <c:v>2026</c:v>
                </c:pt>
                <c:pt idx="3">
                  <c:v>2027</c:v>
                </c:pt>
                <c:pt idx="4">
                  <c:v>2028</c:v>
                </c:pt>
                <c:pt idx="5">
                  <c:v>2029</c:v>
                </c:pt>
                <c:pt idx="6">
                  <c:v>2030</c:v>
                </c:pt>
                <c:pt idx="7">
                  <c:v>2031</c:v>
                </c:pt>
                <c:pt idx="8">
                  <c:v>2032</c:v>
                </c:pt>
                <c:pt idx="9">
                  <c:v>2033</c:v>
                </c:pt>
                <c:pt idx="10">
                  <c:v>2034</c:v>
                </c:pt>
              </c:numCache>
              <c:extLst/>
            </c:numRef>
          </c:cat>
          <c:val>
            <c:numRef>
              <c:f>'[Verification Support.xlsx]Fixed Revenue'!$H$5:$S$5</c:f>
              <c:numCache>
                <c:formatCode>0%</c:formatCode>
                <c:ptCount val="11"/>
                <c:pt idx="0">
                  <c:v>0.41229832500000002</c:v>
                </c:pt>
                <c:pt idx="1">
                  <c:v>0.23207148899999999</c:v>
                </c:pt>
                <c:pt idx="2">
                  <c:v>1.3975471E-2</c:v>
                </c:pt>
                <c:pt idx="3">
                  <c:v>0</c:v>
                </c:pt>
                <c:pt idx="4">
                  <c:v>0</c:v>
                </c:pt>
                <c:pt idx="5">
                  <c:v>0</c:v>
                </c:pt>
                <c:pt idx="6">
                  <c:v>0</c:v>
                </c:pt>
                <c:pt idx="7">
                  <c:v>0</c:v>
                </c:pt>
                <c:pt idx="8">
                  <c:v>0</c:v>
                </c:pt>
                <c:pt idx="9">
                  <c:v>0</c:v>
                </c:pt>
                <c:pt idx="10">
                  <c:v>0</c:v>
                </c:pt>
              </c:numCache>
              <c:extLst/>
            </c:numRef>
          </c:val>
          <c:extLst>
            <c:ext xmlns:c16="http://schemas.microsoft.com/office/drawing/2014/chart" uri="{C3380CC4-5D6E-409C-BE32-E72D297353CC}">
              <c16:uniqueId val="{0000000A-EA61-4245-A11A-AA9D6615BDF4}"/>
            </c:ext>
          </c:extLst>
        </c:ser>
        <c:dLbls>
          <c:dLblPos val="ctr"/>
          <c:showLegendKey val="0"/>
          <c:showVal val="1"/>
          <c:showCatName val="0"/>
          <c:showSerName val="0"/>
          <c:showPercent val="0"/>
          <c:showBubbleSize val="0"/>
        </c:dLbls>
        <c:gapWidth val="40"/>
        <c:overlap val="100"/>
        <c:axId val="1902150463"/>
        <c:axId val="1131685839"/>
      </c:barChart>
      <c:catAx>
        <c:axId val="19021504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1685839"/>
        <c:crosses val="autoZero"/>
        <c:auto val="1"/>
        <c:lblAlgn val="ctr"/>
        <c:lblOffset val="100"/>
        <c:noMultiLvlLbl val="0"/>
      </c:catAx>
      <c:valAx>
        <c:axId val="1131685839"/>
        <c:scaling>
          <c:orientation val="minMax"/>
        </c:scaling>
        <c:delete val="1"/>
        <c:axPos val="l"/>
        <c:numFmt formatCode="0%" sourceLinked="1"/>
        <c:majorTickMark val="none"/>
        <c:minorTickMark val="none"/>
        <c:tickLblPos val="nextTo"/>
        <c:crossAx val="1902150463"/>
        <c:crosses val="autoZero"/>
        <c:crossBetween val="between"/>
      </c:valAx>
      <c:spPr>
        <a:noFill/>
        <a:ln>
          <a:noFill/>
        </a:ln>
        <a:effectLst/>
      </c:spPr>
    </c:plotArea>
    <c:legend>
      <c:legendPos val="b"/>
      <c:layout>
        <c:manualLayout>
          <c:xMode val="edge"/>
          <c:yMode val="edge"/>
          <c:x val="0.39560626806633198"/>
          <c:y val="0.8708640636297903"/>
          <c:w val="0.20878746386733607"/>
          <c:h val="0.129135936370209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v>Dividend Target</c:v>
          </c:tx>
          <c:spPr>
            <a:solidFill>
              <a:srgbClr val="2F5597"/>
            </a:solidFill>
            <a:ln>
              <a:noFill/>
            </a:ln>
            <a:effectLst/>
          </c:spPr>
          <c:invertIfNegative val="0"/>
          <c:dPt>
            <c:idx val="9"/>
            <c:invertIfNegative val="0"/>
            <c:bubble3D val="0"/>
            <c:extLst>
              <c:ext xmlns:c16="http://schemas.microsoft.com/office/drawing/2014/chart" uri="{C3380CC4-5D6E-409C-BE32-E72D297353CC}">
                <c16:uniqueId val="{00000000-2100-4520-B783-1311CB746854}"/>
              </c:ext>
            </c:extLst>
          </c:dPt>
          <c:dPt>
            <c:idx val="10"/>
            <c:invertIfNegative val="0"/>
            <c:bubble3D val="0"/>
            <c:spPr>
              <a:solidFill>
                <a:srgbClr val="2F5597"/>
              </a:solidFill>
              <a:ln>
                <a:noFill/>
                <a:prstDash val="dash"/>
              </a:ln>
              <a:effectLst/>
            </c:spPr>
            <c:extLst>
              <c:ext xmlns:c16="http://schemas.microsoft.com/office/drawing/2014/chart" uri="{C3380CC4-5D6E-409C-BE32-E72D297353CC}">
                <c16:uniqueId val="{00000002-2100-4520-B783-1311CB746854}"/>
              </c:ext>
            </c:extLst>
          </c:dPt>
          <c:dLbls>
            <c:dLbl>
              <c:idx val="10"/>
              <c:delete val="1"/>
              <c:extLst>
                <c:ext xmlns:c15="http://schemas.microsoft.com/office/drawing/2012/chart" uri="{CE6537A1-D6FC-4f65-9D91-7224C49458BB}"/>
                <c:ext xmlns:c16="http://schemas.microsoft.com/office/drawing/2014/chart" uri="{C3380CC4-5D6E-409C-BE32-E72D297353CC}">
                  <c16:uniqueId val="{00000002-2100-4520-B783-1311CB74685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'[1]Equity &amp; Dividend timings '!$J$49:$J$59</c:f>
              <c:strCache>
                <c:ptCount val="11"/>
                <c:pt idx="0">
                  <c:v>13/14</c:v>
                </c:pt>
                <c:pt idx="1">
                  <c:v>14/15</c:v>
                </c:pt>
                <c:pt idx="2">
                  <c:v>15/16</c:v>
                </c:pt>
                <c:pt idx="3">
                  <c:v>16/17</c:v>
                </c:pt>
                <c:pt idx="4">
                  <c:v>17/18</c:v>
                </c:pt>
                <c:pt idx="5">
                  <c:v>18/19</c:v>
                </c:pt>
                <c:pt idx="6">
                  <c:v>19/20</c:v>
                </c:pt>
                <c:pt idx="7">
                  <c:v>20/21</c:v>
                </c:pt>
                <c:pt idx="8">
                  <c:v>21/22</c:v>
                </c:pt>
                <c:pt idx="9">
                  <c:v>22/23</c:v>
                </c:pt>
                <c:pt idx="10">
                  <c:v>23/24</c:v>
                </c:pt>
              </c:strCache>
            </c:strRef>
          </c:cat>
          <c:val>
            <c:numRef>
              <c:f>'[1]Equity &amp; Dividend timings '!$K$49:$K$59</c:f>
              <c:numCache>
                <c:formatCode>#,##0.00\p;\(#,##0.00\);\-;@</c:formatCode>
                <c:ptCount val="11"/>
                <c:pt idx="0">
                  <c:v>4</c:v>
                </c:pt>
                <c:pt idx="1">
                  <c:v>6.9999996717753792</c:v>
                </c:pt>
                <c:pt idx="2">
                  <c:v>7.0700007973644627</c:v>
                </c:pt>
                <c:pt idx="3">
                  <c:v>7.18</c:v>
                </c:pt>
                <c:pt idx="4">
                  <c:v>7.4300000000000006</c:v>
                </c:pt>
                <c:pt idx="5">
                  <c:v>7.6799999999999988</c:v>
                </c:pt>
                <c:pt idx="6">
                  <c:v>7.8999999999999995</c:v>
                </c:pt>
                <c:pt idx="7">
                  <c:v>8</c:v>
                </c:pt>
                <c:pt idx="8">
                  <c:v>8.1199999999999992</c:v>
                </c:pt>
                <c:pt idx="9">
                  <c:v>8.4000000000000021</c:v>
                </c:pt>
              </c:numCache>
            </c:numRef>
          </c:val>
          <c:extLst>
            <c:ext xmlns:c16="http://schemas.microsoft.com/office/drawing/2014/chart" uri="{C3380CC4-5D6E-409C-BE32-E72D297353CC}">
              <c16:uniqueId val="{00000003-2100-4520-B783-1311CB746854}"/>
            </c:ext>
          </c:extLst>
        </c:ser>
        <c:ser>
          <c:idx val="1"/>
          <c:order val="1"/>
          <c:tx>
            <c:strRef>
              <c:f>'[Presentation Data and Verification Support v1 (Feb24).xlsx]Equity &amp; Dividend timings '!$L$47</c:f>
              <c:strCache>
                <c:ptCount val="1"/>
                <c:pt idx="0">
                  <c:v>Additional Dividend</c:v>
                </c:pt>
              </c:strCache>
            </c:strRef>
          </c:tx>
          <c:spPr>
            <a:solidFill>
              <a:srgbClr val="B4C7E7"/>
            </a:solidFill>
            <a:ln>
              <a:noFill/>
            </a:ln>
            <a:effectLst/>
          </c:spPr>
          <c:invertIfNegative val="0"/>
          <c:dPt>
            <c:idx val="10"/>
            <c:invertIfNegative val="0"/>
            <c:bubble3D val="0"/>
            <c:spPr>
              <a:solidFill>
                <a:srgbClr val="B4C7E7"/>
              </a:solidFill>
              <a:ln>
                <a:solidFill>
                  <a:srgbClr val="FF0000"/>
                </a:solidFill>
                <a:prstDash val="dash"/>
              </a:ln>
              <a:effectLst/>
            </c:spPr>
            <c:extLst>
              <c:ext xmlns:c16="http://schemas.microsoft.com/office/drawing/2014/chart" uri="{C3380CC4-5D6E-409C-BE32-E72D297353CC}">
                <c16:uniqueId val="{00000005-2100-4520-B783-1311CB746854}"/>
              </c:ext>
            </c:extLst>
          </c:dPt>
          <c:dLbls>
            <c:dLbl>
              <c:idx val="5"/>
              <c:layout>
                <c:manualLayout>
                  <c:x val="0"/>
                  <c:y val="-4.71466580376083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100-4520-B783-1311CB746854}"/>
                </c:ext>
              </c:extLst>
            </c:dLbl>
            <c:dLbl>
              <c:idx val="9"/>
              <c:tx>
                <c:rich>
                  <a:bodyPr/>
                  <a:lstStyle/>
                  <a:p>
                    <a:fld id="{C3B85148-980F-4E12-97A9-A380CD629F8D}" type="VALUE">
                      <a:rPr lang="en-US">
                        <a:solidFill>
                          <a:srgbClr val="7D7D7D"/>
                        </a:solidFill>
                      </a:rPr>
                      <a:pPr/>
                      <a:t>[VALUE]</a:t>
                    </a:fld>
                    <a:endParaRPr lang="en-GB"/>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100-4520-B783-1311CB746854}"/>
                </c:ext>
              </c:extLst>
            </c:dLbl>
            <c:dLbl>
              <c:idx val="10"/>
              <c:layout>
                <c:manualLayout>
                  <c:x val="-1.5594361762933581E-16"/>
                  <c:y val="6.6219809166453467E-2"/>
                </c:manualLayout>
              </c:layout>
              <c:tx>
                <c:strRef>
                  <c:f>'[Verification Support.xlsx]Equity &amp; Dividend timings '!$M$42</c:f>
                  <c:strCache>
                    <c:ptCount val="1"/>
                    <c:pt idx="0">
                      <c:v>#REF!</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{25F3B50D-17D2-449B-B89F-0443773CF673}</c15:txfldGUID>
                      <c15:f>'[Verification Support.xlsx]Equity &amp; Dividend timings '!$M$42</c15:f>
                      <c15:dlblFieldTableCache>
                        <c:ptCount val="1"/>
                        <c:pt idx="0">
                          <c:v>#REF!</c:v>
                        </c:pt>
                      </c15:dlblFieldTableCache>
                    </c15:dlblFTEntry>
                  </c15:dlblFieldTable>
                  <c15:showDataLabelsRange val="0"/>
                </c:ext>
                <c:ext xmlns:c16="http://schemas.microsoft.com/office/drawing/2014/chart" uri="{C3380CC4-5D6E-409C-BE32-E72D297353CC}">
                  <c16:uniqueId val="{00000005-2100-4520-B783-1311CB74685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8F8F8F"/>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'[1]Equity &amp; Dividend timings '!$J$49:$J$59</c:f>
              <c:strCache>
                <c:ptCount val="11"/>
                <c:pt idx="0">
                  <c:v>13/14</c:v>
                </c:pt>
                <c:pt idx="1">
                  <c:v>14/15</c:v>
                </c:pt>
                <c:pt idx="2">
                  <c:v>15/16</c:v>
                </c:pt>
                <c:pt idx="3">
                  <c:v>16/17</c:v>
                </c:pt>
                <c:pt idx="4">
                  <c:v>17/18</c:v>
                </c:pt>
                <c:pt idx="5">
                  <c:v>18/19</c:v>
                </c:pt>
                <c:pt idx="6">
                  <c:v>19/20</c:v>
                </c:pt>
                <c:pt idx="7">
                  <c:v>20/21</c:v>
                </c:pt>
                <c:pt idx="8">
                  <c:v>21/22</c:v>
                </c:pt>
                <c:pt idx="9">
                  <c:v>22/23</c:v>
                </c:pt>
                <c:pt idx="10">
                  <c:v>23/24</c:v>
                </c:pt>
              </c:strCache>
            </c:strRef>
          </c:cat>
          <c:val>
            <c:numRef>
              <c:f>'[1]Equity &amp; Dividend timings '!$L$49:$L$59</c:f>
              <c:numCache>
                <c:formatCode>#,##0.00\p;\(#,##0.00\);\-;@</c:formatCode>
                <c:ptCount val="11"/>
                <c:pt idx="1">
                  <c:v>0.25</c:v>
                </c:pt>
                <c:pt idx="2">
                  <c:v>0.18</c:v>
                </c:pt>
                <c:pt idx="3">
                  <c:v>7.0000000000000007E-2</c:v>
                </c:pt>
                <c:pt idx="5">
                  <c:v>0.63</c:v>
                </c:pt>
                <c:pt idx="8">
                  <c:v>0.08</c:v>
                </c:pt>
                <c:pt idx="9">
                  <c:v>0.2</c:v>
                </c:pt>
              </c:numCache>
            </c:numRef>
          </c:val>
          <c:extLst>
            <c:ext xmlns:c16="http://schemas.microsoft.com/office/drawing/2014/chart" uri="{C3380CC4-5D6E-409C-BE32-E72D297353CC}">
              <c16:uniqueId val="{00000008-2100-4520-B783-1311CB746854}"/>
            </c:ext>
          </c:extLst>
        </c:ser>
        <c:ser>
          <c:idx val="2"/>
          <c:order val="2"/>
          <c:tx>
            <c:strRef>
              <c:f>'[Presentation Data and Verification Support v1 (Feb24).xlsx]Equity &amp; Dividend timings '!$N$47</c:f>
              <c:strCache>
                <c:ptCount val="1"/>
                <c:pt idx="0">
                  <c:v>Amount Announced</c:v>
                </c:pt>
              </c:strCache>
            </c:strRef>
          </c:tx>
          <c:spPr>
            <a:solidFill>
              <a:srgbClr val="4D8EBB"/>
            </a:solidFill>
            <a:ln w="28575" cap="rnd">
              <a:noFill/>
              <a:round/>
            </a:ln>
            <a:effectLst/>
            <a:extLst>
              <a:ext uri="{91240B29-F687-4F45-9708-019B960494DF}">
                <a14:hiddenLine xmlns:a14="http://schemas.microsoft.com/office/drawing/2010/main" w="28575" cap="rnd">
                  <a:solidFill>
                    <a:srgbClr val="A5A5A5"/>
                  </a:solidFill>
                  <a:round/>
                </a14:hiddenLine>
              </a:ext>
            </a:extLst>
          </c:spPr>
          <c:invertIfNegative val="0"/>
          <c:dLbls>
            <c:spPr>
              <a:noFill/>
              <a:ln>
                <a:noFill/>
              </a:ln>
              <a:effectLst/>
            </c:spPr>
            <c:txPr>
              <a:bodyPr wrap="square" lIns="38100" tIns="19050" rIns="38100" bIns="19050" anchor="ctr">
                <a:spAutoFit/>
              </a:bodyPr>
              <a:lstStyle/>
              <a:p>
                <a:pPr>
                  <a:defRPr sz="9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'[1]Equity &amp; Dividend timings '!$J$49:$J$59</c:f>
              <c:strCache>
                <c:ptCount val="11"/>
                <c:pt idx="0">
                  <c:v>13/14</c:v>
                </c:pt>
                <c:pt idx="1">
                  <c:v>14/15</c:v>
                </c:pt>
                <c:pt idx="2">
                  <c:v>15/16</c:v>
                </c:pt>
                <c:pt idx="3">
                  <c:v>16/17</c:v>
                </c:pt>
                <c:pt idx="4">
                  <c:v>17/18</c:v>
                </c:pt>
                <c:pt idx="5">
                  <c:v>18/19</c:v>
                </c:pt>
                <c:pt idx="6">
                  <c:v>19/20</c:v>
                </c:pt>
                <c:pt idx="7">
                  <c:v>20/21</c:v>
                </c:pt>
                <c:pt idx="8">
                  <c:v>21/22</c:v>
                </c:pt>
                <c:pt idx="9">
                  <c:v>22/23</c:v>
                </c:pt>
                <c:pt idx="10">
                  <c:v>23/24</c:v>
                </c:pt>
              </c:strCache>
            </c:strRef>
          </c:cat>
          <c:val>
            <c:numRef>
              <c:f>'[1]Equity &amp; Dividend timings '!$N$49:$N$59</c:f>
              <c:numCache>
                <c:formatCode>General</c:formatCode>
                <c:ptCount val="11"/>
                <c:pt idx="10" formatCode="#,##0.00\p;\(#,##0.00\);\-;@">
                  <c:v>2.2000000000000002</c:v>
                </c:pt>
              </c:numCache>
            </c:numRef>
          </c:val>
          <c:extLst>
            <c:ext xmlns:c16="http://schemas.microsoft.com/office/drawing/2014/chart" uri="{C3380CC4-5D6E-409C-BE32-E72D297353CC}">
              <c16:uniqueId val="{00000009-2100-4520-B783-1311CB746854}"/>
            </c:ext>
          </c:extLst>
        </c:ser>
        <c:ser>
          <c:idx val="3"/>
          <c:order val="3"/>
          <c:tx>
            <c:strRef>
              <c:f>'[Presentation Data and Verification Support v1 (Feb24).xlsx]Equity &amp; Dividend timings '!$O$47</c:f>
              <c:strCache>
                <c:ptCount val="1"/>
                <c:pt idx="0">
                  <c:v>Remaining</c:v>
                </c:pt>
              </c:strCache>
            </c:strRef>
          </c:tx>
          <c:spPr>
            <a:pattFill prst="wdUpDiag">
              <a:fgClr>
                <a:srgbClr val="2F5597"/>
              </a:fgClr>
              <a:bgClr>
                <a:srgbClr val="FFFFFF"/>
              </a:bgClr>
            </a:pattFill>
            <a:ln w="25400">
              <a:noFill/>
            </a:ln>
            <a:effectLst/>
          </c:spPr>
          <c:invertIfNegative val="0"/>
          <c:dLbls>
            <c:dLbl>
              <c:idx val="10"/>
              <c:layout>
                <c:manualLayout>
                  <c:x val="-1.1808772446368621E-16"/>
                  <c:y val="7.3357718517192069E-2"/>
                </c:manualLayout>
              </c:layout>
              <c:tx>
                <c:rich>
                  <a:bodyPr/>
                  <a:lstStyle/>
                  <a:p>
                    <a:fld id="{B977464A-6F6E-4760-8988-5D12BC527251}" type="VALUE">
                      <a:rPr lang="en-US">
                        <a:solidFill>
                          <a:schemeClr val="tx1">
                            <a:lumMod val="50000"/>
                          </a:schemeClr>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2100-4520-B783-1311CB746854}"/>
                </c:ext>
              </c:extLst>
            </c:dLbl>
            <c:spPr>
              <a:solidFill>
                <a:srgbClr val="FFFFFF"/>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'[1]Equity &amp; Dividend timings '!$J$49:$J$59</c:f>
              <c:strCache>
                <c:ptCount val="11"/>
                <c:pt idx="0">
                  <c:v>13/14</c:v>
                </c:pt>
                <c:pt idx="1">
                  <c:v>14/15</c:v>
                </c:pt>
                <c:pt idx="2">
                  <c:v>15/16</c:v>
                </c:pt>
                <c:pt idx="3">
                  <c:v>16/17</c:v>
                </c:pt>
                <c:pt idx="4">
                  <c:v>17/18</c:v>
                </c:pt>
                <c:pt idx="5">
                  <c:v>18/19</c:v>
                </c:pt>
                <c:pt idx="6">
                  <c:v>19/20</c:v>
                </c:pt>
                <c:pt idx="7">
                  <c:v>20/21</c:v>
                </c:pt>
                <c:pt idx="8">
                  <c:v>21/22</c:v>
                </c:pt>
                <c:pt idx="9">
                  <c:v>22/23</c:v>
                </c:pt>
                <c:pt idx="10">
                  <c:v>23/24</c:v>
                </c:pt>
              </c:strCache>
            </c:strRef>
          </c:cat>
          <c:val>
            <c:numRef>
              <c:f>'[1]Equity &amp; Dividend timings '!$O$49:$O$59</c:f>
              <c:numCache>
                <c:formatCode>General</c:formatCode>
                <c:ptCount val="11"/>
                <c:pt idx="10" formatCode="#,##0.00\p;\(#,##0.00\);\-;@">
                  <c:v>6.6000000000000005</c:v>
                </c:pt>
              </c:numCache>
            </c:numRef>
          </c:val>
          <c:extLst>
            <c:ext xmlns:c16="http://schemas.microsoft.com/office/drawing/2014/chart" uri="{C3380CC4-5D6E-409C-BE32-E72D297353CC}">
              <c16:uniqueId val="{0000000A-2100-4520-B783-1311CB746854}"/>
            </c:ext>
          </c:extLst>
        </c:ser>
        <c:dLbls>
          <c:showLegendKey val="0"/>
          <c:showVal val="0"/>
          <c:showCatName val="0"/>
          <c:showSerName val="0"/>
          <c:showPercent val="0"/>
          <c:showBubbleSize val="0"/>
        </c:dLbls>
        <c:gapWidth val="50"/>
        <c:overlap val="100"/>
        <c:axId val="330781535"/>
        <c:axId val="1693843839"/>
      </c:barChart>
      <c:lineChart>
        <c:grouping val="standard"/>
        <c:varyColors val="0"/>
        <c:ser>
          <c:idx val="4"/>
          <c:order val="4"/>
          <c:tx>
            <c:v>Total</c:v>
          </c:tx>
          <c:spPr>
            <a:ln>
              <a:noFill/>
            </a:ln>
            <a:effectLst/>
          </c:spPr>
          <c:marker>
            <c:symbol val="none"/>
          </c:marker>
          <c:dLbls>
            <c:dLbl>
              <c:idx val="10"/>
              <c:layout>
                <c:manualLayout>
                  <c:x val="0"/>
                  <c:y val="8.0167856322843276E-2"/>
                </c:manualLayout>
              </c:layout>
              <c:tx>
                <c:rich>
                  <a:bodyPr rot="0" spcFirstLastPara="1" vertOverflow="ellipsis" vert="horz" wrap="square" lIns="38100" tIns="19050" rIns="38100" bIns="19050" anchor="ctr" anchorCtr="1">
                    <a:spAutoFit/>
                  </a:bodyPr>
                  <a:lstStyle/>
                  <a:p>
                    <a:pPr>
                      <a:defRPr sz="1180" b="0" i="0" u="none" strike="noStrike" kern="1200" baseline="0">
                        <a:solidFill>
                          <a:schemeClr val="bg2">
                            <a:lumMod val="10000"/>
                          </a:schemeClr>
                        </a:solidFill>
                        <a:latin typeface="+mn-lt"/>
                        <a:ea typeface="+mn-ea"/>
                        <a:cs typeface="+mn-cs"/>
                      </a:defRPr>
                    </a:pPr>
                    <a:fld id="{B02D553A-AB10-43B4-8665-2076E5114A69}" type="VALUE">
                      <a:rPr lang="en-US"/>
                      <a:pPr>
                        <a:defRPr sz="1180" b="0" i="0" u="none" strike="noStrike" kern="1200" baseline="0">
                          <a:solidFill>
                            <a:schemeClr val="bg2">
                              <a:lumMod val="10000"/>
                            </a:schemeClr>
                          </a:solidFill>
                          <a:latin typeface="+mn-lt"/>
                          <a:ea typeface="+mn-ea"/>
                          <a:cs typeface="+mn-cs"/>
                        </a:defRPr>
                      </a:pPr>
                      <a:t>[VALUE]</a:t>
                    </a:fld>
                    <a:endParaRPr lang="en-GB"/>
                  </a:p>
                </c:rich>
              </c:tx>
              <c:spPr>
                <a:solidFill>
                  <a:schemeClr val="bg1"/>
                </a:solidFill>
                <a:ln>
                  <a:noFill/>
                </a:ln>
                <a:effectLst/>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2100-4520-B783-1311CB746854}"/>
                </c:ext>
              </c:extLst>
            </c:dLbl>
            <c:spPr>
              <a:noFill/>
              <a:ln>
                <a:noFill/>
              </a:ln>
              <a:effectLst/>
            </c:spPr>
            <c:txPr>
              <a:bodyPr rot="0" spcFirstLastPara="1" vertOverflow="ellipsis" vert="horz" wrap="square" lIns="38100" tIns="19050" rIns="38100" bIns="19050" anchor="ctr" anchorCtr="1">
                <a:spAutoFit/>
              </a:bodyPr>
              <a:lstStyle/>
              <a:p>
                <a:pPr>
                  <a:defRPr sz="118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'[1]Equity &amp; Dividend timings '!$J$49:$J$59</c:f>
              <c:strCache>
                <c:ptCount val="11"/>
                <c:pt idx="0">
                  <c:v>13/14</c:v>
                </c:pt>
                <c:pt idx="1">
                  <c:v>14/15</c:v>
                </c:pt>
                <c:pt idx="2">
                  <c:v>15/16</c:v>
                </c:pt>
                <c:pt idx="3">
                  <c:v>16/17</c:v>
                </c:pt>
                <c:pt idx="4">
                  <c:v>17/18</c:v>
                </c:pt>
                <c:pt idx="5">
                  <c:v>18/19</c:v>
                </c:pt>
                <c:pt idx="6">
                  <c:v>19/20</c:v>
                </c:pt>
                <c:pt idx="7">
                  <c:v>20/21</c:v>
                </c:pt>
                <c:pt idx="8">
                  <c:v>21/22</c:v>
                </c:pt>
                <c:pt idx="9">
                  <c:v>22/23</c:v>
                </c:pt>
                <c:pt idx="10">
                  <c:v>23/24</c:v>
                </c:pt>
              </c:strCache>
            </c:strRef>
          </c:cat>
          <c:val>
            <c:numRef>
              <c:f>'[1]Equity &amp; Dividend timings '!$M$49:$M$58</c:f>
              <c:numCache>
                <c:formatCode>#,##0.00\p;\(#,##0.00\);\-;@</c:formatCode>
                <c:ptCount val="10"/>
                <c:pt idx="0">
                  <c:v>4</c:v>
                </c:pt>
                <c:pt idx="1">
                  <c:v>7.2499996717753792</c:v>
                </c:pt>
                <c:pt idx="2">
                  <c:v>7.2500007973644625</c:v>
                </c:pt>
                <c:pt idx="3">
                  <c:v>7.25</c:v>
                </c:pt>
                <c:pt idx="4">
                  <c:v>7.4300000000000006</c:v>
                </c:pt>
                <c:pt idx="5">
                  <c:v>8.3099999999999987</c:v>
                </c:pt>
                <c:pt idx="6">
                  <c:v>7.8999999999999995</c:v>
                </c:pt>
                <c:pt idx="7">
                  <c:v>8</c:v>
                </c:pt>
                <c:pt idx="8">
                  <c:v>8.1999999999999993</c:v>
                </c:pt>
                <c:pt idx="9">
                  <c:v>8.6000000000000014</c:v>
                </c:pt>
              </c:numCache>
            </c:numRef>
          </c:val>
          <c:smooth val="0"/>
          <c:extLst>
            <c:ext xmlns:c16="http://schemas.microsoft.com/office/drawing/2014/chart" uri="{C3380CC4-5D6E-409C-BE32-E72D297353CC}">
              <c16:uniqueId val="{0000000C-2100-4520-B783-1311CB746854}"/>
            </c:ext>
          </c:extLst>
        </c:ser>
        <c:dLbls>
          <c:showLegendKey val="0"/>
          <c:showVal val="0"/>
          <c:showCatName val="0"/>
          <c:showSerName val="0"/>
          <c:showPercent val="0"/>
          <c:showBubbleSize val="0"/>
        </c:dLbls>
        <c:marker val="1"/>
        <c:smooth val="0"/>
        <c:axId val="330781535"/>
        <c:axId val="1693843839"/>
      </c:lineChart>
      <c:catAx>
        <c:axId val="330781535"/>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8F8F8F"/>
                </a:solidFill>
                <a:latin typeface="+mn-lt"/>
                <a:ea typeface="+mn-ea"/>
                <a:cs typeface="+mn-cs"/>
              </a:defRPr>
            </a:pPr>
            <a:endParaRPr lang="en-US"/>
          </a:p>
        </c:txPr>
        <c:crossAx val="1693843839"/>
        <c:crosses val="autoZero"/>
        <c:auto val="1"/>
        <c:lblAlgn val="ctr"/>
        <c:lblOffset val="100"/>
        <c:noMultiLvlLbl val="0"/>
      </c:catAx>
      <c:valAx>
        <c:axId val="1693843839"/>
        <c:scaling>
          <c:orientation val="minMax"/>
          <c:max val="10"/>
        </c:scaling>
        <c:delete val="1"/>
        <c:axPos val="l"/>
        <c:numFmt formatCode="#,##0.00\p;\(#,##0.00\);\-;@" sourceLinked="1"/>
        <c:majorTickMark val="out"/>
        <c:minorTickMark val="none"/>
        <c:tickLblPos val="nextTo"/>
        <c:crossAx val="330781535"/>
        <c:crosses val="autoZero"/>
        <c:crossBetween val="between"/>
      </c:valAx>
    </c:plotArea>
    <c:legend>
      <c:legendPos val="b"/>
      <c:legendEntry>
        <c:idx val="4"/>
        <c:delete val="1"/>
      </c:legendEntry>
      <c:overlay val="0"/>
      <c:txPr>
        <a:bodyPr/>
        <a:lstStyle/>
        <a:p>
          <a:pPr>
            <a:defRPr sz="900">
              <a:solidFill>
                <a:srgbClr val="8F8F8F"/>
              </a:solidFill>
            </a:defRPr>
          </a:pPr>
          <a:endParaRPr lang="en-US"/>
        </a:p>
      </c:txPr>
    </c:legend>
    <c:plotVisOnly val="1"/>
    <c:dispBlanksAs val="gap"/>
    <c:showDLblsOverMax val="0"/>
    <c:extLst/>
  </c:chart>
  <c:spPr>
    <a:no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103952"/>
                </a:solidFill>
                <a:latin typeface="+mn-lt"/>
                <a:ea typeface="+mn-ea"/>
                <a:cs typeface="+mn-cs"/>
              </a:defRPr>
            </a:pPr>
            <a:r>
              <a:rPr lang="en-US" sz="1600" b="1">
                <a:solidFill>
                  <a:srgbClr val="103952"/>
                </a:solidFill>
              </a:rPr>
              <a:t>£577m</a:t>
            </a:r>
          </a:p>
        </c:rich>
      </c:tx>
      <c:layout>
        <c:manualLayout>
          <c:xMode val="edge"/>
          <c:yMode val="edge"/>
          <c:x val="0.40564706405488121"/>
          <c:y val="5.3732402902480552E-3"/>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rgbClr val="103952"/>
              </a:solidFill>
              <a:latin typeface="+mn-lt"/>
              <a:ea typeface="+mn-ea"/>
              <a:cs typeface="+mn-cs"/>
            </a:defRPr>
          </a:pPr>
          <a:endParaRPr lang="en-US"/>
        </a:p>
      </c:txPr>
    </c:title>
    <c:autoTitleDeleted val="0"/>
    <c:plotArea>
      <c:layout>
        <c:manualLayout>
          <c:layoutTarget val="inner"/>
          <c:xMode val="edge"/>
          <c:yMode val="edge"/>
          <c:x val="2.0284986490518445E-3"/>
          <c:y val="0.10620209433675282"/>
          <c:w val="0.99797150135094814"/>
          <c:h val="0.79304013070089685"/>
        </c:manualLayout>
      </c:layout>
      <c:barChart>
        <c:barDir val="col"/>
        <c:grouping val="percentStacked"/>
        <c:varyColors val="0"/>
        <c:ser>
          <c:idx val="0"/>
          <c:order val="0"/>
          <c:tx>
            <c:strRef>
              <c:f>Sheet1!$B$4</c:f>
              <c:strCache>
                <c:ptCount val="1"/>
                <c:pt idx="0">
                  <c:v>Long-term debt</c:v>
                </c:pt>
              </c:strCache>
            </c:strRef>
          </c:tx>
          <c:spPr>
            <a:solidFill>
              <a:srgbClr val="1A4766"/>
            </a:solidFill>
            <a:ln>
              <a:noFill/>
            </a:ln>
            <a:effectLst/>
          </c:spPr>
          <c:invertIfNegative val="0"/>
          <c:dLbls>
            <c:dLbl>
              <c:idx val="0"/>
              <c:tx>
                <c:rich>
                  <a:bodyPr/>
                  <a:lstStyle/>
                  <a:p>
                    <a:r>
                      <a:rPr lang="en-US"/>
                      <a:t>£410m (71%)</a:t>
                    </a:r>
                  </a:p>
                </c:rich>
              </c:tx>
              <c:showLegendKey val="0"/>
              <c:showVal val="1"/>
              <c:showCatName val="0"/>
              <c:showSerName val="0"/>
              <c:showPercent val="0"/>
              <c:showBubbleSize val="0"/>
              <c:extLst>
                <c:ext xmlns:c15="http://schemas.microsoft.com/office/drawing/2012/chart" uri="{CE6537A1-D6FC-4f65-9D91-7224C49458BB}">
                  <c15:layout>
                    <c:manualLayout>
                      <c:w val="0.26078596555680211"/>
                      <c:h val="0.24946395073213853"/>
                    </c:manualLayout>
                  </c15:layout>
                  <c15:showDataLabelsRange val="0"/>
                </c:ext>
                <c:ext xmlns:c16="http://schemas.microsoft.com/office/drawing/2014/chart" uri="{C3380CC4-5D6E-409C-BE32-E72D297353CC}">
                  <c16:uniqueId val="{00000000-3429-4D2D-84A4-49DD4579B3F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Sheet1!$C$4</c:f>
              <c:numCache>
                <c:formatCode>General</c:formatCode>
                <c:ptCount val="1"/>
                <c:pt idx="0">
                  <c:v>431</c:v>
                </c:pt>
              </c:numCache>
            </c:numRef>
          </c:val>
          <c:extLst>
            <c:ext xmlns:c16="http://schemas.microsoft.com/office/drawing/2014/chart" uri="{C3380CC4-5D6E-409C-BE32-E72D297353CC}">
              <c16:uniqueId val="{00000001-3429-4D2D-84A4-49DD4579B3F0}"/>
            </c:ext>
          </c:extLst>
        </c:ser>
        <c:ser>
          <c:idx val="1"/>
          <c:order val="1"/>
          <c:tx>
            <c:strRef>
              <c:f>Sheet1!$B$5</c:f>
              <c:strCache>
                <c:ptCount val="1"/>
                <c:pt idx="0">
                  <c:v>RCF</c:v>
                </c:pt>
              </c:strCache>
            </c:strRef>
          </c:tx>
          <c:spPr>
            <a:solidFill>
              <a:srgbClr val="67BF72"/>
            </a:solidFill>
            <a:ln>
              <a:noFill/>
            </a:ln>
            <a:effectLst/>
          </c:spPr>
          <c:invertIfNegative val="0"/>
          <c:dLbls>
            <c:dLbl>
              <c:idx val="0"/>
              <c:tx>
                <c:rich>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r>
                      <a:rPr lang="en-US" sz="1600"/>
                      <a:t>£167m (29%)</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7710099785670228"/>
                      <c:h val="0.16689359721687819"/>
                    </c:manualLayout>
                  </c15:layout>
                  <c15:showDataLabelsRange val="0"/>
                </c:ext>
                <c:ext xmlns:c16="http://schemas.microsoft.com/office/drawing/2014/chart" uri="{C3380CC4-5D6E-409C-BE32-E72D297353CC}">
                  <c16:uniqueId val="{00000002-3429-4D2D-84A4-49DD4579B3F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Sheet1!$C$5</c:f>
              <c:numCache>
                <c:formatCode>General</c:formatCode>
                <c:ptCount val="1"/>
                <c:pt idx="0">
                  <c:v>153</c:v>
                </c:pt>
              </c:numCache>
            </c:numRef>
          </c:val>
          <c:extLst>
            <c:ext xmlns:c16="http://schemas.microsoft.com/office/drawing/2014/chart" uri="{C3380CC4-5D6E-409C-BE32-E72D297353CC}">
              <c16:uniqueId val="{00000003-3429-4D2D-84A4-49DD4579B3F0}"/>
            </c:ext>
          </c:extLst>
        </c:ser>
        <c:dLbls>
          <c:showLegendKey val="0"/>
          <c:showVal val="0"/>
          <c:showCatName val="0"/>
          <c:showSerName val="0"/>
          <c:showPercent val="0"/>
          <c:showBubbleSize val="0"/>
        </c:dLbls>
        <c:gapWidth val="100"/>
        <c:overlap val="100"/>
        <c:axId val="467465344"/>
        <c:axId val="929629808"/>
      </c:barChart>
      <c:catAx>
        <c:axId val="467465344"/>
        <c:scaling>
          <c:orientation val="minMax"/>
        </c:scaling>
        <c:delete val="1"/>
        <c:axPos val="b"/>
        <c:numFmt formatCode="General" sourceLinked="1"/>
        <c:majorTickMark val="none"/>
        <c:minorTickMark val="none"/>
        <c:tickLblPos val="nextTo"/>
        <c:crossAx val="929629808"/>
        <c:crosses val="autoZero"/>
        <c:auto val="1"/>
        <c:lblAlgn val="ctr"/>
        <c:lblOffset val="100"/>
        <c:noMultiLvlLbl val="0"/>
      </c:catAx>
      <c:valAx>
        <c:axId val="929629808"/>
        <c:scaling>
          <c:orientation val="minMax"/>
        </c:scaling>
        <c:delete val="1"/>
        <c:axPos val="l"/>
        <c:numFmt formatCode="0%" sourceLinked="1"/>
        <c:majorTickMark val="none"/>
        <c:minorTickMark val="none"/>
        <c:tickLblPos val="nextTo"/>
        <c:crossAx val="467465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10395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solidFill>
                <a:srgbClr val="1A4766"/>
              </a:solidFill>
              <a:ln w="19050">
                <a:noFill/>
              </a:ln>
              <a:effectLst/>
            </c:spPr>
            <c:extLst>
              <c:ext xmlns:c16="http://schemas.microsoft.com/office/drawing/2014/chart" uri="{C3380CC4-5D6E-409C-BE32-E72D297353CC}">
                <c16:uniqueId val="{00000001-E8FF-4C7E-BD6E-F7AE529CF20D}"/>
              </c:ext>
            </c:extLst>
          </c:dPt>
          <c:dPt>
            <c:idx val="1"/>
            <c:bubble3D val="0"/>
            <c:spPr>
              <a:solidFill>
                <a:srgbClr val="67BF72"/>
              </a:solidFill>
              <a:ln w="19050">
                <a:noFill/>
              </a:ln>
              <a:effectLst/>
            </c:spPr>
            <c:extLst>
              <c:ext xmlns:c16="http://schemas.microsoft.com/office/drawing/2014/chart" uri="{C3380CC4-5D6E-409C-BE32-E72D297353CC}">
                <c16:uniqueId val="{00000003-E8FF-4C7E-BD6E-F7AE529CF20D}"/>
              </c:ext>
            </c:extLst>
          </c:dPt>
          <c:dLbls>
            <c:dLbl>
              <c:idx val="0"/>
              <c:tx>
                <c:rich>
                  <a:bodyPr/>
                  <a:lstStyle/>
                  <a:p>
                    <a:fld id="{888E6D33-FA78-4693-80C6-57AA31E64AA3}" type="CATEGORYNAME">
                      <a:rPr lang="en-US"/>
                      <a:pPr/>
                      <a:t>[CATEGORY NAME]</a:t>
                    </a:fld>
                    <a:r>
                      <a:rPr lang="en-US" baseline="0"/>
                      <a:t>
79%</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8FF-4C7E-BD6E-F7AE529CF20D}"/>
                </c:ext>
              </c:extLst>
            </c:dLbl>
            <c:dLbl>
              <c:idx val="1"/>
              <c:layout>
                <c:manualLayout>
                  <c:x val="0.20844972560248146"/>
                  <c:y val="0.17718538177076154"/>
                </c:manualLayout>
              </c:layout>
              <c:tx>
                <c:rich>
                  <a:bodyPr/>
                  <a:lstStyle/>
                  <a:p>
                    <a:fld id="{7385DF7D-FF37-4887-9B1B-5E108AF31833}" type="CATEGORYNAME">
                      <a:rPr lang="en-US"/>
                      <a:pPr/>
                      <a:t>[CATEGORY NAME]</a:t>
                    </a:fld>
                    <a:r>
                      <a:rPr lang="en-US" baseline="0"/>
                      <a:t>
21%</a:t>
                    </a:r>
                  </a:p>
                </c:rich>
              </c:tx>
              <c:dLblPos val="bestFit"/>
              <c:showLegendKey val="0"/>
              <c:showVal val="0"/>
              <c:showCatName val="1"/>
              <c:showSerName val="0"/>
              <c:showPercent val="1"/>
              <c:showBubbleSize val="0"/>
              <c:extLst>
                <c:ext xmlns:c15="http://schemas.microsoft.com/office/drawing/2012/chart" uri="{CE6537A1-D6FC-4f65-9D91-7224C49458BB}">
                  <c15:layout>
                    <c:manualLayout>
                      <c:w val="0.24943049391553329"/>
                      <c:h val="0.30166947050201454"/>
                    </c:manualLayout>
                  </c15:layout>
                  <c15:dlblFieldTable/>
                  <c15:showDataLabelsRange val="0"/>
                </c:ext>
                <c:ext xmlns:c16="http://schemas.microsoft.com/office/drawing/2014/chart" uri="{C3380CC4-5D6E-409C-BE32-E72D297353CC}">
                  <c16:uniqueId val="{00000003-E8FF-4C7E-BD6E-F7AE529CF20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'[1]PPT Outputs'!$AC$7:$AC$8</c:f>
              <c:strCache>
                <c:ptCount val="2"/>
                <c:pt idx="0">
                  <c:v>Fixed</c:v>
                </c:pt>
                <c:pt idx="1">
                  <c:v>Inflation-Linked</c:v>
                </c:pt>
              </c:strCache>
            </c:strRef>
          </c:cat>
          <c:val>
            <c:numRef>
              <c:f>'[1]PPT Outputs'!$AD$7:$AD$8</c:f>
              <c:numCache>
                <c:formatCode>#,##0;\(#,##0\);\-;@</c:formatCode>
                <c:ptCount val="2"/>
                <c:pt idx="0">
                  <c:v>343.063152</c:v>
                </c:pt>
                <c:pt idx="1">
                  <c:v>87.690266000000008</c:v>
                </c:pt>
              </c:numCache>
            </c:numRef>
          </c:val>
          <c:extLst>
            <c:ext xmlns:c16="http://schemas.microsoft.com/office/drawing/2014/chart" uri="{C3380CC4-5D6E-409C-BE32-E72D297353CC}">
              <c16:uniqueId val="{00000004-E8FF-4C7E-BD6E-F7AE529CF20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'[RtB pipeline_20240123.xlsx]Pipeline summary'!$D$49:$D$52</cx:f>
        <cx:lvl ptCount="4">
          <cx:pt idx="0">Construction</cx:pt>
          <cx:pt idx="1">Consented </cx:pt>
          <cx:pt idx="2">In planning</cx:pt>
          <cx:pt idx="3">Development</cx:pt>
        </cx:lvl>
      </cx:strDim>
      <cx:numDim type="val">
        <cx:f>'[RtB pipeline_20240123.xlsx]Pipeline summary'!$H$49:$H$52</cx:f>
        <cx:lvl ptCount="4" formatCode="#,##0">
          <cx:pt idx="0">93.420000000000002</cx:pt>
          <cx:pt idx="1">778</cx:pt>
          <cx:pt idx="2">305</cx:pt>
          <cx:pt idx="3">355</cx:pt>
        </cx:lvl>
      </cx:numDim>
    </cx:data>
  </cx:chartData>
  <cx:chart>
    <cx:title pos="t" align="ctr" overlay="0">
      <cx:tx>
        <cx:rich>
          <a:bodyPr spcFirstLastPara="1" vertOverflow="ellipsis" horzOverflow="overflow" wrap="square" lIns="0" tIns="0" rIns="0" bIns="0" anchor="ctr" anchorCtr="1"/>
          <a:lstStyle/>
          <a:p>
            <a:pPr algn="ctr" rtl="0">
              <a:defRPr/>
            </a:pPr>
            <a:r>
              <a:rPr lang="en-US" sz="1400" b="1" i="0" u="none" strike="noStrike" baseline="0" dirty="0">
                <a:solidFill>
                  <a:srgbClr val="1E455C"/>
                </a:solidFill>
                <a:latin typeface="Calibri" panose="020F0502020204030204"/>
              </a:rPr>
              <a:t>Development pipeline (MW) </a:t>
            </a:r>
          </a:p>
          <a:p>
            <a:pPr algn="ctr" rtl="0">
              <a:defRPr/>
            </a:pPr>
            <a:r>
              <a:rPr lang="en-US" sz="1400" b="1" i="0" u="none" strike="noStrike" baseline="0" dirty="0">
                <a:solidFill>
                  <a:srgbClr val="1E455C"/>
                </a:solidFill>
                <a:latin typeface="Calibri" panose="020F0502020204030204"/>
              </a:rPr>
              <a:t>Total = 1,531 MW</a:t>
            </a:r>
          </a:p>
        </cx:rich>
      </cx:tx>
    </cx:title>
    <cx:plotArea>
      <cx:plotAreaRegion>
        <cx:series layoutId="funnel" uniqueId="{2D783AAF-DBC3-4883-A077-ECC3C69DE491}">
          <cx:tx>
            <cx:txData>
              <cx:f>'[RtB pipeline_20240123.xlsx]Pipeline summary'!$H$48</cx:f>
              <cx:v>Total</cx:v>
            </cx:txData>
          </cx:tx>
          <cx:spPr>
            <a:solidFill>
              <a:srgbClr val="002060"/>
            </a:solidFill>
          </cx:spPr>
          <cx:dataPt idx="0">
            <cx:spPr>
              <a:solidFill>
                <a:srgbClr val="103952"/>
              </a:solidFill>
            </cx:spPr>
          </cx:dataPt>
          <cx:dataPt idx="1">
            <cx:spPr>
              <a:solidFill>
                <a:srgbClr val="1A4766"/>
              </a:solidFill>
            </cx:spPr>
          </cx:dataPt>
          <cx:dataPt idx="2">
            <cx:spPr>
              <a:solidFill>
                <a:srgbClr val="67BF72"/>
              </a:solidFill>
            </cx:spPr>
          </cx:dataPt>
          <cx:dataPt idx="3">
            <cx:spPr>
              <a:solidFill>
                <a:srgbClr val="94BCD6"/>
              </a:solidFill>
            </cx:spPr>
          </cx:dataPt>
          <cx:dataLabels>
            <cx:txPr>
              <a:bodyPr vertOverflow="overflow" horzOverflow="overflow" wrap="square" lIns="0" tIns="0" rIns="0" bIns="0"/>
              <a:lstStyle/>
              <a:p>
                <a:pPr algn="ctr" rtl="0">
                  <a:defRPr sz="1000" b="1" i="0">
                    <a:solidFill>
                      <a:srgbClr val="595959"/>
                    </a:solidFill>
                    <a:latin typeface="+mj-lt"/>
                    <a:ea typeface="Calibri" panose="020F0502020204030204" pitchFamily="34" charset="0"/>
                    <a:cs typeface="Calibri" panose="020F0502020204030204" pitchFamily="34" charset="0"/>
                  </a:defRPr>
                </a:pPr>
                <a:endParaRPr lang="en-GB" sz="1000" b="1">
                  <a:latin typeface="+mj-lt"/>
                </a:endParaRPr>
              </a:p>
            </cx:txPr>
            <cx:visibility seriesName="0" categoryName="0" value="1"/>
            <cx:dataLabel idx="0">
              <cx:txPr>
                <a:bodyPr vertOverflow="overflow" horzOverflow="overflow" wrap="square" lIns="0" tIns="0" rIns="0" bIns="0"/>
                <a:lstStyle/>
                <a:p>
                  <a:pPr algn="ctr" rtl="0">
                    <a:defRPr>
                      <a:solidFill>
                        <a:schemeClr val="bg1"/>
                      </a:solidFill>
                    </a:defRPr>
                  </a:pPr>
                  <a:r>
                    <a:rPr lang="en-GB" sz="1000" b="1">
                      <a:solidFill>
                        <a:schemeClr val="bg1"/>
                      </a:solidFill>
                      <a:latin typeface="+mj-lt"/>
                    </a:rPr>
                    <a:t>93</a:t>
                  </a:r>
                </a:p>
              </cx:txPr>
              <cx:visibility seriesName="0" categoryName="0" value="1"/>
            </cx:dataLabel>
          </cx:dataLabels>
          <cx:dataId val="0"/>
        </cx:series>
      </cx:plotAreaRegion>
      <cx:axis id="0">
        <cx:catScaling gapWidth="0.0599999987"/>
        <cx:tickLabels/>
        <cx:txPr>
          <a:bodyPr vertOverflow="overflow" horzOverflow="overflow" wrap="square" lIns="0" tIns="0" rIns="0" bIns="0"/>
          <a:lstStyle/>
          <a:p>
            <a:pPr algn="ctr" rtl="0">
              <a:defRPr sz="1100" b="1" i="0">
                <a:solidFill>
                  <a:srgbClr val="1E455C"/>
                </a:solidFill>
                <a:latin typeface="+mn-lt"/>
                <a:ea typeface="Calibri" panose="020F0502020204030204" pitchFamily="34" charset="0"/>
                <a:cs typeface="Calibri" panose="020F0502020204030204" pitchFamily="34" charset="0"/>
              </a:defRPr>
            </a:pPr>
            <a:endParaRPr lang="en-GB" sz="1100" b="1">
              <a:solidFill>
                <a:srgbClr val="1E455C"/>
              </a:solidFill>
              <a:latin typeface="+mn-lt"/>
            </a:endParaRPr>
          </a:p>
        </cx:txPr>
      </cx:axis>
    </cx:plotArea>
  </cx:chart>
  <cx:spPr>
    <a:ln>
      <a:noFill/>
    </a:ln>
  </cx:spPr>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0.42305</cdr:x>
      <cdr:y>0.01598</cdr:y>
    </cdr:from>
    <cdr:to>
      <cdr:x>0.52327</cdr:x>
      <cdr:y>0.09586</cdr:y>
    </cdr:to>
    <cdr:sp macro="" textlink="">
      <cdr:nvSpPr>
        <cdr:cNvPr id="6" name="TextBox 5"/>
        <cdr:cNvSpPr txBox="1"/>
      </cdr:nvSpPr>
      <cdr:spPr>
        <a:xfrm xmlns:a="http://schemas.openxmlformats.org/drawingml/2006/main">
          <a:off x="4646083" y="46566"/>
          <a:ext cx="1100667" cy="2328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237870-3AC0-4169-A789-C440861734F6}"/>
              </a:ext>
            </a:extLst>
          </p:cNvPr>
          <p:cNvSpPr>
            <a:spLocks noGrp="1"/>
          </p:cNvSpPr>
          <p:nvPr>
            <p:ph type="hdr" sz="quarter"/>
          </p:nvPr>
        </p:nvSpPr>
        <p:spPr>
          <a:xfrm>
            <a:off x="5" y="8"/>
            <a:ext cx="2946401" cy="495297"/>
          </a:xfrm>
          <a:prstGeom prst="rect">
            <a:avLst/>
          </a:prstGeom>
        </p:spPr>
        <p:txBody>
          <a:bodyPr vert="horz" lIns="91008" tIns="45504" rIns="91008" bIns="45504" rtlCol="0"/>
          <a:lstStyle>
            <a:lvl1pPr algn="l">
              <a:defRPr sz="1200"/>
            </a:lvl1pPr>
          </a:lstStyle>
          <a:p>
            <a:endParaRPr lang="en-GB">
              <a:latin typeface="IBM Plex Sans" panose="020B0503050203000203" pitchFamily="34" charset="0"/>
            </a:endParaRPr>
          </a:p>
        </p:txBody>
      </p:sp>
      <p:sp>
        <p:nvSpPr>
          <p:cNvPr id="4" name="Footer Placeholder 3">
            <a:extLst>
              <a:ext uri="{FF2B5EF4-FFF2-40B4-BE49-F238E27FC236}">
                <a16:creationId xmlns:a16="http://schemas.microsoft.com/office/drawing/2014/main" id="{9372F995-F757-4641-B282-0F8C5B092222}"/>
              </a:ext>
            </a:extLst>
          </p:cNvPr>
          <p:cNvSpPr>
            <a:spLocks noGrp="1"/>
          </p:cNvSpPr>
          <p:nvPr>
            <p:ph type="ftr" sz="quarter" idx="2"/>
          </p:nvPr>
        </p:nvSpPr>
        <p:spPr>
          <a:xfrm>
            <a:off x="5" y="9377371"/>
            <a:ext cx="2946401" cy="495297"/>
          </a:xfrm>
          <a:prstGeom prst="rect">
            <a:avLst/>
          </a:prstGeom>
        </p:spPr>
        <p:txBody>
          <a:bodyPr vert="horz" lIns="91008" tIns="45504" rIns="91008" bIns="45504" rtlCol="0" anchor="b"/>
          <a:lstStyle>
            <a:lvl1pPr algn="l">
              <a:defRPr sz="1200"/>
            </a:lvl1pPr>
          </a:lstStyle>
          <a:p>
            <a:endParaRPr lang="en-GB">
              <a:latin typeface="IBM Plex Sans" panose="020B0503050203000203" pitchFamily="34" charset="0"/>
            </a:endParaRPr>
          </a:p>
        </p:txBody>
      </p:sp>
      <p:sp>
        <p:nvSpPr>
          <p:cNvPr id="5" name="Slide Number Placeholder 4">
            <a:extLst>
              <a:ext uri="{FF2B5EF4-FFF2-40B4-BE49-F238E27FC236}">
                <a16:creationId xmlns:a16="http://schemas.microsoft.com/office/drawing/2014/main" id="{E30C6778-A669-4E5D-952E-70C7F0E92520}"/>
              </a:ext>
            </a:extLst>
          </p:cNvPr>
          <p:cNvSpPr>
            <a:spLocks noGrp="1"/>
          </p:cNvSpPr>
          <p:nvPr>
            <p:ph type="sldNum" sz="quarter" idx="3"/>
          </p:nvPr>
        </p:nvSpPr>
        <p:spPr>
          <a:xfrm>
            <a:off x="3849691" y="9377371"/>
            <a:ext cx="2946401" cy="495297"/>
          </a:xfrm>
          <a:prstGeom prst="rect">
            <a:avLst/>
          </a:prstGeom>
        </p:spPr>
        <p:txBody>
          <a:bodyPr vert="horz" lIns="91008" tIns="45504" rIns="91008" bIns="45504" rtlCol="0" anchor="b"/>
          <a:lstStyle>
            <a:lvl1pPr algn="r">
              <a:defRPr sz="1200"/>
            </a:lvl1pPr>
          </a:lstStyle>
          <a:p>
            <a:fld id="{586246E7-0583-4241-98F2-0E3A49E741A5}" type="slidenum">
              <a:rPr lang="en-GB" smtClean="0">
                <a:latin typeface="IBM Plex Sans" panose="020B0503050203000203" pitchFamily="34" charset="0"/>
              </a:rPr>
              <a:t>‹#›</a:t>
            </a:fld>
            <a:endParaRPr lang="en-GB">
              <a:latin typeface="IBM Plex Sans" panose="020B0503050203000203" pitchFamily="34" charset="0"/>
            </a:endParaRPr>
          </a:p>
        </p:txBody>
      </p:sp>
    </p:spTree>
    <p:extLst>
      <p:ext uri="{BB962C8B-B14F-4D97-AF65-F5344CB8AC3E}">
        <p14:creationId xmlns:p14="http://schemas.microsoft.com/office/powerpoint/2010/main" val="25972092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2" name="Shape 192"/>
          <p:cNvSpPr>
            <a:spLocks noGrp="1" noRot="1" noChangeAspect="1"/>
          </p:cNvSpPr>
          <p:nvPr>
            <p:ph type="sldImg"/>
          </p:nvPr>
        </p:nvSpPr>
        <p:spPr>
          <a:xfrm>
            <a:off x="930275" y="739775"/>
            <a:ext cx="4937125" cy="3703638"/>
          </a:xfrm>
          <a:prstGeom prst="rect">
            <a:avLst/>
          </a:prstGeom>
        </p:spPr>
        <p:txBody>
          <a:bodyPr lIns="91008" tIns="45504" rIns="91008" bIns="45504"/>
          <a:lstStyle/>
          <a:p>
            <a:endParaRPr/>
          </a:p>
        </p:txBody>
      </p:sp>
      <p:sp>
        <p:nvSpPr>
          <p:cNvPr id="193" name="Shape 193"/>
          <p:cNvSpPr>
            <a:spLocks noGrp="1"/>
          </p:cNvSpPr>
          <p:nvPr>
            <p:ph type="body" sz="quarter" idx="1"/>
          </p:nvPr>
        </p:nvSpPr>
        <p:spPr>
          <a:xfrm>
            <a:off x="906364" y="4689519"/>
            <a:ext cx="4984962" cy="4442698"/>
          </a:xfrm>
          <a:prstGeom prst="rect">
            <a:avLst/>
          </a:prstGeom>
        </p:spPr>
        <p:txBody>
          <a:bodyPr lIns="91008" tIns="45504" rIns="91008" bIns="45504"/>
          <a:lstStyle/>
          <a:p>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latinLnBrk="0">
      <a:defRPr sz="1200">
        <a:latin typeface="IBM Plex Sans" panose="020B0503050203000203" pitchFamily="34" charset="0"/>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074643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REGOs:</a:t>
            </a:r>
          </a:p>
          <a:p>
            <a:r>
              <a:rPr lang="en-GB" dirty="0"/>
              <a:t>BSIF has recognised value from Renewable Energy Guarantees of Origin certificates (“REGOs”) for the first time due to sustained market prices over the last 12 months and expectations of future value from forecasters.</a:t>
            </a:r>
          </a:p>
          <a:p>
            <a:r>
              <a:rPr lang="en-GB" dirty="0"/>
              <a:t>The REGO scheme provides transparency to consumers about the proportion of electricity that suppliers source from renewable energy. </a:t>
            </a:r>
          </a:p>
          <a:p>
            <a:r>
              <a:rPr lang="en-GB" dirty="0"/>
              <a:t>One REGO certificate is issued by Ofgem per megawatt hour (MWh) of eligible renewable output to generators of renewable electricity, these can be trades with suppliers and </a:t>
            </a:r>
            <a:r>
              <a:rPr lang="en-GB" dirty="0" err="1"/>
              <a:t>offtakers</a:t>
            </a:r>
            <a:r>
              <a:rPr lang="en-GB" dirty="0"/>
              <a:t> to guarantee that energy sources are renewable.</a:t>
            </a:r>
          </a:p>
          <a:p>
            <a:r>
              <a:rPr lang="en-GB" dirty="0"/>
              <a:t>Value has only been recognised out to 2030 until there is further evidence to show values are maintained in the market </a:t>
            </a:r>
          </a:p>
          <a:p>
            <a:r>
              <a:rPr lang="en-GB" dirty="0"/>
              <a:t>REGO pricing, based on an independent forecaster’s view has only been included from the point at which the majority of the existing PPA fixes roll-off.</a:t>
            </a:r>
          </a:p>
          <a:p>
            <a:endParaRPr lang="en-GB" dirty="0"/>
          </a:p>
        </p:txBody>
      </p:sp>
    </p:spTree>
    <p:extLst>
      <p:ext uri="{BB962C8B-B14F-4D97-AF65-F5344CB8AC3E}">
        <p14:creationId xmlns:p14="http://schemas.microsoft.com/office/powerpoint/2010/main" val="1759922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18049">
              <a:defRPr/>
            </a:pPr>
            <a:r>
              <a:rPr lang="en-GB" sz="1800">
                <a:solidFill>
                  <a:srgbClr val="404040"/>
                </a:solidFill>
                <a:latin typeface="Georgia" panose="02040502050405020303" pitchFamily="18" charset="0"/>
                <a:ea typeface="Times New Roman" panose="02020603050405020304" pitchFamily="18" charset="0"/>
              </a:rPr>
              <a:t>Active Management: Active Management a much used, and misused, term in investment. What is means in the context of Bluefield Solar’s portfolio is a </a:t>
            </a:r>
            <a:r>
              <a:rPr lang="en-GB" sz="1800">
                <a:solidFill>
                  <a:srgbClr val="404040"/>
                </a:solidFill>
                <a:highlight>
                  <a:srgbClr val="00FF00"/>
                </a:highlight>
                <a:latin typeface="Georgia" panose="02040502050405020303" pitchFamily="18" charset="0"/>
                <a:ea typeface="Times New Roman" panose="02020603050405020304" pitchFamily="18" charset="0"/>
              </a:rPr>
              <a:t>dedicated team</a:t>
            </a:r>
            <a:r>
              <a:rPr lang="en-GB" sz="1800">
                <a:solidFill>
                  <a:srgbClr val="404040"/>
                </a:solidFill>
                <a:latin typeface="Georgia" panose="02040502050405020303" pitchFamily="18" charset="0"/>
                <a:ea typeface="Times New Roman" panose="02020603050405020304" pitchFamily="18" charset="0"/>
              </a:rPr>
              <a:t> of [</a:t>
            </a:r>
            <a:r>
              <a:rPr lang="en-GB" sz="1800">
                <a:solidFill>
                  <a:srgbClr val="404040"/>
                </a:solidFill>
                <a:highlight>
                  <a:srgbClr val="FFFF00"/>
                </a:highlight>
                <a:latin typeface="Georgia" panose="02040502050405020303" pitchFamily="18" charset="0"/>
                <a:ea typeface="Times New Roman" panose="02020603050405020304" pitchFamily="18" charset="0"/>
              </a:rPr>
              <a:t>115</a:t>
            </a:r>
            <a:r>
              <a:rPr lang="en-GB" sz="1800">
                <a:solidFill>
                  <a:srgbClr val="404040"/>
                </a:solidFill>
                <a:latin typeface="Georgia" panose="02040502050405020303" pitchFamily="18" charset="0"/>
                <a:ea typeface="Times New Roman" panose="02020603050405020304" pitchFamily="18" charset="0"/>
              </a:rPr>
              <a:t>] people at the time of writing (and growing) covering all </a:t>
            </a:r>
            <a:r>
              <a:rPr lang="en-GB" sz="1800">
                <a:solidFill>
                  <a:srgbClr val="404040"/>
                </a:solidFill>
                <a:highlight>
                  <a:srgbClr val="00FF00"/>
                </a:highlight>
                <a:latin typeface="Georgia" panose="02040502050405020303" pitchFamily="18" charset="0"/>
                <a:ea typeface="Times New Roman" panose="02020603050405020304" pitchFamily="18" charset="0"/>
              </a:rPr>
              <a:t>aspects of the value chain of long dated renewable energy assets, from development through to operations and covering everything in between</a:t>
            </a:r>
            <a:r>
              <a:rPr lang="en-GB" sz="1800">
                <a:solidFill>
                  <a:srgbClr val="404040"/>
                </a:solidFill>
                <a:latin typeface="Georgia" panose="02040502050405020303" pitchFamily="18" charset="0"/>
                <a:ea typeface="Times New Roman" panose="02020603050405020304" pitchFamily="18" charset="0"/>
              </a:rPr>
              <a:t>. Bluefield Partners and Services have specialist teams covering primary investment, secondary investment, ESG, development, engineering, construction management, monitoring and reporting, debt compliance, technical asset management, operation and maintenance and commercial with [</a:t>
            </a:r>
            <a:r>
              <a:rPr lang="en-GB" sz="1800">
                <a:solidFill>
                  <a:srgbClr val="404040"/>
                </a:solidFill>
                <a:highlight>
                  <a:srgbClr val="FFFF00"/>
                </a:highlight>
                <a:latin typeface="Georgia" panose="02040502050405020303" pitchFamily="18" charset="0"/>
                <a:ea typeface="Times New Roman" panose="02020603050405020304" pitchFamily="18" charset="0"/>
              </a:rPr>
              <a:t>87</a:t>
            </a:r>
            <a:r>
              <a:rPr lang="en-GB" sz="1800">
                <a:solidFill>
                  <a:srgbClr val="404040"/>
                </a:solidFill>
                <a:latin typeface="Georgia" panose="02040502050405020303" pitchFamily="18" charset="0"/>
                <a:ea typeface="Times New Roman" panose="02020603050405020304" pitchFamily="18" charset="0"/>
              </a:rPr>
              <a:t>] different jobs titles and core responsibilities. These specialist units have been established in the past decade to deliver an aligned, dedicated and diversely skilled workforce to an increasingly complex business. </a:t>
            </a:r>
            <a:endParaRPr lang="en-GB" sz="1800">
              <a:latin typeface="Times New Roman" panose="02020603050405020304" pitchFamily="18" charset="0"/>
              <a:ea typeface="Times New Roman" panose="02020603050405020304" pitchFamily="18" charset="0"/>
            </a:endParaRPr>
          </a:p>
          <a:p>
            <a:endParaRPr lang="en-GB"/>
          </a:p>
        </p:txBody>
      </p:sp>
    </p:spTree>
    <p:extLst>
      <p:ext uri="{BB962C8B-B14F-4D97-AF65-F5344CB8AC3E}">
        <p14:creationId xmlns:p14="http://schemas.microsoft.com/office/powerpoint/2010/main" val="2710701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6914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Text on LHS may be slimmed down (TBC)</a:t>
            </a:r>
          </a:p>
        </p:txBody>
      </p:sp>
    </p:spTree>
    <p:extLst>
      <p:ext uri="{BB962C8B-B14F-4D97-AF65-F5344CB8AC3E}">
        <p14:creationId xmlns:p14="http://schemas.microsoft.com/office/powerpoint/2010/main" val="2415566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9AFF4-1E66-F782-A422-2EA652C30F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9F40D3-93FF-57E6-A92C-D74D41D3E4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F226B8-B86B-04F5-C8BC-DF4E96263A3F}"/>
              </a:ext>
            </a:extLst>
          </p:cNvPr>
          <p:cNvSpPr>
            <a:spLocks noGrp="1"/>
          </p:cNvSpPr>
          <p:nvPr>
            <p:ph type="body" idx="1"/>
          </p:nvPr>
        </p:nvSpPr>
        <p:spPr/>
        <p:txBody>
          <a:bodyPr/>
          <a:lstStyle/>
          <a:p>
            <a:r>
              <a:rPr lang="en-GB" dirty="0"/>
              <a:t>Text on LHS may be slimmed down (TBC)</a:t>
            </a:r>
          </a:p>
        </p:txBody>
      </p:sp>
    </p:spTree>
    <p:extLst>
      <p:ext uri="{BB962C8B-B14F-4D97-AF65-F5344CB8AC3E}">
        <p14:creationId xmlns:p14="http://schemas.microsoft.com/office/powerpoint/2010/main" val="3057478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87982-B2EB-C088-6A4F-BE8811B397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495785-4977-34DF-9D2D-0EF5A92A67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526D18-8B5B-CEA7-D92D-793916AEF1A1}"/>
              </a:ext>
            </a:extLst>
          </p:cNvPr>
          <p:cNvSpPr>
            <a:spLocks noGrp="1"/>
          </p:cNvSpPr>
          <p:nvPr>
            <p:ph type="body" idx="1"/>
          </p:nvPr>
        </p:nvSpPr>
        <p:spPr/>
        <p:txBody>
          <a:bodyPr/>
          <a:lstStyle/>
          <a:p>
            <a:pPr marL="172134" indent="-172134">
              <a:buFontTx/>
              <a:buChar char="-"/>
            </a:pPr>
            <a:r>
              <a:rPr lang="en-US"/>
              <a:t> </a:t>
            </a:r>
          </a:p>
        </p:txBody>
      </p:sp>
    </p:spTree>
    <p:extLst>
      <p:ext uri="{BB962C8B-B14F-4D97-AF65-F5344CB8AC3E}">
        <p14:creationId xmlns:p14="http://schemas.microsoft.com/office/powerpoint/2010/main" val="3033447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46ED5-6099-F4F5-1B44-24485BFFE9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660E9B-2441-97C4-8B68-501D56B197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7DBDEB-D328-683F-4127-98B5474A5B51}"/>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431386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20893-A4BE-61BE-0B2B-047B48362C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C2B900-4448-19A4-BB7C-D923350AFA8C}"/>
              </a:ext>
            </a:extLst>
          </p:cNvPr>
          <p:cNvSpPr>
            <a:spLocks noGrp="1" noRot="1" noChangeAspect="1"/>
          </p:cNvSpPr>
          <p:nvPr>
            <p:ph type="sldImg"/>
          </p:nvPr>
        </p:nvSpPr>
        <p:spPr>
          <a:xfrm>
            <a:off x="858838" y="717550"/>
            <a:ext cx="4786312" cy="3590925"/>
          </a:xfrm>
        </p:spPr>
      </p:sp>
      <p:sp>
        <p:nvSpPr>
          <p:cNvPr id="3" name="Notes Placeholder 2">
            <a:extLst>
              <a:ext uri="{FF2B5EF4-FFF2-40B4-BE49-F238E27FC236}">
                <a16:creationId xmlns:a16="http://schemas.microsoft.com/office/drawing/2014/main" id="{D1D81309-7AA8-399F-7C0F-57EBF221F22C}"/>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457491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134" indent="-172134">
              <a:buFontTx/>
              <a:buChar char="-"/>
            </a:pPr>
            <a:r>
              <a:rPr lang="en-US"/>
              <a:t> </a:t>
            </a:r>
          </a:p>
        </p:txBody>
      </p:sp>
    </p:spTree>
    <p:extLst>
      <p:ext uri="{BB962C8B-B14F-4D97-AF65-F5344CB8AC3E}">
        <p14:creationId xmlns:p14="http://schemas.microsoft.com/office/powerpoint/2010/main" val="3707146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347452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345488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E7001-11A4-4F1A-24D5-F465826371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8C398E-266B-CA8E-82FE-7BFA40FEC1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E5340C-7FEA-EBD3-659D-C5EBCCE51C3C}"/>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553077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879104" rtl="0">
              <a:defRPr/>
            </a:pPr>
            <a:r>
              <a:rPr lang="en-GB" dirty="0"/>
              <a:t>Box 1: </a:t>
            </a:r>
            <a:r>
              <a:rPr lang="en-GB" dirty="0">
                <a:solidFill>
                  <a:srgbClr val="525252"/>
                </a:solidFill>
                <a:latin typeface="+mn-lt"/>
              </a:rPr>
              <a:t>Strategic partnership that allows BSIF to maintain investment momentum in a difficult time for public market infrastructure funds and judiciously diversify the portfolios revenues through the acquisition of a 247MW operational portfolio and future investment into BSIF’s high-quality, CfD eligible pipeline.</a:t>
            </a:r>
          </a:p>
          <a:p>
            <a:endParaRPr lang="en-GB" dirty="0"/>
          </a:p>
          <a:p>
            <a:pPr algn="l" defTabSz="879104" rtl="0">
              <a:defRPr/>
            </a:pPr>
            <a:r>
              <a:rPr lang="en-GB" dirty="0"/>
              <a:t>Box 2: </a:t>
            </a:r>
            <a:r>
              <a:rPr lang="en-GB" dirty="0">
                <a:solidFill>
                  <a:srgbClr val="525252"/>
                </a:solidFill>
                <a:latin typeface="+mn-lt"/>
              </a:rPr>
              <a:t>Provisional agreement to divest a 50% stake in a portfolio of over 100MW of operational UK solar assets in line with their current carrying value. The proceeds of which will provide additional liquidity to support the continued paydown of the RCF alongside the Fund’s other strategic initiatives.</a:t>
            </a:r>
          </a:p>
          <a:p>
            <a:endParaRPr lang="en-GB" dirty="0"/>
          </a:p>
          <a:p>
            <a:pPr algn="l" defTabSz="879104" rtl="0">
              <a:defRPr/>
            </a:pPr>
            <a:r>
              <a:rPr lang="en-GB" dirty="0"/>
              <a:t>Box 3: </a:t>
            </a:r>
            <a:r>
              <a:rPr lang="en-GB" dirty="0">
                <a:solidFill>
                  <a:srgbClr val="525252"/>
                </a:solidFill>
                <a:latin typeface="+mn-lt"/>
              </a:rPr>
              <a:t>Given the excessive discount at which the Company's shares currently trade relative to the underlying NAV, the Board has announced its intention to commence a share buyback programme. In the first instance it has allocated £20 million for the purchase of its own shares.</a:t>
            </a:r>
          </a:p>
          <a:p>
            <a:endParaRPr lang="en-GB" dirty="0"/>
          </a:p>
        </p:txBody>
      </p:sp>
    </p:spTree>
    <p:extLst>
      <p:ext uri="{BB962C8B-B14F-4D97-AF65-F5344CB8AC3E}">
        <p14:creationId xmlns:p14="http://schemas.microsoft.com/office/powerpoint/2010/main" val="2710123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291552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585484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556076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756751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8838" y="717550"/>
            <a:ext cx="4786312" cy="3590925"/>
          </a:xfrm>
        </p:spPr>
      </p:sp>
      <p:sp>
        <p:nvSpPr>
          <p:cNvPr id="3" name="Notes Placeholder 2"/>
          <p:cNvSpPr>
            <a:spLocks noGrp="1"/>
          </p:cNvSpPr>
          <p:nvPr>
            <p:ph type="body" idx="1"/>
          </p:nvPr>
        </p:nvSpPr>
        <p:spPr/>
        <p:txBody>
          <a:bodyPr/>
          <a:lstStyle/>
          <a:p>
            <a:pPr marL="164832" indent="-164832">
              <a:buFont typeface="Arial" panose="020B0604020202020204" pitchFamily="34" charset="0"/>
              <a:buChar char="•"/>
            </a:pPr>
            <a:r>
              <a:rPr lang="en-GB" b="1">
                <a:solidFill>
                  <a:srgbClr val="103952"/>
                </a:solidFill>
              </a:rPr>
              <a:t>3.5%</a:t>
            </a:r>
            <a:r>
              <a:rPr lang="en-GB">
                <a:solidFill>
                  <a:srgbClr val="103952"/>
                </a:solidFill>
              </a:rPr>
              <a:t> weighted-average cost of long-term debt as at Jun-23</a:t>
            </a:r>
            <a:endParaRPr lang="en-GB" baseline="30000">
              <a:solidFill>
                <a:srgbClr val="103952"/>
              </a:solidFill>
            </a:endParaRPr>
          </a:p>
          <a:p>
            <a:pPr marL="164832" indent="-164832">
              <a:buFont typeface="Arial" panose="020B0604020202020204" pitchFamily="34" charset="0"/>
              <a:buChar char="•"/>
            </a:pPr>
            <a:r>
              <a:rPr lang="en-GB" b="1">
                <a:solidFill>
                  <a:srgbClr val="103952"/>
                </a:solidFill>
              </a:rPr>
              <a:t>12.1 years </a:t>
            </a:r>
            <a:r>
              <a:rPr lang="en-GB">
                <a:solidFill>
                  <a:srgbClr val="103952"/>
                </a:solidFill>
              </a:rPr>
              <a:t>weighted-average maturity</a:t>
            </a:r>
          </a:p>
          <a:p>
            <a:pPr marL="164832" indent="-164832">
              <a:buFont typeface="Arial" panose="020B0604020202020204" pitchFamily="34" charset="0"/>
              <a:buChar char="•"/>
            </a:pPr>
            <a:endParaRPr lang="en-GB">
              <a:solidFill>
                <a:srgbClr val="103952"/>
              </a:solidFill>
            </a:endParaRPr>
          </a:p>
          <a:p>
            <a:pPr marL="164832" indent="-164832">
              <a:buFont typeface="Arial" panose="020B0604020202020204" pitchFamily="34" charset="0"/>
              <a:buChar char="•"/>
            </a:pPr>
            <a:endParaRPr lang="en-GB">
              <a:solidFill>
                <a:srgbClr val="103952"/>
              </a:solidFill>
            </a:endParaRPr>
          </a:p>
          <a:p>
            <a:endParaRPr lang="en-GB"/>
          </a:p>
        </p:txBody>
      </p:sp>
    </p:spTree>
    <p:extLst>
      <p:ext uri="{BB962C8B-B14F-4D97-AF65-F5344CB8AC3E}">
        <p14:creationId xmlns:p14="http://schemas.microsoft.com/office/powerpoint/2010/main" val="38455686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Home">
    <p:spTree>
      <p:nvGrpSpPr>
        <p:cNvPr id="1" name=""/>
        <p:cNvGrpSpPr/>
        <p:nvPr/>
      </p:nvGrpSpPr>
      <p:grpSpPr>
        <a:xfrm>
          <a:off x="0" y="0"/>
          <a:ext cx="0" cy="0"/>
          <a:chOff x="0" y="0"/>
          <a:chExt cx="0" cy="0"/>
        </a:xfrm>
      </p:grpSpPr>
      <p:sp>
        <p:nvSpPr>
          <p:cNvPr id="8" name="Shape 14">
            <a:extLst>
              <a:ext uri="{FF2B5EF4-FFF2-40B4-BE49-F238E27FC236}">
                <a16:creationId xmlns:a16="http://schemas.microsoft.com/office/drawing/2014/main" id="{C6831832-8210-3348-9CCB-D9D708A66FE5}"/>
              </a:ext>
            </a:extLst>
          </p:cNvPr>
          <p:cNvSpPr>
            <a:spLocks noGrp="1"/>
          </p:cNvSpPr>
          <p:nvPr>
            <p:ph type="title" hasCustomPrompt="1"/>
          </p:nvPr>
        </p:nvSpPr>
        <p:spPr>
          <a:xfrm>
            <a:off x="680545" y="2564904"/>
            <a:ext cx="3243383" cy="2088232"/>
          </a:xfrm>
          <a:prstGeom prst="rect">
            <a:avLst/>
          </a:prstGeom>
        </p:spPr>
        <p:txBody>
          <a:bodyPr anchor="b" anchorCtr="0">
            <a:noAutofit/>
          </a:bodyPr>
          <a:lstStyle>
            <a:lvl1pPr algn="l">
              <a:defRPr lang="en-GB" sz="2800" b="1" i="0" baseline="0" dirty="0">
                <a:solidFill>
                  <a:srgbClr val="103952"/>
                </a:solidFill>
                <a:latin typeface="Georgia" panose="02040502050405020303" pitchFamily="18" charset="0"/>
              </a:defRPr>
            </a:lvl1pPr>
          </a:lstStyle>
          <a:p>
            <a:r>
              <a:rPr lang="en-GB"/>
              <a:t>Solar income fund  </a:t>
            </a:r>
            <a:r>
              <a:rPr lang="en-GB" err="1"/>
              <a:t>architas</a:t>
            </a:r>
            <a:r>
              <a:rPr lang="en-GB"/>
              <a:t> discussion</a:t>
            </a:r>
          </a:p>
        </p:txBody>
      </p:sp>
      <p:sp>
        <p:nvSpPr>
          <p:cNvPr id="9" name="Text Placeholder 2">
            <a:extLst>
              <a:ext uri="{FF2B5EF4-FFF2-40B4-BE49-F238E27FC236}">
                <a16:creationId xmlns:a16="http://schemas.microsoft.com/office/drawing/2014/main" id="{8771E7DD-CF8E-DD4A-900B-14CDA0B2940E}"/>
              </a:ext>
            </a:extLst>
          </p:cNvPr>
          <p:cNvSpPr>
            <a:spLocks noGrp="1"/>
          </p:cNvSpPr>
          <p:nvPr>
            <p:ph type="body" sz="quarter" idx="10" hasCustomPrompt="1"/>
          </p:nvPr>
        </p:nvSpPr>
        <p:spPr>
          <a:xfrm>
            <a:off x="680545" y="4725144"/>
            <a:ext cx="3243383" cy="643368"/>
          </a:xfrm>
        </p:spPr>
        <p:txBody>
          <a:bodyPr>
            <a:normAutofit/>
          </a:bodyPr>
          <a:lstStyle>
            <a:lvl1pPr marL="0" indent="0" algn="l">
              <a:buNone/>
              <a:defRPr sz="1800" b="0" i="0" baseline="0">
                <a:solidFill>
                  <a:srgbClr val="103952"/>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a:t>Click to edit master text styles (content summary)</a:t>
            </a:r>
          </a:p>
        </p:txBody>
      </p:sp>
      <p:sp>
        <p:nvSpPr>
          <p:cNvPr id="7" name="Content Placeholder 7">
            <a:extLst>
              <a:ext uri="{FF2B5EF4-FFF2-40B4-BE49-F238E27FC236}">
                <a16:creationId xmlns:a16="http://schemas.microsoft.com/office/drawing/2014/main" id="{162B3924-0B06-B245-A027-4EEE7BCE94E9}"/>
              </a:ext>
            </a:extLst>
          </p:cNvPr>
          <p:cNvSpPr>
            <a:spLocks noGrp="1"/>
          </p:cNvSpPr>
          <p:nvPr>
            <p:ph sz="quarter" idx="11"/>
          </p:nvPr>
        </p:nvSpPr>
        <p:spPr>
          <a:xfrm>
            <a:off x="4577787" y="0"/>
            <a:ext cx="4572000" cy="6858000"/>
          </a:xfrm>
          <a:solidFill>
            <a:schemeClr val="bg1">
              <a:lumMod val="95000"/>
            </a:schemeClr>
          </a:solidFill>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Slide Number Placeholder 2">
            <a:extLst>
              <a:ext uri="{FF2B5EF4-FFF2-40B4-BE49-F238E27FC236}">
                <a16:creationId xmlns:a16="http://schemas.microsoft.com/office/drawing/2014/main" id="{08452DC0-1E6B-CE46-9457-48C8D843765D}"/>
              </a:ext>
            </a:extLst>
          </p:cNvPr>
          <p:cNvSpPr>
            <a:spLocks noGrp="1"/>
          </p:cNvSpPr>
          <p:nvPr>
            <p:ph type="sldNum" sz="quarter" idx="12"/>
          </p:nvPr>
        </p:nvSpPr>
        <p:spPr>
          <a:xfrm>
            <a:off x="3462161" y="6096000"/>
            <a:ext cx="514350" cy="246221"/>
          </a:xfrm>
          <a:prstGeom prst="rect">
            <a:avLst/>
          </a:prstGeom>
        </p:spPr>
        <p:txBody>
          <a:bodyPr lIns="0" tIns="0" rIns="0" bIns="0" anchor="ctr" anchorCtr="0"/>
          <a:lstStyle>
            <a:lvl1pPr algn="r">
              <a:defRPr sz="700" b="1" i="0">
                <a:solidFill>
                  <a:schemeClr val="bg2">
                    <a:lumMod val="75000"/>
                  </a:schemeClr>
                </a:solidFill>
                <a:latin typeface="IBM Plex Sans" panose="020B0503050203000203" pitchFamily="34" charset="0"/>
              </a:defRPr>
            </a:lvl1pPr>
          </a:lstStyle>
          <a:p>
            <a:fld id="{86CB4B4D-7CA3-9044-876B-883B54F8677D}" type="slidenum">
              <a:rPr lang="uk-UA" smtClean="0"/>
              <a:pPr/>
              <a:t>‹#›</a:t>
            </a:fld>
            <a:endParaRPr lang="uk-UA"/>
          </a:p>
        </p:txBody>
      </p:sp>
      <p:pic>
        <p:nvPicPr>
          <p:cNvPr id="11" name="image2.png">
            <a:extLst>
              <a:ext uri="{FF2B5EF4-FFF2-40B4-BE49-F238E27FC236}">
                <a16:creationId xmlns:a16="http://schemas.microsoft.com/office/drawing/2014/main" id="{ED615499-45DE-1A41-A9D2-40FAD4F4B8C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616243" y="6096000"/>
            <a:ext cx="976888" cy="273529"/>
          </a:xfrm>
          <a:prstGeom prst="rect">
            <a:avLst/>
          </a:prstGeom>
          <a:ln w="12700">
            <a:miter lim="400000"/>
          </a:ln>
        </p:spPr>
      </p:pic>
    </p:spTree>
    <p:extLst>
      <p:ext uri="{BB962C8B-B14F-4D97-AF65-F5344CB8AC3E}">
        <p14:creationId xmlns:p14="http://schemas.microsoft.com/office/powerpoint/2010/main" val="3572798996"/>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Home">
    <p:spTree>
      <p:nvGrpSpPr>
        <p:cNvPr id="1" name=""/>
        <p:cNvGrpSpPr/>
        <p:nvPr/>
      </p:nvGrpSpPr>
      <p:grpSpPr>
        <a:xfrm>
          <a:off x="0" y="0"/>
          <a:ext cx="0" cy="0"/>
          <a:chOff x="0" y="0"/>
          <a:chExt cx="0" cy="0"/>
        </a:xfrm>
      </p:grpSpPr>
      <p:sp>
        <p:nvSpPr>
          <p:cNvPr id="8" name="Shape 14">
            <a:extLst>
              <a:ext uri="{FF2B5EF4-FFF2-40B4-BE49-F238E27FC236}">
                <a16:creationId xmlns:a16="http://schemas.microsoft.com/office/drawing/2014/main" id="{C6831832-8210-3348-9CCB-D9D708A66FE5}"/>
              </a:ext>
            </a:extLst>
          </p:cNvPr>
          <p:cNvSpPr>
            <a:spLocks noGrp="1"/>
          </p:cNvSpPr>
          <p:nvPr>
            <p:ph type="title" hasCustomPrompt="1"/>
          </p:nvPr>
        </p:nvSpPr>
        <p:spPr>
          <a:xfrm>
            <a:off x="680545" y="2564904"/>
            <a:ext cx="3243383" cy="2088232"/>
          </a:xfrm>
          <a:prstGeom prst="rect">
            <a:avLst/>
          </a:prstGeom>
        </p:spPr>
        <p:txBody>
          <a:bodyPr anchor="b" anchorCtr="0">
            <a:noAutofit/>
          </a:bodyPr>
          <a:lstStyle>
            <a:lvl1pPr algn="l">
              <a:defRPr lang="en-GB" sz="2800" b="1" i="0" baseline="0" dirty="0">
                <a:solidFill>
                  <a:srgbClr val="103952"/>
                </a:solidFill>
                <a:latin typeface="Georgia" panose="02040502050405020303" pitchFamily="18" charset="0"/>
              </a:defRPr>
            </a:lvl1pPr>
          </a:lstStyle>
          <a:p>
            <a:r>
              <a:rPr lang="en-GB"/>
              <a:t>Solar income fund  </a:t>
            </a:r>
            <a:r>
              <a:rPr lang="en-GB" err="1"/>
              <a:t>architas</a:t>
            </a:r>
            <a:r>
              <a:rPr lang="en-GB"/>
              <a:t> discussion</a:t>
            </a:r>
          </a:p>
        </p:txBody>
      </p:sp>
      <p:sp>
        <p:nvSpPr>
          <p:cNvPr id="9" name="Text Placeholder 2">
            <a:extLst>
              <a:ext uri="{FF2B5EF4-FFF2-40B4-BE49-F238E27FC236}">
                <a16:creationId xmlns:a16="http://schemas.microsoft.com/office/drawing/2014/main" id="{8771E7DD-CF8E-DD4A-900B-14CDA0B2940E}"/>
              </a:ext>
            </a:extLst>
          </p:cNvPr>
          <p:cNvSpPr>
            <a:spLocks noGrp="1"/>
          </p:cNvSpPr>
          <p:nvPr>
            <p:ph type="body" sz="quarter" idx="10" hasCustomPrompt="1"/>
          </p:nvPr>
        </p:nvSpPr>
        <p:spPr>
          <a:xfrm>
            <a:off x="680545" y="4725144"/>
            <a:ext cx="3243383" cy="643368"/>
          </a:xfrm>
        </p:spPr>
        <p:txBody>
          <a:bodyPr>
            <a:normAutofit/>
          </a:bodyPr>
          <a:lstStyle>
            <a:lvl1pPr marL="0" indent="0" algn="l">
              <a:buNone/>
              <a:defRPr sz="1800" b="0" i="0" baseline="0">
                <a:solidFill>
                  <a:srgbClr val="103952"/>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a:t>Click to edit master text styles (content summary)</a:t>
            </a:r>
          </a:p>
        </p:txBody>
      </p:sp>
      <p:sp>
        <p:nvSpPr>
          <p:cNvPr id="7" name="Content Placeholder 7">
            <a:extLst>
              <a:ext uri="{FF2B5EF4-FFF2-40B4-BE49-F238E27FC236}">
                <a16:creationId xmlns:a16="http://schemas.microsoft.com/office/drawing/2014/main" id="{162B3924-0B06-B245-A027-4EEE7BCE94E9}"/>
              </a:ext>
            </a:extLst>
          </p:cNvPr>
          <p:cNvSpPr>
            <a:spLocks noGrp="1"/>
          </p:cNvSpPr>
          <p:nvPr>
            <p:ph sz="quarter" idx="11"/>
          </p:nvPr>
        </p:nvSpPr>
        <p:spPr>
          <a:xfrm>
            <a:off x="4577787" y="0"/>
            <a:ext cx="4572000" cy="6858000"/>
          </a:xfrm>
          <a:solidFill>
            <a:schemeClr val="bg1">
              <a:lumMod val="95000"/>
            </a:schemeClr>
          </a:solidFill>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Slide Number Placeholder 2">
            <a:extLst>
              <a:ext uri="{FF2B5EF4-FFF2-40B4-BE49-F238E27FC236}">
                <a16:creationId xmlns:a16="http://schemas.microsoft.com/office/drawing/2014/main" id="{08452DC0-1E6B-CE46-9457-48C8D843765D}"/>
              </a:ext>
            </a:extLst>
          </p:cNvPr>
          <p:cNvSpPr>
            <a:spLocks noGrp="1"/>
          </p:cNvSpPr>
          <p:nvPr>
            <p:ph type="sldNum" sz="quarter" idx="12"/>
          </p:nvPr>
        </p:nvSpPr>
        <p:spPr>
          <a:xfrm>
            <a:off x="3462161" y="6096000"/>
            <a:ext cx="514350" cy="246221"/>
          </a:xfrm>
          <a:prstGeom prst="rect">
            <a:avLst/>
          </a:prstGeom>
        </p:spPr>
        <p:txBody>
          <a:bodyPr lIns="0" tIns="0" rIns="0" bIns="0" anchor="ctr" anchorCtr="0"/>
          <a:lstStyle>
            <a:lvl1pPr algn="r">
              <a:defRPr sz="700" b="1" i="0">
                <a:solidFill>
                  <a:schemeClr val="bg2">
                    <a:lumMod val="75000"/>
                  </a:schemeClr>
                </a:solidFill>
                <a:latin typeface="IBM Plex Sans" panose="020B0503050203000203" pitchFamily="34" charset="0"/>
              </a:defRPr>
            </a:lvl1pPr>
          </a:lstStyle>
          <a:p>
            <a:fld id="{86CB4B4D-7CA3-9044-876B-883B54F8677D}" type="slidenum">
              <a:rPr lang="uk-UA" smtClean="0"/>
              <a:pPr/>
              <a:t>‹#›</a:t>
            </a:fld>
            <a:endParaRPr lang="uk-UA"/>
          </a:p>
        </p:txBody>
      </p:sp>
      <p:pic>
        <p:nvPicPr>
          <p:cNvPr id="11" name="image2.png">
            <a:extLst>
              <a:ext uri="{FF2B5EF4-FFF2-40B4-BE49-F238E27FC236}">
                <a16:creationId xmlns:a16="http://schemas.microsoft.com/office/drawing/2014/main" id="{ED615499-45DE-1A41-A9D2-40FAD4F4B8C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616243" y="6096000"/>
            <a:ext cx="976888" cy="273529"/>
          </a:xfrm>
          <a:prstGeom prst="rect">
            <a:avLst/>
          </a:prstGeom>
          <a:ln w="12700">
            <a:miter lim="400000"/>
          </a:ln>
        </p:spPr>
      </p:pic>
    </p:spTree>
    <p:extLst>
      <p:ext uri="{BB962C8B-B14F-4D97-AF65-F5344CB8AC3E}">
        <p14:creationId xmlns:p14="http://schemas.microsoft.com/office/powerpoint/2010/main" val="3893893960"/>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84A73B36-438D-9045-BD1A-DC4C030600F2}"/>
              </a:ext>
            </a:extLst>
          </p:cNvPr>
          <p:cNvSpPr>
            <a:spLocks noGrp="1"/>
          </p:cNvSpPr>
          <p:nvPr>
            <p:ph type="sldNum" sz="quarter" idx="10"/>
          </p:nvPr>
        </p:nvSpPr>
        <p:spPr>
          <a:xfrm>
            <a:off x="8001000" y="6096000"/>
            <a:ext cx="514350" cy="246221"/>
          </a:xfrm>
          <a:prstGeom prst="rect">
            <a:avLst/>
          </a:prstGeom>
        </p:spPr>
        <p:txBody>
          <a:bodyPr lIns="0" tIns="0" rIns="0" bIns="0" anchor="ctr" anchorCtr="0"/>
          <a:lstStyle>
            <a:lvl1pPr algn="r">
              <a:defRPr sz="700" b="1" i="0">
                <a:solidFill>
                  <a:schemeClr val="bg2">
                    <a:lumMod val="75000"/>
                  </a:schemeClr>
                </a:solidFill>
                <a:latin typeface="IBM Plex Sans" panose="020B0503050203000203" pitchFamily="34" charset="0"/>
              </a:defRPr>
            </a:lvl1pPr>
          </a:lstStyle>
          <a:p>
            <a:fld id="{86CB4B4D-7CA3-9044-876B-883B54F8677D}" type="slidenum">
              <a:rPr lang="uk-UA" smtClean="0"/>
              <a:pPr/>
              <a:t>‹#›</a:t>
            </a:fld>
            <a:endParaRPr lang="uk-UA"/>
          </a:p>
        </p:txBody>
      </p:sp>
    </p:spTree>
    <p:extLst>
      <p:ext uri="{BB962C8B-B14F-4D97-AF65-F5344CB8AC3E}">
        <p14:creationId xmlns:p14="http://schemas.microsoft.com/office/powerpoint/2010/main" val="55726247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s">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80BA6F1E-E26D-45C8-EE85-693C2416B8AD}"/>
              </a:ext>
            </a:extLst>
          </p:cNvPr>
          <p:cNvSpPr/>
          <p:nvPr userDrawn="1">
            <p:custDataLst>
              <p:tags r:id="rId1"/>
            </p:custDataLst>
          </p:nvPr>
        </p:nvSpPr>
        <p:spPr>
          <a:xfrm>
            <a:off x="0" y="0"/>
            <a:ext cx="12700" cy="12700"/>
          </a:xfrm>
          <a:prstGeom prst="octagon">
            <a:avLst/>
          </a:prstGeom>
          <a:noFill/>
          <a:ln w="12700" cap="flat">
            <a:noFill/>
            <a:prstDash val="solid"/>
            <a:miter lim="800000"/>
          </a:ln>
          <a:effectLst/>
          <a:sp3d/>
          <a:extLst>
            <a:ext uri="{909E8E84-426E-40DD-AFC4-6F175D3DCCD1}">
              <a14:hiddenFill xmlns:a14="http://schemas.microsoft.com/office/drawing/2010/main">
                <a:solidFill>
                  <a:srgbClr val="F7F7F7"/>
                </a:solidFill>
              </a14:hiddenFill>
            </a:ext>
            <a:ext uri="{91240B29-F687-4F45-9708-019B960494DF}">
              <a14:hiddenLine xmlns:a14="http://schemas.microsoft.com/office/drawing/2010/main" w="12700" cap="flat">
                <a:solidFill>
                  <a:schemeClr val="accent1"/>
                </a:solidFill>
                <a:prstDash val="solid"/>
                <a:miter lim="800000"/>
              </a14:hiddenLine>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525252"/>
              </a:solidFill>
              <a:effectLst/>
              <a:uFillTx/>
              <a:latin typeface="+mn-lt"/>
              <a:ea typeface="+mn-ea"/>
              <a:cs typeface="+mn-cs"/>
              <a:sym typeface="Calibri"/>
            </a:endParaRPr>
          </a:p>
        </p:txBody>
      </p:sp>
      <p:sp>
        <p:nvSpPr>
          <p:cNvPr id="10" name="Text Placeholder 2">
            <a:extLst>
              <a:ext uri="{FF2B5EF4-FFF2-40B4-BE49-F238E27FC236}">
                <a16:creationId xmlns:a16="http://schemas.microsoft.com/office/drawing/2014/main" id="{936E72EB-98BF-1244-BDC6-65B83D9A7C0F}"/>
              </a:ext>
            </a:extLst>
          </p:cNvPr>
          <p:cNvSpPr>
            <a:spLocks noGrp="1"/>
          </p:cNvSpPr>
          <p:nvPr>
            <p:ph type="body" sz="quarter" idx="11" hasCustomPrompt="1"/>
          </p:nvPr>
        </p:nvSpPr>
        <p:spPr>
          <a:xfrm>
            <a:off x="661121" y="485003"/>
            <a:ext cx="7821758" cy="354111"/>
          </a:xfrm>
        </p:spPr>
        <p:txBody>
          <a:bodyPr>
            <a:normAutofit/>
          </a:bodyPr>
          <a:lstStyle>
            <a:lvl1pPr marL="0" indent="0" algn="l">
              <a:buNone/>
              <a:defRPr kumimoji="0" lang="en-US" sz="2300" b="1" i="0" u="none" strike="noStrike" cap="none" spc="100" normalizeH="0" baseline="0" dirty="0">
                <a:ln>
                  <a:noFill/>
                </a:ln>
                <a:solidFill>
                  <a:srgbClr val="103952"/>
                </a:solidFill>
                <a:effectLst/>
                <a:uFillTx/>
                <a:latin typeface="Georgia" panose="02040502050405020303" pitchFamily="18" charset="0"/>
                <a:ea typeface="Georgia" panose="02040502050405020303" pitchFamily="18" charset="0"/>
                <a:cs typeface="Calibri Light" panose="020F0302020204030204" pitchFamily="34" charset="0"/>
                <a:sym typeface="Georgia"/>
              </a:defRPr>
            </a:lvl1pPr>
          </a:lstStyle>
          <a:p>
            <a:pPr lvl="0"/>
            <a:r>
              <a:rPr lang="en-US"/>
              <a:t>Click to edit master text</a:t>
            </a:r>
          </a:p>
        </p:txBody>
      </p:sp>
      <p:sp>
        <p:nvSpPr>
          <p:cNvPr id="11" name="Text Placeholder 2">
            <a:extLst>
              <a:ext uri="{FF2B5EF4-FFF2-40B4-BE49-F238E27FC236}">
                <a16:creationId xmlns:a16="http://schemas.microsoft.com/office/drawing/2014/main" id="{0EAD91E7-96C9-504C-8671-ACFC70F3563B}"/>
              </a:ext>
            </a:extLst>
          </p:cNvPr>
          <p:cNvSpPr>
            <a:spLocks noGrp="1"/>
          </p:cNvSpPr>
          <p:nvPr>
            <p:ph type="body" sz="quarter" idx="12" hasCustomPrompt="1"/>
          </p:nvPr>
        </p:nvSpPr>
        <p:spPr>
          <a:xfrm>
            <a:off x="661121" y="819824"/>
            <a:ext cx="7821758" cy="354111"/>
          </a:xfrm>
        </p:spPr>
        <p:txBody>
          <a:bodyPr>
            <a:normAutofit/>
          </a:bodyPr>
          <a:lstStyle>
            <a:lvl1pPr marL="0" marR="0" indent="0" algn="l" defTabSz="685800" rtl="0" eaLnBrk="1" fontAlgn="auto" latinLnBrk="0" hangingPunct="1">
              <a:lnSpc>
                <a:spcPct val="90000"/>
              </a:lnSpc>
              <a:spcBef>
                <a:spcPts val="700"/>
              </a:spcBef>
              <a:spcAft>
                <a:spcPts val="0"/>
              </a:spcAft>
              <a:buClrTx/>
              <a:buSzPct val="100000"/>
              <a:buFont typeface="Arial"/>
              <a:buNone/>
              <a:tabLst/>
              <a:defRPr kumimoji="0" lang="en-US" sz="1600" b="0" i="0" u="none" strike="noStrike" cap="none" spc="0" normalizeH="0" baseline="0" dirty="0">
                <a:ln>
                  <a:noFill/>
                </a:ln>
                <a:solidFill>
                  <a:srgbClr val="103952"/>
                </a:solidFill>
                <a:effectLst/>
                <a:uFillTx/>
                <a:latin typeface="Calibri" panose="020F0502020204030204" pitchFamily="34" charset="0"/>
                <a:ea typeface="+mn-ea"/>
                <a:cs typeface="Calibri" panose="020F0502020204030204" pitchFamily="34" charset="0"/>
                <a:sym typeface="Calibri"/>
              </a:defRPr>
            </a:lvl1pPr>
          </a:lstStyle>
          <a:p>
            <a:pPr lvl="0"/>
            <a:r>
              <a:rPr lang="en-US"/>
              <a:t>Click to edit master text</a:t>
            </a:r>
          </a:p>
        </p:txBody>
      </p:sp>
      <p:sp>
        <p:nvSpPr>
          <p:cNvPr id="7" name="Slide Number Placeholder 2">
            <a:extLst>
              <a:ext uri="{FF2B5EF4-FFF2-40B4-BE49-F238E27FC236}">
                <a16:creationId xmlns:a16="http://schemas.microsoft.com/office/drawing/2014/main" id="{290F5FDA-AA48-404B-884B-E5C171F4911C}"/>
              </a:ext>
            </a:extLst>
          </p:cNvPr>
          <p:cNvSpPr>
            <a:spLocks noGrp="1"/>
          </p:cNvSpPr>
          <p:nvPr>
            <p:ph type="sldNum" sz="quarter" idx="10"/>
          </p:nvPr>
        </p:nvSpPr>
        <p:spPr>
          <a:xfrm>
            <a:off x="8001000" y="6096000"/>
            <a:ext cx="514350" cy="246221"/>
          </a:xfrm>
          <a:prstGeom prst="rect">
            <a:avLst/>
          </a:prstGeom>
        </p:spPr>
        <p:txBody>
          <a:bodyPr lIns="0" tIns="0" rIns="0" bIns="0" anchor="ctr" anchorCtr="0"/>
          <a:lstStyle>
            <a:lvl1pPr algn="r">
              <a:defRPr sz="700" b="1" i="0">
                <a:solidFill>
                  <a:schemeClr val="bg2">
                    <a:lumMod val="75000"/>
                  </a:schemeClr>
                </a:solidFill>
                <a:latin typeface="IBM Plex Sans" panose="020B0503050203000203" pitchFamily="34" charset="0"/>
              </a:defRPr>
            </a:lvl1pPr>
          </a:lstStyle>
          <a:p>
            <a:fld id="{86CB4B4D-7CA3-9044-876B-883B54F8677D}" type="slidenum">
              <a:rPr lang="uk-UA" smtClean="0"/>
              <a:pPr/>
              <a:t>‹#›</a:t>
            </a:fld>
            <a:endParaRPr lang="uk-UA"/>
          </a:p>
        </p:txBody>
      </p:sp>
      <p:pic>
        <p:nvPicPr>
          <p:cNvPr id="8" name="image2.png">
            <a:extLst>
              <a:ext uri="{FF2B5EF4-FFF2-40B4-BE49-F238E27FC236}">
                <a16:creationId xmlns:a16="http://schemas.microsoft.com/office/drawing/2014/main" id="{E710AF83-C19C-C246-A96F-7EB9A7976D9B}"/>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616243" y="6096000"/>
            <a:ext cx="976888" cy="273529"/>
          </a:xfrm>
          <a:prstGeom prst="rect">
            <a:avLst/>
          </a:prstGeom>
          <a:ln w="12700">
            <a:miter lim="400000"/>
          </a:ln>
        </p:spPr>
      </p:pic>
    </p:spTree>
    <p:extLst>
      <p:ext uri="{BB962C8B-B14F-4D97-AF65-F5344CB8AC3E}">
        <p14:creationId xmlns:p14="http://schemas.microsoft.com/office/powerpoint/2010/main" val="318184222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s">
    <p:spTree>
      <p:nvGrpSpPr>
        <p:cNvPr id="1" name=""/>
        <p:cNvGrpSpPr/>
        <p:nvPr/>
      </p:nvGrpSpPr>
      <p:grpSpPr>
        <a:xfrm>
          <a:off x="0" y="0"/>
          <a:ext cx="0" cy="0"/>
          <a:chOff x="0" y="0"/>
          <a:chExt cx="0" cy="0"/>
        </a:xfrm>
      </p:grpSpPr>
      <p:sp>
        <p:nvSpPr>
          <p:cNvPr id="3" name="Do not remove" hidden="1">
            <a:extLst>
              <a:ext uri="{FF2B5EF4-FFF2-40B4-BE49-F238E27FC236}">
                <a16:creationId xmlns:a16="http://schemas.microsoft.com/office/drawing/2014/main" id="{878DB92D-6B2A-0CB4-C6A4-A5462F15A98E}"/>
              </a:ext>
            </a:extLst>
          </p:cNvPr>
          <p:cNvSpPr/>
          <p:nvPr userDrawn="1">
            <p:custDataLst>
              <p:tags r:id="rId1"/>
            </p:custDataLst>
          </p:nvPr>
        </p:nvSpPr>
        <p:spPr>
          <a:xfrm>
            <a:off x="0" y="0"/>
            <a:ext cx="12700" cy="12700"/>
          </a:xfrm>
          <a:prstGeom prst="octagon">
            <a:avLst/>
          </a:prstGeom>
          <a:noFill/>
          <a:ln w="12700" cap="flat">
            <a:noFill/>
            <a:prstDash val="solid"/>
            <a:miter lim="800000"/>
          </a:ln>
          <a:effectLst/>
          <a:sp3d/>
          <a:extLst>
            <a:ext uri="{909E8E84-426E-40DD-AFC4-6F175D3DCCD1}">
              <a14:hiddenFill xmlns:a14="http://schemas.microsoft.com/office/drawing/2010/main">
                <a:solidFill>
                  <a:schemeClr val="accent2"/>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lang="en-GB" sz="1200" b="1" dirty="0">
              <a:solidFill>
                <a:schemeClr val="bg1"/>
              </a:solidFill>
              <a:latin typeface="IBM Plex Sans" panose="020B0503050203000203" pitchFamily="34" charset="0"/>
            </a:endParaRPr>
          </a:p>
        </p:txBody>
      </p:sp>
      <p:pic>
        <p:nvPicPr>
          <p:cNvPr id="8" name="image2.png">
            <a:extLst>
              <a:ext uri="{FF2B5EF4-FFF2-40B4-BE49-F238E27FC236}">
                <a16:creationId xmlns:a16="http://schemas.microsoft.com/office/drawing/2014/main" id="{E710AF83-C19C-C246-A96F-7EB9A7976D9B}"/>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616243" y="6096000"/>
            <a:ext cx="976888" cy="273529"/>
          </a:xfrm>
          <a:prstGeom prst="rect">
            <a:avLst/>
          </a:prstGeom>
          <a:ln w="12700">
            <a:miter lim="400000"/>
          </a:ln>
        </p:spPr>
      </p:pic>
      <p:sp>
        <p:nvSpPr>
          <p:cNvPr id="15" name="Title 14">
            <a:extLst>
              <a:ext uri="{FF2B5EF4-FFF2-40B4-BE49-F238E27FC236}">
                <a16:creationId xmlns:a16="http://schemas.microsoft.com/office/drawing/2014/main" id="{67875704-04BC-DD26-839F-B330E160767B}"/>
              </a:ext>
            </a:extLst>
          </p:cNvPr>
          <p:cNvSpPr>
            <a:spLocks noGrp="1"/>
          </p:cNvSpPr>
          <p:nvPr>
            <p:ph type="title"/>
          </p:nvPr>
        </p:nvSpPr>
        <p:spPr>
          <a:xfrm>
            <a:off x="628650" y="508001"/>
            <a:ext cx="7886701" cy="418634"/>
          </a:xfrm>
        </p:spPr>
        <p:txBody>
          <a:bodyPr anchor="b">
            <a:normAutofit/>
          </a:bodyPr>
          <a:lstStyle>
            <a:lvl1pPr>
              <a:defRPr sz="2400"/>
            </a:lvl1pPr>
          </a:lstStyle>
          <a:p>
            <a:r>
              <a:rPr lang="en-US"/>
              <a:t>Click to edit Master title style</a:t>
            </a:r>
            <a:endParaRPr lang="en-GB"/>
          </a:p>
        </p:txBody>
      </p:sp>
      <p:sp>
        <p:nvSpPr>
          <p:cNvPr id="18" name="Text Placeholder 17">
            <a:extLst>
              <a:ext uri="{FF2B5EF4-FFF2-40B4-BE49-F238E27FC236}">
                <a16:creationId xmlns:a16="http://schemas.microsoft.com/office/drawing/2014/main" id="{96C6AD84-66B0-CE83-A1B5-B9CF69D2A794}"/>
              </a:ext>
            </a:extLst>
          </p:cNvPr>
          <p:cNvSpPr>
            <a:spLocks noGrp="1"/>
          </p:cNvSpPr>
          <p:nvPr>
            <p:ph type="body" sz="quarter" idx="10" hasCustomPrompt="1"/>
          </p:nvPr>
        </p:nvSpPr>
        <p:spPr>
          <a:xfrm>
            <a:off x="616243" y="926635"/>
            <a:ext cx="7899107" cy="273529"/>
          </a:xfrm>
        </p:spPr>
        <p:txBody>
          <a:bodyPr anchor="b">
            <a:normAutofit/>
          </a:bodyPr>
          <a:lstStyle>
            <a:lvl1pPr marL="0" indent="0">
              <a:buNone/>
              <a:defRPr sz="1600" cap="none" baseline="0">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9" name="Footer Placeholder 4">
            <a:extLst>
              <a:ext uri="{FF2B5EF4-FFF2-40B4-BE49-F238E27FC236}">
                <a16:creationId xmlns:a16="http://schemas.microsoft.com/office/drawing/2014/main" id="{DE18CC9F-FFCB-2F12-E735-E1BA5A2F8133}"/>
              </a:ext>
            </a:extLst>
          </p:cNvPr>
          <p:cNvSpPr>
            <a:spLocks noGrp="1"/>
          </p:cNvSpPr>
          <p:nvPr>
            <p:ph type="ftr" sz="quarter" idx="3"/>
          </p:nvPr>
        </p:nvSpPr>
        <p:spPr>
          <a:xfrm>
            <a:off x="628649" y="6447947"/>
            <a:ext cx="7405642" cy="273529"/>
          </a:xfrm>
          <a:prstGeom prst="rect">
            <a:avLst/>
          </a:prstGeom>
        </p:spPr>
        <p:txBody>
          <a:bodyPr vert="horz" lIns="91440" tIns="45720" rIns="91440" bIns="45720" rtlCol="0" anchor="t"/>
          <a:lstStyle>
            <a:lvl1pPr algn="l">
              <a:defRPr sz="800" i="1">
                <a:solidFill>
                  <a:schemeClr val="tx1">
                    <a:tint val="75000"/>
                  </a:schemeClr>
                </a:solidFill>
                <a:latin typeface="IBM Plex Sans" panose="020B0503050203000203" pitchFamily="34" charset="0"/>
                <a:cs typeface="Arial" panose="020B0604020202020204" pitchFamily="34" charset="0"/>
              </a:defRPr>
            </a:lvl1pPr>
          </a:lstStyle>
          <a:p>
            <a:endParaRPr lang="en-GB"/>
          </a:p>
        </p:txBody>
      </p:sp>
      <p:sp>
        <p:nvSpPr>
          <p:cNvPr id="20" name="Slide Number Placeholder 5">
            <a:extLst>
              <a:ext uri="{FF2B5EF4-FFF2-40B4-BE49-F238E27FC236}">
                <a16:creationId xmlns:a16="http://schemas.microsoft.com/office/drawing/2014/main" id="{85EA901E-DCAE-9CAF-08C4-013037A21B04}"/>
              </a:ext>
            </a:extLst>
          </p:cNvPr>
          <p:cNvSpPr>
            <a:spLocks noGrp="1"/>
          </p:cNvSpPr>
          <p:nvPr>
            <p:ph type="sldNum" sz="quarter" idx="4"/>
          </p:nvPr>
        </p:nvSpPr>
        <p:spPr>
          <a:xfrm>
            <a:off x="8123068" y="6447947"/>
            <a:ext cx="392282" cy="279881"/>
          </a:xfrm>
          <a:prstGeom prst="rect">
            <a:avLst/>
          </a:prstGeom>
        </p:spPr>
        <p:txBody>
          <a:bodyPr vert="horz" lIns="91440" tIns="45720" rIns="91440" bIns="45720" rtlCol="0" anchor="ctr"/>
          <a:lstStyle>
            <a:lvl1pPr algn="r">
              <a:defRPr sz="800">
                <a:solidFill>
                  <a:schemeClr val="tx1">
                    <a:tint val="75000"/>
                  </a:schemeClr>
                </a:solidFill>
                <a:latin typeface="IBM Plex Sans" panose="020B0503050203000203" pitchFamily="34" charset="0"/>
              </a:defRPr>
            </a:lvl1pPr>
          </a:lstStyle>
          <a:p>
            <a:fld id="{4CBE7655-89A8-439C-9363-D907D3BD3A6B}" type="slidenum">
              <a:rPr lang="en-GB" smtClean="0"/>
              <a:pPr/>
              <a:t>‹#›</a:t>
            </a:fld>
            <a:endParaRPr lang="en-GB"/>
          </a:p>
        </p:txBody>
      </p:sp>
      <p:sp>
        <p:nvSpPr>
          <p:cNvPr id="22" name="Text Placeholder 21">
            <a:extLst>
              <a:ext uri="{FF2B5EF4-FFF2-40B4-BE49-F238E27FC236}">
                <a16:creationId xmlns:a16="http://schemas.microsoft.com/office/drawing/2014/main" id="{F281F9F9-A2DB-FDCB-0614-B760AEAD3710}"/>
              </a:ext>
            </a:extLst>
          </p:cNvPr>
          <p:cNvSpPr>
            <a:spLocks noGrp="1"/>
          </p:cNvSpPr>
          <p:nvPr>
            <p:ph type="body" sz="quarter" idx="11"/>
          </p:nvPr>
        </p:nvSpPr>
        <p:spPr>
          <a:xfrm>
            <a:off x="615950" y="1345269"/>
            <a:ext cx="7899400" cy="4586096"/>
          </a:xfrm>
        </p:spPr>
        <p:txBody>
          <a:bodyPr>
            <a:normAutofit/>
          </a:bodyPr>
          <a:lstStyle>
            <a:lvl1pPr>
              <a:defRPr sz="1200">
                <a:latin typeface="Calibri" panose="020F0502020204030204" pitchFamily="34" charset="0"/>
                <a:cs typeface="Calibri" panose="020F0502020204030204" pitchFamily="34" charset="0"/>
              </a:defRPr>
            </a:lvl1pPr>
            <a:lvl2pPr>
              <a:defRPr sz="1050">
                <a:latin typeface="Calibri" panose="020F0502020204030204" pitchFamily="34" charset="0"/>
                <a:cs typeface="Calibri" panose="020F0502020204030204" pitchFamily="34" charset="0"/>
              </a:defRPr>
            </a:lvl2pPr>
            <a:lvl3pPr>
              <a:defRPr sz="1050">
                <a:latin typeface="Calibri" panose="020F0502020204030204" pitchFamily="34" charset="0"/>
                <a:cs typeface="Calibri" panose="020F0502020204030204" pitchFamily="34" charset="0"/>
              </a:defRPr>
            </a:lvl3pPr>
            <a:lvl4pPr>
              <a:defRPr sz="105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6040543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lit right">
    <p:spTree>
      <p:nvGrpSpPr>
        <p:cNvPr id="1" name=""/>
        <p:cNvGrpSpPr/>
        <p:nvPr/>
      </p:nvGrpSpPr>
      <p:grpSpPr>
        <a:xfrm>
          <a:off x="0" y="0"/>
          <a:ext cx="0" cy="0"/>
          <a:chOff x="0" y="0"/>
          <a:chExt cx="0" cy="0"/>
        </a:xfrm>
      </p:grpSpPr>
      <p:sp>
        <p:nvSpPr>
          <p:cNvPr id="7" name="Content Placeholder 7">
            <a:extLst>
              <a:ext uri="{FF2B5EF4-FFF2-40B4-BE49-F238E27FC236}">
                <a16:creationId xmlns:a16="http://schemas.microsoft.com/office/drawing/2014/main" id="{162B3924-0B06-B245-A027-4EEE7BCE94E9}"/>
              </a:ext>
            </a:extLst>
          </p:cNvPr>
          <p:cNvSpPr>
            <a:spLocks noGrp="1"/>
          </p:cNvSpPr>
          <p:nvPr>
            <p:ph sz="quarter" idx="11"/>
          </p:nvPr>
        </p:nvSpPr>
        <p:spPr>
          <a:xfrm>
            <a:off x="4577787" y="0"/>
            <a:ext cx="4572000" cy="6858000"/>
          </a:xfrm>
          <a:solidFill>
            <a:schemeClr val="bg1">
              <a:lumMod val="95000"/>
            </a:schemeClr>
          </a:solidFill>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itle 14">
            <a:extLst>
              <a:ext uri="{FF2B5EF4-FFF2-40B4-BE49-F238E27FC236}">
                <a16:creationId xmlns:a16="http://schemas.microsoft.com/office/drawing/2014/main" id="{EDBDF5FD-94C5-3FA3-5ACD-1A1D7D2D8A16}"/>
              </a:ext>
            </a:extLst>
          </p:cNvPr>
          <p:cNvSpPr>
            <a:spLocks noGrp="1"/>
          </p:cNvSpPr>
          <p:nvPr>
            <p:ph type="title"/>
          </p:nvPr>
        </p:nvSpPr>
        <p:spPr>
          <a:xfrm>
            <a:off x="616244" y="221942"/>
            <a:ext cx="3620056" cy="704693"/>
          </a:xfrm>
        </p:spPr>
        <p:txBody>
          <a:bodyPr anchor="b">
            <a:normAutofit/>
          </a:bodyPr>
          <a:lstStyle>
            <a:lvl1pPr algn="l">
              <a:defRPr sz="2400"/>
            </a:lvl1pPr>
          </a:lstStyle>
          <a:p>
            <a:r>
              <a:rPr lang="en-US"/>
              <a:t>Click to edit Master title style</a:t>
            </a:r>
            <a:endParaRPr lang="en-GB"/>
          </a:p>
        </p:txBody>
      </p:sp>
      <p:sp>
        <p:nvSpPr>
          <p:cNvPr id="13" name="Text Placeholder 17">
            <a:extLst>
              <a:ext uri="{FF2B5EF4-FFF2-40B4-BE49-F238E27FC236}">
                <a16:creationId xmlns:a16="http://schemas.microsoft.com/office/drawing/2014/main" id="{61F768D2-F2FB-7866-2767-567B6DBCEBA2}"/>
              </a:ext>
            </a:extLst>
          </p:cNvPr>
          <p:cNvSpPr>
            <a:spLocks noGrp="1"/>
          </p:cNvSpPr>
          <p:nvPr>
            <p:ph type="body" sz="quarter" idx="12" hasCustomPrompt="1"/>
          </p:nvPr>
        </p:nvSpPr>
        <p:spPr>
          <a:xfrm>
            <a:off x="610548" y="926635"/>
            <a:ext cx="3625750" cy="273529"/>
          </a:xfrm>
        </p:spPr>
        <p:txBody>
          <a:bodyPr anchor="b">
            <a:normAutofit/>
          </a:bodyPr>
          <a:lstStyle>
            <a:lvl1pPr marL="0" indent="0" algn="l">
              <a:buNone/>
              <a:defRPr sz="1600" cap="none" baseline="0">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4" name="Slide Number Placeholder 5">
            <a:extLst>
              <a:ext uri="{FF2B5EF4-FFF2-40B4-BE49-F238E27FC236}">
                <a16:creationId xmlns:a16="http://schemas.microsoft.com/office/drawing/2014/main" id="{A0E67B19-2FCB-7E66-BE9B-F6EC493FA098}"/>
              </a:ext>
            </a:extLst>
          </p:cNvPr>
          <p:cNvSpPr>
            <a:spLocks noGrp="1"/>
          </p:cNvSpPr>
          <p:nvPr>
            <p:ph type="sldNum" sz="quarter" idx="4"/>
          </p:nvPr>
        </p:nvSpPr>
        <p:spPr>
          <a:xfrm>
            <a:off x="3844017" y="6447947"/>
            <a:ext cx="392282" cy="279881"/>
          </a:xfrm>
          <a:prstGeom prst="rect">
            <a:avLst/>
          </a:prstGeom>
        </p:spPr>
        <p:txBody>
          <a:bodyPr vert="horz" lIns="91440" tIns="45720" rIns="91440" bIns="45720" rtlCol="0" anchor="ctr"/>
          <a:lstStyle>
            <a:lvl1pPr>
              <a:defRPr lang="en-GB" sz="800" smtClean="0">
                <a:solidFill>
                  <a:schemeClr val="tx1">
                    <a:tint val="75000"/>
                  </a:schemeClr>
                </a:solidFill>
                <a:latin typeface="IBM Plex Sans" panose="020B0503050203000203" pitchFamily="34" charset="0"/>
              </a:defRPr>
            </a:lvl1pPr>
          </a:lstStyle>
          <a:p>
            <a:pPr algn="r"/>
            <a:fld id="{4CBE7655-89A8-439C-9363-D907D3BD3A6B}" type="slidenum">
              <a:rPr lang="en-GB" smtClean="0"/>
              <a:pPr algn="r"/>
              <a:t>‹#›</a:t>
            </a:fld>
            <a:endParaRPr lang="en-GB"/>
          </a:p>
        </p:txBody>
      </p:sp>
      <p:pic>
        <p:nvPicPr>
          <p:cNvPr id="15" name="image2.png">
            <a:extLst>
              <a:ext uri="{FF2B5EF4-FFF2-40B4-BE49-F238E27FC236}">
                <a16:creationId xmlns:a16="http://schemas.microsoft.com/office/drawing/2014/main" id="{19A5C0D5-2677-8369-E321-E1703DA896A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616243" y="6096000"/>
            <a:ext cx="976888" cy="273529"/>
          </a:xfrm>
          <a:prstGeom prst="rect">
            <a:avLst/>
          </a:prstGeom>
          <a:ln w="12700">
            <a:miter lim="400000"/>
          </a:ln>
        </p:spPr>
      </p:pic>
    </p:spTree>
    <p:extLst>
      <p:ext uri="{BB962C8B-B14F-4D97-AF65-F5344CB8AC3E}">
        <p14:creationId xmlns:p14="http://schemas.microsoft.com/office/powerpoint/2010/main" val="239730924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s Left">
    <p:spTree>
      <p:nvGrpSpPr>
        <p:cNvPr id="1" name=""/>
        <p:cNvGrpSpPr/>
        <p:nvPr/>
      </p:nvGrpSpPr>
      <p:grpSpPr>
        <a:xfrm>
          <a:off x="0" y="0"/>
          <a:ext cx="0" cy="0"/>
          <a:chOff x="0" y="0"/>
          <a:chExt cx="0" cy="0"/>
        </a:xfrm>
      </p:grpSpPr>
      <p:sp>
        <p:nvSpPr>
          <p:cNvPr id="10" name="Content Placeholder 7">
            <a:extLst>
              <a:ext uri="{FF2B5EF4-FFF2-40B4-BE49-F238E27FC236}">
                <a16:creationId xmlns:a16="http://schemas.microsoft.com/office/drawing/2014/main" id="{B0875CE3-775C-B540-82C8-58D06EEDB62F}"/>
              </a:ext>
            </a:extLst>
          </p:cNvPr>
          <p:cNvSpPr>
            <a:spLocks noGrp="1"/>
          </p:cNvSpPr>
          <p:nvPr>
            <p:ph sz="quarter" idx="11"/>
          </p:nvPr>
        </p:nvSpPr>
        <p:spPr>
          <a:xfrm>
            <a:off x="0" y="0"/>
            <a:ext cx="4572000" cy="6858000"/>
          </a:xfrm>
          <a:solidFill>
            <a:schemeClr val="bg1">
              <a:lumMod val="95000"/>
            </a:schemeClr>
          </a:solidFill>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1" name="image2.png">
            <a:extLst>
              <a:ext uri="{FF2B5EF4-FFF2-40B4-BE49-F238E27FC236}">
                <a16:creationId xmlns:a16="http://schemas.microsoft.com/office/drawing/2014/main" id="{A042ACBF-B900-1843-A48E-38AE2F18C1F9}"/>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745054" y="6174418"/>
            <a:ext cx="976888" cy="273529"/>
          </a:xfrm>
          <a:prstGeom prst="rect">
            <a:avLst/>
          </a:prstGeom>
          <a:ln w="12700">
            <a:miter lim="400000"/>
          </a:ln>
        </p:spPr>
      </p:pic>
      <p:sp>
        <p:nvSpPr>
          <p:cNvPr id="3" name="Title 14">
            <a:extLst>
              <a:ext uri="{FF2B5EF4-FFF2-40B4-BE49-F238E27FC236}">
                <a16:creationId xmlns:a16="http://schemas.microsoft.com/office/drawing/2014/main" id="{56404AFF-6ABF-A6F5-31ED-815E25F21748}"/>
              </a:ext>
            </a:extLst>
          </p:cNvPr>
          <p:cNvSpPr>
            <a:spLocks noGrp="1"/>
          </p:cNvSpPr>
          <p:nvPr>
            <p:ph type="title"/>
          </p:nvPr>
        </p:nvSpPr>
        <p:spPr>
          <a:xfrm>
            <a:off x="4572000" y="221942"/>
            <a:ext cx="3943351" cy="704693"/>
          </a:xfrm>
        </p:spPr>
        <p:txBody>
          <a:bodyPr anchor="b">
            <a:normAutofit/>
          </a:bodyPr>
          <a:lstStyle>
            <a:lvl1pPr algn="r">
              <a:defRPr sz="2400"/>
            </a:lvl1pPr>
          </a:lstStyle>
          <a:p>
            <a:r>
              <a:rPr lang="en-US"/>
              <a:t>Click to edit Master title style</a:t>
            </a:r>
            <a:endParaRPr lang="en-GB"/>
          </a:p>
        </p:txBody>
      </p:sp>
      <p:sp>
        <p:nvSpPr>
          <p:cNvPr id="4" name="Text Placeholder 17">
            <a:extLst>
              <a:ext uri="{FF2B5EF4-FFF2-40B4-BE49-F238E27FC236}">
                <a16:creationId xmlns:a16="http://schemas.microsoft.com/office/drawing/2014/main" id="{98EBBD21-7F2B-6515-13B9-2CBDD8E861E9}"/>
              </a:ext>
            </a:extLst>
          </p:cNvPr>
          <p:cNvSpPr>
            <a:spLocks noGrp="1"/>
          </p:cNvSpPr>
          <p:nvPr>
            <p:ph type="body" sz="quarter" idx="12" hasCustomPrompt="1"/>
          </p:nvPr>
        </p:nvSpPr>
        <p:spPr>
          <a:xfrm>
            <a:off x="4565796" y="926635"/>
            <a:ext cx="3949554" cy="273529"/>
          </a:xfrm>
        </p:spPr>
        <p:txBody>
          <a:bodyPr anchor="b">
            <a:normAutofit/>
          </a:bodyPr>
          <a:lstStyle>
            <a:lvl1pPr marL="0" indent="0" algn="r">
              <a:buNone/>
              <a:defRPr sz="1600" cap="none" baseline="0">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5" name="Slide Number Placeholder 5">
            <a:extLst>
              <a:ext uri="{FF2B5EF4-FFF2-40B4-BE49-F238E27FC236}">
                <a16:creationId xmlns:a16="http://schemas.microsoft.com/office/drawing/2014/main" id="{1F6DEE51-ACD9-DC1B-FAE3-9F08A68D3BCA}"/>
              </a:ext>
            </a:extLst>
          </p:cNvPr>
          <p:cNvSpPr>
            <a:spLocks noGrp="1"/>
          </p:cNvSpPr>
          <p:nvPr>
            <p:ph type="sldNum" sz="quarter" idx="4"/>
          </p:nvPr>
        </p:nvSpPr>
        <p:spPr>
          <a:xfrm>
            <a:off x="8123068" y="6447947"/>
            <a:ext cx="392282" cy="279881"/>
          </a:xfrm>
          <a:prstGeom prst="rect">
            <a:avLst/>
          </a:prstGeom>
        </p:spPr>
        <p:txBody>
          <a:bodyPr vert="horz" lIns="91440" tIns="45720" rIns="91440" bIns="45720" rtlCol="0" anchor="ctr"/>
          <a:lstStyle>
            <a:lvl1pPr>
              <a:defRPr lang="en-GB" sz="800" smtClean="0">
                <a:solidFill>
                  <a:schemeClr val="tx1">
                    <a:tint val="75000"/>
                  </a:schemeClr>
                </a:solidFill>
                <a:latin typeface="IBM Plex Sans" panose="020B0503050203000203" pitchFamily="34" charset="0"/>
              </a:defRPr>
            </a:lvl1pPr>
          </a:lstStyle>
          <a:p>
            <a:pPr algn="r"/>
            <a:fld id="{4CBE7655-89A8-439C-9363-D907D3BD3A6B}" type="slidenum">
              <a:rPr lang="en-GB" smtClean="0"/>
              <a:pPr algn="r"/>
              <a:t>‹#›</a:t>
            </a:fld>
            <a:endParaRPr lang="en-GB"/>
          </a:p>
        </p:txBody>
      </p:sp>
    </p:spTree>
    <p:extLst>
      <p:ext uri="{BB962C8B-B14F-4D97-AF65-F5344CB8AC3E}">
        <p14:creationId xmlns:p14="http://schemas.microsoft.com/office/powerpoint/2010/main" val="1182419387"/>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s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DA83E-5BC1-2141-87E0-77170045C934}"/>
              </a:ext>
            </a:extLst>
          </p:cNvPr>
          <p:cNvSpPr>
            <a:spLocks noGrp="1"/>
          </p:cNvSpPr>
          <p:nvPr>
            <p:ph type="title"/>
          </p:nvPr>
        </p:nvSpPr>
        <p:spPr>
          <a:xfrm>
            <a:off x="609600" y="508001"/>
            <a:ext cx="3366911" cy="1007348"/>
          </a:xfrm>
        </p:spPr>
        <p:txBody>
          <a:bodyPr lIns="0" tIns="0" rIns="0" bIns="0"/>
          <a:lstStyle>
            <a:lvl1pPr>
              <a:defRPr>
                <a:solidFill>
                  <a:srgbClr val="103952"/>
                </a:solidFill>
              </a:defRPr>
            </a:lvl1pPr>
          </a:lstStyle>
          <a:p>
            <a:r>
              <a:rPr lang="en-GB"/>
              <a:t>Click to edit Master title</a:t>
            </a:r>
          </a:p>
        </p:txBody>
      </p:sp>
      <p:sp>
        <p:nvSpPr>
          <p:cNvPr id="6" name="Content Placeholder 7">
            <a:extLst>
              <a:ext uri="{FF2B5EF4-FFF2-40B4-BE49-F238E27FC236}">
                <a16:creationId xmlns:a16="http://schemas.microsoft.com/office/drawing/2014/main" id="{305EB454-69F7-C64B-B3E1-7E665C524CBB}"/>
              </a:ext>
            </a:extLst>
          </p:cNvPr>
          <p:cNvSpPr>
            <a:spLocks noGrp="1"/>
          </p:cNvSpPr>
          <p:nvPr>
            <p:ph sz="quarter" idx="11"/>
          </p:nvPr>
        </p:nvSpPr>
        <p:spPr>
          <a:xfrm>
            <a:off x="4572000" y="0"/>
            <a:ext cx="4572000" cy="6858000"/>
          </a:xfrm>
          <a:solidFill>
            <a:schemeClr val="bg1">
              <a:lumMod val="95000"/>
            </a:schemeClr>
          </a:solidFill>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Text Placeholder 2">
            <a:extLst>
              <a:ext uri="{FF2B5EF4-FFF2-40B4-BE49-F238E27FC236}">
                <a16:creationId xmlns:a16="http://schemas.microsoft.com/office/drawing/2014/main" id="{926E8562-909E-E24E-A273-577FEE6D9780}"/>
              </a:ext>
            </a:extLst>
          </p:cNvPr>
          <p:cNvSpPr>
            <a:spLocks noGrp="1"/>
          </p:cNvSpPr>
          <p:nvPr>
            <p:ph type="body" sz="quarter" idx="12" hasCustomPrompt="1"/>
          </p:nvPr>
        </p:nvSpPr>
        <p:spPr>
          <a:xfrm>
            <a:off x="611925" y="1828800"/>
            <a:ext cx="3364586" cy="643368"/>
          </a:xfrm>
        </p:spPr>
        <p:txBody>
          <a:bodyPr lIns="0">
            <a:normAutofit/>
          </a:bodyPr>
          <a:lstStyle>
            <a:lvl1pPr marL="0" indent="0" algn="l">
              <a:buNone/>
              <a:defRPr sz="1800" b="0" i="0" baseline="0">
                <a:solidFill>
                  <a:srgbClr val="103952"/>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a:t>Click to edit master text styles (content summary)</a:t>
            </a:r>
          </a:p>
        </p:txBody>
      </p:sp>
      <p:pic>
        <p:nvPicPr>
          <p:cNvPr id="10" name="image2.png">
            <a:extLst>
              <a:ext uri="{FF2B5EF4-FFF2-40B4-BE49-F238E27FC236}">
                <a16:creationId xmlns:a16="http://schemas.microsoft.com/office/drawing/2014/main" id="{3F928115-47E1-3F4B-9772-6BAA72C0F94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616243" y="6096000"/>
            <a:ext cx="976888" cy="273529"/>
          </a:xfrm>
          <a:prstGeom prst="rect">
            <a:avLst/>
          </a:prstGeom>
          <a:ln w="12700">
            <a:miter lim="400000"/>
          </a:ln>
        </p:spPr>
      </p:pic>
      <p:sp>
        <p:nvSpPr>
          <p:cNvPr id="7" name="Slide Number Placeholder 2">
            <a:extLst>
              <a:ext uri="{FF2B5EF4-FFF2-40B4-BE49-F238E27FC236}">
                <a16:creationId xmlns:a16="http://schemas.microsoft.com/office/drawing/2014/main" id="{01FAC7E6-C2D6-E14A-98C9-A698C06B9BFF}"/>
              </a:ext>
            </a:extLst>
          </p:cNvPr>
          <p:cNvSpPr>
            <a:spLocks noGrp="1"/>
          </p:cNvSpPr>
          <p:nvPr>
            <p:ph type="sldNum" sz="quarter" idx="10"/>
          </p:nvPr>
        </p:nvSpPr>
        <p:spPr>
          <a:xfrm>
            <a:off x="3462161" y="6096000"/>
            <a:ext cx="514350" cy="246221"/>
          </a:xfrm>
          <a:prstGeom prst="rect">
            <a:avLst/>
          </a:prstGeom>
        </p:spPr>
        <p:txBody>
          <a:bodyPr lIns="0" tIns="0" rIns="0" bIns="0" anchor="ctr" anchorCtr="0"/>
          <a:lstStyle>
            <a:lvl1pPr algn="r">
              <a:defRPr sz="700" b="1" i="0">
                <a:solidFill>
                  <a:schemeClr val="bg2">
                    <a:lumMod val="75000"/>
                  </a:schemeClr>
                </a:solidFill>
                <a:latin typeface="IBM Plex Sans" panose="020B0503050203000203" pitchFamily="34" charset="0"/>
              </a:defRPr>
            </a:lvl1pPr>
          </a:lstStyle>
          <a:p>
            <a:fld id="{86CB4B4D-7CA3-9044-876B-883B54F8677D}" type="slidenum">
              <a:rPr lang="uk-UA" smtClean="0"/>
              <a:pPr/>
              <a:t>‹#›</a:t>
            </a:fld>
            <a:endParaRPr lang="uk-UA"/>
          </a:p>
        </p:txBody>
      </p:sp>
    </p:spTree>
    <p:extLst>
      <p:ext uri="{BB962C8B-B14F-4D97-AF65-F5344CB8AC3E}">
        <p14:creationId xmlns:p14="http://schemas.microsoft.com/office/powerpoint/2010/main" val="3536786766"/>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AF315-DCCB-48F7-AC1D-3BAC6F6840A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D12EC7E-14FA-412C-81E5-10F5D8CD2577}"/>
              </a:ext>
            </a:extLst>
          </p:cNvPr>
          <p:cNvSpPr>
            <a:spLocks noGrp="1"/>
          </p:cNvSpPr>
          <p:nvPr>
            <p:ph sz="half" idx="1"/>
          </p:nvPr>
        </p:nvSpPr>
        <p:spPr>
          <a:xfrm>
            <a:off x="628650" y="1825625"/>
            <a:ext cx="38862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0DF27D6-57C9-48B3-B10A-59EC7C2454FB}"/>
              </a:ext>
            </a:extLst>
          </p:cNvPr>
          <p:cNvSpPr>
            <a:spLocks noGrp="1"/>
          </p:cNvSpPr>
          <p:nvPr>
            <p:ph sz="half" idx="2"/>
          </p:nvPr>
        </p:nvSpPr>
        <p:spPr>
          <a:xfrm>
            <a:off x="4629150" y="1825625"/>
            <a:ext cx="38862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B413951-8A93-48D2-9333-F4D337962269}"/>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EAD0258-C8A4-41B4-8600-830CDDA76E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5C1916-DDF4-4083-9B37-3D4D54150D32}"/>
              </a:ext>
            </a:extLst>
          </p:cNvPr>
          <p:cNvSpPr>
            <a:spLocks noGrp="1"/>
          </p:cNvSpPr>
          <p:nvPr>
            <p:ph type="sldNum" sz="quarter" idx="12"/>
          </p:nvPr>
        </p:nvSpPr>
        <p:spPr/>
        <p:txBody>
          <a:bodyPr/>
          <a:lstStyle/>
          <a:p>
            <a:fld id="{74147641-612D-4FE5-9446-B5A2B88F8B10}" type="slidenum">
              <a:rPr lang="en-GB" smtClean="0"/>
              <a:t>‹#›</a:t>
            </a:fld>
            <a:endParaRPr lang="en-GB"/>
          </a:p>
        </p:txBody>
      </p:sp>
    </p:spTree>
    <p:extLst>
      <p:ext uri="{BB962C8B-B14F-4D97-AF65-F5344CB8AC3E}">
        <p14:creationId xmlns:p14="http://schemas.microsoft.com/office/powerpoint/2010/main" val="3092194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84A73B36-438D-9045-BD1A-DC4C030600F2}"/>
              </a:ext>
            </a:extLst>
          </p:cNvPr>
          <p:cNvSpPr>
            <a:spLocks noGrp="1"/>
          </p:cNvSpPr>
          <p:nvPr>
            <p:ph type="sldNum" sz="quarter" idx="10"/>
          </p:nvPr>
        </p:nvSpPr>
        <p:spPr>
          <a:xfrm>
            <a:off x="8001000" y="6096000"/>
            <a:ext cx="514350" cy="246221"/>
          </a:xfrm>
          <a:prstGeom prst="rect">
            <a:avLst/>
          </a:prstGeom>
        </p:spPr>
        <p:txBody>
          <a:bodyPr lIns="0" tIns="0" rIns="0" bIns="0" anchor="ctr" anchorCtr="0"/>
          <a:lstStyle>
            <a:lvl1pPr algn="r">
              <a:defRPr sz="700" b="1" i="0">
                <a:solidFill>
                  <a:schemeClr val="bg2">
                    <a:lumMod val="75000"/>
                  </a:schemeClr>
                </a:solidFill>
                <a:latin typeface="IBM Plex Sans" panose="020B0503050203000203" pitchFamily="34" charset="0"/>
              </a:defRPr>
            </a:lvl1pPr>
          </a:lstStyle>
          <a:p>
            <a:fld id="{86CB4B4D-7CA3-9044-876B-883B54F8677D}" type="slidenum">
              <a:rPr lang="uk-UA" smtClean="0"/>
              <a:pPr/>
              <a:t>‹#›</a:t>
            </a:fld>
            <a:endParaRPr lang="uk-UA"/>
          </a:p>
        </p:txBody>
      </p:sp>
    </p:spTree>
    <p:extLst>
      <p:ext uri="{BB962C8B-B14F-4D97-AF65-F5344CB8AC3E}">
        <p14:creationId xmlns:p14="http://schemas.microsoft.com/office/powerpoint/2010/main" val="7227270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s">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80BA6F1E-E26D-45C8-EE85-693C2416B8AD}"/>
              </a:ext>
            </a:extLst>
          </p:cNvPr>
          <p:cNvSpPr/>
          <p:nvPr userDrawn="1">
            <p:custDataLst>
              <p:tags r:id="rId1"/>
            </p:custDataLst>
          </p:nvPr>
        </p:nvSpPr>
        <p:spPr>
          <a:xfrm>
            <a:off x="0" y="-180101"/>
            <a:ext cx="12700" cy="372902"/>
          </a:xfrm>
          <a:prstGeom prst="octagon">
            <a:avLst/>
          </a:prstGeom>
          <a:noFill/>
          <a:ln w="12700" cap="flat">
            <a:noFill/>
            <a:prstDash val="solid"/>
            <a:miter lim="800000"/>
          </a:ln>
          <a:effectLst/>
          <a:sp3d/>
          <a:extLst>
            <a:ext uri="{909E8E84-426E-40DD-AFC4-6F175D3DCCD1}">
              <a14:hiddenFill xmlns:a14="http://schemas.microsoft.com/office/drawing/2010/main">
                <a:solidFill>
                  <a:srgbClr val="F7F7F7"/>
                </a:solidFill>
              </a14:hiddenFill>
            </a:ext>
            <a:ext uri="{91240B29-F687-4F45-9708-019B960494DF}">
              <a14:hiddenLine xmlns:a14="http://schemas.microsoft.com/office/drawing/2010/main" w="12700" cap="flat">
                <a:solidFill>
                  <a:schemeClr val="accent1"/>
                </a:solidFill>
                <a:prstDash val="solid"/>
                <a:miter lim="800000"/>
              </a14:hiddenLine>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525252"/>
              </a:solidFill>
              <a:effectLst/>
              <a:uFillTx/>
              <a:latin typeface="IBM Plex Sans" panose="020B0503050203000203" pitchFamily="34" charset="0"/>
              <a:ea typeface="+mn-ea"/>
              <a:cs typeface="+mn-cs"/>
              <a:sym typeface="Calibri"/>
            </a:endParaRPr>
          </a:p>
        </p:txBody>
      </p:sp>
      <p:sp>
        <p:nvSpPr>
          <p:cNvPr id="10" name="Text Placeholder 2">
            <a:extLst>
              <a:ext uri="{FF2B5EF4-FFF2-40B4-BE49-F238E27FC236}">
                <a16:creationId xmlns:a16="http://schemas.microsoft.com/office/drawing/2014/main" id="{936E72EB-98BF-1244-BDC6-65B83D9A7C0F}"/>
              </a:ext>
            </a:extLst>
          </p:cNvPr>
          <p:cNvSpPr>
            <a:spLocks noGrp="1"/>
          </p:cNvSpPr>
          <p:nvPr>
            <p:ph type="body" sz="quarter" idx="11" hasCustomPrompt="1"/>
          </p:nvPr>
        </p:nvSpPr>
        <p:spPr>
          <a:xfrm>
            <a:off x="661121" y="485003"/>
            <a:ext cx="7821758" cy="354111"/>
          </a:xfrm>
        </p:spPr>
        <p:txBody>
          <a:bodyPr>
            <a:normAutofit/>
          </a:bodyPr>
          <a:lstStyle>
            <a:lvl1pPr marL="0" indent="0" algn="l">
              <a:buNone/>
              <a:defRPr kumimoji="0" lang="en-US" sz="2300" b="1" i="0" u="none" strike="noStrike" cap="none" spc="100" normalizeH="0" baseline="0" dirty="0">
                <a:ln>
                  <a:noFill/>
                </a:ln>
                <a:solidFill>
                  <a:srgbClr val="103952"/>
                </a:solidFill>
                <a:effectLst/>
                <a:uFillTx/>
                <a:latin typeface="Georgia" panose="02040502050405020303" pitchFamily="18" charset="0"/>
                <a:ea typeface="Georgia" panose="02040502050405020303" pitchFamily="18" charset="0"/>
                <a:cs typeface="Calibri Light" panose="020F0302020204030204" pitchFamily="34" charset="0"/>
                <a:sym typeface="Georgia"/>
              </a:defRPr>
            </a:lvl1pPr>
          </a:lstStyle>
          <a:p>
            <a:pPr lvl="0"/>
            <a:r>
              <a:rPr lang="en-US"/>
              <a:t>Click to edit master text</a:t>
            </a:r>
          </a:p>
        </p:txBody>
      </p:sp>
      <p:sp>
        <p:nvSpPr>
          <p:cNvPr id="11" name="Text Placeholder 2">
            <a:extLst>
              <a:ext uri="{FF2B5EF4-FFF2-40B4-BE49-F238E27FC236}">
                <a16:creationId xmlns:a16="http://schemas.microsoft.com/office/drawing/2014/main" id="{0EAD91E7-96C9-504C-8671-ACFC70F3563B}"/>
              </a:ext>
            </a:extLst>
          </p:cNvPr>
          <p:cNvSpPr>
            <a:spLocks noGrp="1"/>
          </p:cNvSpPr>
          <p:nvPr>
            <p:ph type="body" sz="quarter" idx="12" hasCustomPrompt="1"/>
          </p:nvPr>
        </p:nvSpPr>
        <p:spPr>
          <a:xfrm>
            <a:off x="661121" y="819824"/>
            <a:ext cx="7821758" cy="354111"/>
          </a:xfrm>
        </p:spPr>
        <p:txBody>
          <a:bodyPr>
            <a:normAutofit/>
          </a:bodyPr>
          <a:lstStyle>
            <a:lvl1pPr marL="0" marR="0" indent="0" algn="l" defTabSz="685800" rtl="0" eaLnBrk="1" fontAlgn="auto" latinLnBrk="0" hangingPunct="1">
              <a:lnSpc>
                <a:spcPct val="90000"/>
              </a:lnSpc>
              <a:spcBef>
                <a:spcPts val="700"/>
              </a:spcBef>
              <a:spcAft>
                <a:spcPts val="0"/>
              </a:spcAft>
              <a:buClrTx/>
              <a:buSzPct val="100000"/>
              <a:buFont typeface="Arial"/>
              <a:buNone/>
              <a:tabLst/>
              <a:defRPr kumimoji="0" lang="en-US" sz="1600" b="0" i="0" u="none" strike="noStrike" cap="none" spc="0" normalizeH="0" baseline="0" dirty="0">
                <a:ln>
                  <a:noFill/>
                </a:ln>
                <a:solidFill>
                  <a:srgbClr val="103952"/>
                </a:solidFill>
                <a:effectLst/>
                <a:uFillTx/>
                <a:latin typeface="Calibri" panose="020F0502020204030204" pitchFamily="34" charset="0"/>
                <a:ea typeface="+mn-ea"/>
                <a:cs typeface="Calibri" panose="020F0502020204030204" pitchFamily="34" charset="0"/>
                <a:sym typeface="Calibri"/>
              </a:defRPr>
            </a:lvl1pPr>
          </a:lstStyle>
          <a:p>
            <a:pPr lvl="0"/>
            <a:r>
              <a:rPr lang="en-US"/>
              <a:t>Click to edit master text</a:t>
            </a:r>
          </a:p>
        </p:txBody>
      </p:sp>
      <p:sp>
        <p:nvSpPr>
          <p:cNvPr id="7" name="Slide Number Placeholder 2">
            <a:extLst>
              <a:ext uri="{FF2B5EF4-FFF2-40B4-BE49-F238E27FC236}">
                <a16:creationId xmlns:a16="http://schemas.microsoft.com/office/drawing/2014/main" id="{290F5FDA-AA48-404B-884B-E5C171F4911C}"/>
              </a:ext>
            </a:extLst>
          </p:cNvPr>
          <p:cNvSpPr>
            <a:spLocks noGrp="1"/>
          </p:cNvSpPr>
          <p:nvPr>
            <p:ph type="sldNum" sz="quarter" idx="10"/>
          </p:nvPr>
        </p:nvSpPr>
        <p:spPr>
          <a:xfrm>
            <a:off x="8001000" y="6096000"/>
            <a:ext cx="514350" cy="246221"/>
          </a:xfrm>
          <a:prstGeom prst="rect">
            <a:avLst/>
          </a:prstGeom>
        </p:spPr>
        <p:txBody>
          <a:bodyPr lIns="0" tIns="0" rIns="0" bIns="0" anchor="ctr" anchorCtr="0"/>
          <a:lstStyle>
            <a:lvl1pPr algn="r">
              <a:defRPr sz="700" b="1" i="0">
                <a:solidFill>
                  <a:schemeClr val="bg2">
                    <a:lumMod val="75000"/>
                  </a:schemeClr>
                </a:solidFill>
                <a:latin typeface="IBM Plex Sans" panose="020B0503050203000203" pitchFamily="34" charset="0"/>
              </a:defRPr>
            </a:lvl1pPr>
          </a:lstStyle>
          <a:p>
            <a:fld id="{86CB4B4D-7CA3-9044-876B-883B54F8677D}" type="slidenum">
              <a:rPr lang="uk-UA" smtClean="0"/>
              <a:pPr/>
              <a:t>‹#›</a:t>
            </a:fld>
            <a:endParaRPr lang="uk-UA"/>
          </a:p>
        </p:txBody>
      </p:sp>
      <p:pic>
        <p:nvPicPr>
          <p:cNvPr id="8" name="image2.png">
            <a:extLst>
              <a:ext uri="{FF2B5EF4-FFF2-40B4-BE49-F238E27FC236}">
                <a16:creationId xmlns:a16="http://schemas.microsoft.com/office/drawing/2014/main" id="{E710AF83-C19C-C246-A96F-7EB9A7976D9B}"/>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616243" y="6096000"/>
            <a:ext cx="976888" cy="273529"/>
          </a:xfrm>
          <a:prstGeom prst="rect">
            <a:avLst/>
          </a:prstGeom>
          <a:ln w="12700">
            <a:miter lim="400000"/>
          </a:ln>
        </p:spPr>
      </p:pic>
    </p:spTree>
    <p:extLst>
      <p:ext uri="{BB962C8B-B14F-4D97-AF65-F5344CB8AC3E}">
        <p14:creationId xmlns:p14="http://schemas.microsoft.com/office/powerpoint/2010/main" val="286131390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s">
    <p:spTree>
      <p:nvGrpSpPr>
        <p:cNvPr id="1" name=""/>
        <p:cNvGrpSpPr/>
        <p:nvPr/>
      </p:nvGrpSpPr>
      <p:grpSpPr>
        <a:xfrm>
          <a:off x="0" y="0"/>
          <a:ext cx="0" cy="0"/>
          <a:chOff x="0" y="0"/>
          <a:chExt cx="0" cy="0"/>
        </a:xfrm>
      </p:grpSpPr>
      <p:sp>
        <p:nvSpPr>
          <p:cNvPr id="3" name="Do not remove" hidden="1">
            <a:extLst>
              <a:ext uri="{FF2B5EF4-FFF2-40B4-BE49-F238E27FC236}">
                <a16:creationId xmlns:a16="http://schemas.microsoft.com/office/drawing/2014/main" id="{025E903E-2762-7018-A26D-C194D42AF7D2}"/>
              </a:ext>
            </a:extLst>
          </p:cNvPr>
          <p:cNvSpPr/>
          <p:nvPr userDrawn="1">
            <p:custDataLst>
              <p:tags r:id="rId1"/>
            </p:custDataLst>
          </p:nvPr>
        </p:nvSpPr>
        <p:spPr>
          <a:xfrm>
            <a:off x="0" y="0"/>
            <a:ext cx="12700" cy="12700"/>
          </a:xfrm>
          <a:prstGeom prst="octagon">
            <a:avLst/>
          </a:prstGeom>
          <a:noFill/>
          <a:ln w="12700" cap="flat">
            <a:noFill/>
            <a:prstDash val="solid"/>
            <a:miter lim="800000"/>
          </a:ln>
          <a:effectLst/>
          <a:sp3d/>
          <a:extLst>
            <a:ext uri="{909E8E84-426E-40DD-AFC4-6F175D3DCCD1}">
              <a14:hiddenFill xmlns:a14="http://schemas.microsoft.com/office/drawing/2010/main">
                <a:solidFill>
                  <a:srgbClr val="6F8DA1"/>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lang="en-GB" sz="1200" b="1" dirty="0">
              <a:solidFill>
                <a:schemeClr val="bg1"/>
              </a:solidFill>
              <a:latin typeface="IBM Plex Sans" panose="020B0503050203000203" pitchFamily="34" charset="0"/>
            </a:endParaRPr>
          </a:p>
        </p:txBody>
      </p:sp>
      <p:pic>
        <p:nvPicPr>
          <p:cNvPr id="8" name="image2.png">
            <a:extLst>
              <a:ext uri="{FF2B5EF4-FFF2-40B4-BE49-F238E27FC236}">
                <a16:creationId xmlns:a16="http://schemas.microsoft.com/office/drawing/2014/main" id="{E710AF83-C19C-C246-A96F-7EB9A7976D9B}"/>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616243" y="6096000"/>
            <a:ext cx="976888" cy="273529"/>
          </a:xfrm>
          <a:prstGeom prst="rect">
            <a:avLst/>
          </a:prstGeom>
          <a:ln w="12700">
            <a:miter lim="400000"/>
          </a:ln>
        </p:spPr>
      </p:pic>
      <p:sp>
        <p:nvSpPr>
          <p:cNvPr id="15" name="Title 14">
            <a:extLst>
              <a:ext uri="{FF2B5EF4-FFF2-40B4-BE49-F238E27FC236}">
                <a16:creationId xmlns:a16="http://schemas.microsoft.com/office/drawing/2014/main" id="{67875704-04BC-DD26-839F-B330E160767B}"/>
              </a:ext>
            </a:extLst>
          </p:cNvPr>
          <p:cNvSpPr>
            <a:spLocks noGrp="1"/>
          </p:cNvSpPr>
          <p:nvPr>
            <p:ph type="title"/>
          </p:nvPr>
        </p:nvSpPr>
        <p:spPr>
          <a:xfrm>
            <a:off x="628650" y="508001"/>
            <a:ext cx="7886701" cy="418634"/>
          </a:xfrm>
        </p:spPr>
        <p:txBody>
          <a:bodyPr anchor="b">
            <a:normAutofit/>
          </a:bodyPr>
          <a:lstStyle>
            <a:lvl1pPr>
              <a:defRPr sz="2400"/>
            </a:lvl1pPr>
          </a:lstStyle>
          <a:p>
            <a:r>
              <a:rPr lang="en-US"/>
              <a:t>Click to edit Master title style</a:t>
            </a:r>
            <a:endParaRPr lang="en-GB"/>
          </a:p>
        </p:txBody>
      </p:sp>
      <p:sp>
        <p:nvSpPr>
          <p:cNvPr id="18" name="Text Placeholder 17">
            <a:extLst>
              <a:ext uri="{FF2B5EF4-FFF2-40B4-BE49-F238E27FC236}">
                <a16:creationId xmlns:a16="http://schemas.microsoft.com/office/drawing/2014/main" id="{96C6AD84-66B0-CE83-A1B5-B9CF69D2A794}"/>
              </a:ext>
            </a:extLst>
          </p:cNvPr>
          <p:cNvSpPr>
            <a:spLocks noGrp="1"/>
          </p:cNvSpPr>
          <p:nvPr>
            <p:ph type="body" sz="quarter" idx="10" hasCustomPrompt="1"/>
          </p:nvPr>
        </p:nvSpPr>
        <p:spPr>
          <a:xfrm>
            <a:off x="616243" y="926635"/>
            <a:ext cx="7899107" cy="273529"/>
          </a:xfrm>
        </p:spPr>
        <p:txBody>
          <a:bodyPr anchor="b">
            <a:normAutofit/>
          </a:bodyPr>
          <a:lstStyle>
            <a:lvl1pPr marL="0" indent="0">
              <a:buNone/>
              <a:defRPr sz="1600" cap="none" baseline="0">
                <a:solidFill>
                  <a:schemeClr val="accent2"/>
                </a:solidFill>
              </a:defRPr>
            </a:lvl1pPr>
          </a:lstStyle>
          <a:p>
            <a:pPr lvl="0"/>
            <a:r>
              <a:rPr lang="en-US"/>
              <a:t>Click to edit master text styles</a:t>
            </a:r>
          </a:p>
        </p:txBody>
      </p:sp>
      <p:sp>
        <p:nvSpPr>
          <p:cNvPr id="19" name="Footer Placeholder 4">
            <a:extLst>
              <a:ext uri="{FF2B5EF4-FFF2-40B4-BE49-F238E27FC236}">
                <a16:creationId xmlns:a16="http://schemas.microsoft.com/office/drawing/2014/main" id="{DE18CC9F-FFCB-2F12-E735-E1BA5A2F8133}"/>
              </a:ext>
            </a:extLst>
          </p:cNvPr>
          <p:cNvSpPr>
            <a:spLocks noGrp="1"/>
          </p:cNvSpPr>
          <p:nvPr>
            <p:ph type="ftr" sz="quarter" idx="3"/>
          </p:nvPr>
        </p:nvSpPr>
        <p:spPr>
          <a:xfrm>
            <a:off x="628649" y="6447947"/>
            <a:ext cx="7405642" cy="273529"/>
          </a:xfrm>
          <a:prstGeom prst="rect">
            <a:avLst/>
          </a:prstGeom>
        </p:spPr>
        <p:txBody>
          <a:bodyPr vert="horz" lIns="91440" tIns="45720" rIns="91440" bIns="45720" rtlCol="0" anchor="t"/>
          <a:lstStyle>
            <a:lvl1pPr algn="l">
              <a:defRPr sz="800" i="1">
                <a:solidFill>
                  <a:schemeClr val="tx1">
                    <a:tint val="75000"/>
                  </a:schemeClr>
                </a:solidFill>
                <a:latin typeface="IBM Plex Sans" panose="020B0503050203000203" pitchFamily="34" charset="0"/>
                <a:cs typeface="Arial" panose="020B0604020202020204" pitchFamily="34" charset="0"/>
              </a:defRPr>
            </a:lvl1pPr>
          </a:lstStyle>
          <a:p>
            <a:endParaRPr lang="en-GB"/>
          </a:p>
        </p:txBody>
      </p:sp>
      <p:sp>
        <p:nvSpPr>
          <p:cNvPr id="20" name="Slide Number Placeholder 5">
            <a:extLst>
              <a:ext uri="{FF2B5EF4-FFF2-40B4-BE49-F238E27FC236}">
                <a16:creationId xmlns:a16="http://schemas.microsoft.com/office/drawing/2014/main" id="{85EA901E-DCAE-9CAF-08C4-013037A21B04}"/>
              </a:ext>
            </a:extLst>
          </p:cNvPr>
          <p:cNvSpPr>
            <a:spLocks noGrp="1"/>
          </p:cNvSpPr>
          <p:nvPr>
            <p:ph type="sldNum" sz="quarter" idx="4"/>
          </p:nvPr>
        </p:nvSpPr>
        <p:spPr>
          <a:xfrm>
            <a:off x="8123068" y="6447947"/>
            <a:ext cx="392282" cy="279881"/>
          </a:xfrm>
          <a:prstGeom prst="rect">
            <a:avLst/>
          </a:prstGeom>
        </p:spPr>
        <p:txBody>
          <a:bodyPr vert="horz" lIns="91440" tIns="45720" rIns="91440" bIns="45720" rtlCol="0" anchor="ctr"/>
          <a:lstStyle>
            <a:lvl1pPr algn="r">
              <a:defRPr sz="800">
                <a:solidFill>
                  <a:schemeClr val="tx1">
                    <a:tint val="75000"/>
                  </a:schemeClr>
                </a:solidFill>
                <a:latin typeface="IBM Plex Sans" panose="020B0503050203000203" pitchFamily="34" charset="0"/>
              </a:defRPr>
            </a:lvl1pPr>
          </a:lstStyle>
          <a:p>
            <a:fld id="{4CBE7655-89A8-439C-9363-D907D3BD3A6B}" type="slidenum">
              <a:rPr lang="en-GB" smtClean="0"/>
              <a:pPr/>
              <a:t>‹#›</a:t>
            </a:fld>
            <a:endParaRPr lang="en-GB"/>
          </a:p>
        </p:txBody>
      </p:sp>
      <p:sp>
        <p:nvSpPr>
          <p:cNvPr id="22" name="Text Placeholder 21">
            <a:extLst>
              <a:ext uri="{FF2B5EF4-FFF2-40B4-BE49-F238E27FC236}">
                <a16:creationId xmlns:a16="http://schemas.microsoft.com/office/drawing/2014/main" id="{F281F9F9-A2DB-FDCB-0614-B760AEAD3710}"/>
              </a:ext>
            </a:extLst>
          </p:cNvPr>
          <p:cNvSpPr>
            <a:spLocks noGrp="1"/>
          </p:cNvSpPr>
          <p:nvPr>
            <p:ph type="body" sz="quarter" idx="11"/>
          </p:nvPr>
        </p:nvSpPr>
        <p:spPr>
          <a:xfrm>
            <a:off x="615950" y="1345269"/>
            <a:ext cx="7899400" cy="4586096"/>
          </a:xfrm>
        </p:spPr>
        <p:txBody>
          <a:bodyPr>
            <a:normAutofit/>
          </a:bodyPr>
          <a:lstStyle>
            <a:lvl1pPr>
              <a:defRPr sz="1100"/>
            </a:lvl1pPr>
            <a:lvl2pPr>
              <a:defRPr sz="1050"/>
            </a:lvl2pPr>
            <a:lvl3pPr>
              <a:defRPr sz="1050"/>
            </a:lvl3pPr>
            <a:lvl4pPr>
              <a:defRPr sz="105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3310854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s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DA83E-5BC1-2141-87E0-77170045C934}"/>
              </a:ext>
            </a:extLst>
          </p:cNvPr>
          <p:cNvSpPr>
            <a:spLocks noGrp="1"/>
          </p:cNvSpPr>
          <p:nvPr>
            <p:ph type="title"/>
          </p:nvPr>
        </p:nvSpPr>
        <p:spPr>
          <a:xfrm>
            <a:off x="5181599" y="508001"/>
            <a:ext cx="3366911" cy="1007348"/>
          </a:xfrm>
        </p:spPr>
        <p:txBody>
          <a:bodyPr lIns="0" tIns="0" rIns="0" bIns="0"/>
          <a:lstStyle>
            <a:lvl1pPr>
              <a:defRPr>
                <a:solidFill>
                  <a:srgbClr val="103952"/>
                </a:solidFill>
              </a:defRPr>
            </a:lvl1pPr>
          </a:lstStyle>
          <a:p>
            <a:r>
              <a:rPr lang="en-GB"/>
              <a:t>Click to edit Master title</a:t>
            </a:r>
          </a:p>
        </p:txBody>
      </p:sp>
      <p:sp>
        <p:nvSpPr>
          <p:cNvPr id="10" name="Content Placeholder 7">
            <a:extLst>
              <a:ext uri="{FF2B5EF4-FFF2-40B4-BE49-F238E27FC236}">
                <a16:creationId xmlns:a16="http://schemas.microsoft.com/office/drawing/2014/main" id="{B0875CE3-775C-B540-82C8-58D06EEDB62F}"/>
              </a:ext>
            </a:extLst>
          </p:cNvPr>
          <p:cNvSpPr>
            <a:spLocks noGrp="1"/>
          </p:cNvSpPr>
          <p:nvPr>
            <p:ph sz="quarter" idx="11"/>
          </p:nvPr>
        </p:nvSpPr>
        <p:spPr>
          <a:xfrm>
            <a:off x="0" y="0"/>
            <a:ext cx="4572000" cy="6858000"/>
          </a:xfrm>
          <a:solidFill>
            <a:schemeClr val="bg1">
              <a:lumMod val="95000"/>
            </a:schemeClr>
          </a:solidFill>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Text Placeholder 2">
            <a:extLst>
              <a:ext uri="{FF2B5EF4-FFF2-40B4-BE49-F238E27FC236}">
                <a16:creationId xmlns:a16="http://schemas.microsoft.com/office/drawing/2014/main" id="{A6DB425E-7AE0-DD45-9D5F-48F5E418B85F}"/>
              </a:ext>
            </a:extLst>
          </p:cNvPr>
          <p:cNvSpPr>
            <a:spLocks noGrp="1"/>
          </p:cNvSpPr>
          <p:nvPr>
            <p:ph type="body" sz="quarter" idx="12" hasCustomPrompt="1"/>
          </p:nvPr>
        </p:nvSpPr>
        <p:spPr>
          <a:xfrm>
            <a:off x="5183924" y="1828800"/>
            <a:ext cx="3364586" cy="643368"/>
          </a:xfrm>
        </p:spPr>
        <p:txBody>
          <a:bodyPr>
            <a:normAutofit/>
          </a:bodyPr>
          <a:lstStyle>
            <a:lvl1pPr marL="0" indent="0" algn="l">
              <a:buNone/>
              <a:defRPr sz="1800" b="0" i="0" baseline="0">
                <a:solidFill>
                  <a:srgbClr val="103952"/>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a:t>Click to edit master text styles (content summary)</a:t>
            </a:r>
          </a:p>
        </p:txBody>
      </p:sp>
      <p:sp>
        <p:nvSpPr>
          <p:cNvPr id="7" name="Slide Number Placeholder 2">
            <a:extLst>
              <a:ext uri="{FF2B5EF4-FFF2-40B4-BE49-F238E27FC236}">
                <a16:creationId xmlns:a16="http://schemas.microsoft.com/office/drawing/2014/main" id="{30FCCC58-65F4-DD4A-B144-FC6B747A0783}"/>
              </a:ext>
            </a:extLst>
          </p:cNvPr>
          <p:cNvSpPr>
            <a:spLocks noGrp="1"/>
          </p:cNvSpPr>
          <p:nvPr>
            <p:ph type="sldNum" sz="quarter" idx="10"/>
          </p:nvPr>
        </p:nvSpPr>
        <p:spPr>
          <a:xfrm>
            <a:off x="8001000" y="6096000"/>
            <a:ext cx="514350" cy="246221"/>
          </a:xfrm>
          <a:prstGeom prst="rect">
            <a:avLst/>
          </a:prstGeom>
        </p:spPr>
        <p:txBody>
          <a:bodyPr lIns="0" tIns="0" rIns="0" bIns="0" anchor="ctr" anchorCtr="0"/>
          <a:lstStyle>
            <a:lvl1pPr algn="r">
              <a:defRPr sz="700" b="1" i="0">
                <a:solidFill>
                  <a:schemeClr val="bg2">
                    <a:lumMod val="75000"/>
                  </a:schemeClr>
                </a:solidFill>
                <a:latin typeface="IBM Plex Sans" panose="020B0503050203000203" pitchFamily="34" charset="0"/>
              </a:defRPr>
            </a:lvl1pPr>
          </a:lstStyle>
          <a:p>
            <a:fld id="{86CB4B4D-7CA3-9044-876B-883B54F8677D}" type="slidenum">
              <a:rPr lang="uk-UA" smtClean="0"/>
              <a:pPr/>
              <a:t>‹#›</a:t>
            </a:fld>
            <a:endParaRPr lang="uk-UA"/>
          </a:p>
        </p:txBody>
      </p:sp>
      <p:pic>
        <p:nvPicPr>
          <p:cNvPr id="11" name="image2.png">
            <a:extLst>
              <a:ext uri="{FF2B5EF4-FFF2-40B4-BE49-F238E27FC236}">
                <a16:creationId xmlns:a16="http://schemas.microsoft.com/office/drawing/2014/main" id="{A042ACBF-B900-1843-A48E-38AE2F18C1F9}"/>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5188938" y="6105154"/>
            <a:ext cx="976888" cy="273529"/>
          </a:xfrm>
          <a:prstGeom prst="rect">
            <a:avLst/>
          </a:prstGeom>
          <a:ln w="12700">
            <a:miter lim="400000"/>
          </a:ln>
        </p:spPr>
      </p:pic>
    </p:spTree>
    <p:extLst>
      <p:ext uri="{BB962C8B-B14F-4D97-AF65-F5344CB8AC3E}">
        <p14:creationId xmlns:p14="http://schemas.microsoft.com/office/powerpoint/2010/main" val="382546052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DA83E-5BC1-2141-87E0-77170045C934}"/>
              </a:ext>
            </a:extLst>
          </p:cNvPr>
          <p:cNvSpPr>
            <a:spLocks noGrp="1"/>
          </p:cNvSpPr>
          <p:nvPr>
            <p:ph type="title"/>
          </p:nvPr>
        </p:nvSpPr>
        <p:spPr>
          <a:xfrm>
            <a:off x="609600" y="508001"/>
            <a:ext cx="3366911" cy="1007348"/>
          </a:xfrm>
        </p:spPr>
        <p:txBody>
          <a:bodyPr lIns="0" tIns="0" rIns="0" bIns="0"/>
          <a:lstStyle>
            <a:lvl1pPr>
              <a:defRPr>
                <a:solidFill>
                  <a:srgbClr val="103952"/>
                </a:solidFill>
              </a:defRPr>
            </a:lvl1pPr>
          </a:lstStyle>
          <a:p>
            <a:r>
              <a:rPr lang="en-GB"/>
              <a:t>Click to edit Master title</a:t>
            </a:r>
          </a:p>
        </p:txBody>
      </p:sp>
      <p:sp>
        <p:nvSpPr>
          <p:cNvPr id="6" name="Content Placeholder 7">
            <a:extLst>
              <a:ext uri="{FF2B5EF4-FFF2-40B4-BE49-F238E27FC236}">
                <a16:creationId xmlns:a16="http://schemas.microsoft.com/office/drawing/2014/main" id="{305EB454-69F7-C64B-B3E1-7E665C524CBB}"/>
              </a:ext>
            </a:extLst>
          </p:cNvPr>
          <p:cNvSpPr>
            <a:spLocks noGrp="1"/>
          </p:cNvSpPr>
          <p:nvPr>
            <p:ph sz="quarter" idx="11"/>
          </p:nvPr>
        </p:nvSpPr>
        <p:spPr>
          <a:xfrm>
            <a:off x="4572000" y="0"/>
            <a:ext cx="4572000" cy="6858000"/>
          </a:xfrm>
          <a:solidFill>
            <a:schemeClr val="bg1">
              <a:lumMod val="95000"/>
            </a:schemeClr>
          </a:solidFill>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Text Placeholder 2">
            <a:extLst>
              <a:ext uri="{FF2B5EF4-FFF2-40B4-BE49-F238E27FC236}">
                <a16:creationId xmlns:a16="http://schemas.microsoft.com/office/drawing/2014/main" id="{926E8562-909E-E24E-A273-577FEE6D9780}"/>
              </a:ext>
            </a:extLst>
          </p:cNvPr>
          <p:cNvSpPr>
            <a:spLocks noGrp="1"/>
          </p:cNvSpPr>
          <p:nvPr>
            <p:ph type="body" sz="quarter" idx="12" hasCustomPrompt="1"/>
          </p:nvPr>
        </p:nvSpPr>
        <p:spPr>
          <a:xfrm>
            <a:off x="611925" y="1828800"/>
            <a:ext cx="3364586" cy="643368"/>
          </a:xfrm>
        </p:spPr>
        <p:txBody>
          <a:bodyPr lIns="0">
            <a:normAutofit/>
          </a:bodyPr>
          <a:lstStyle>
            <a:lvl1pPr marL="0" indent="0" algn="l">
              <a:buNone/>
              <a:defRPr sz="1800" b="0" i="0" baseline="0">
                <a:solidFill>
                  <a:srgbClr val="103952"/>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a:t>Click to edit master text styles (content summary)</a:t>
            </a:r>
          </a:p>
        </p:txBody>
      </p:sp>
      <p:pic>
        <p:nvPicPr>
          <p:cNvPr id="10" name="image2.png">
            <a:extLst>
              <a:ext uri="{FF2B5EF4-FFF2-40B4-BE49-F238E27FC236}">
                <a16:creationId xmlns:a16="http://schemas.microsoft.com/office/drawing/2014/main" id="{3F928115-47E1-3F4B-9772-6BAA72C0F94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616243" y="6096000"/>
            <a:ext cx="976888" cy="273529"/>
          </a:xfrm>
          <a:prstGeom prst="rect">
            <a:avLst/>
          </a:prstGeom>
          <a:ln w="12700">
            <a:miter lim="400000"/>
          </a:ln>
        </p:spPr>
      </p:pic>
      <p:sp>
        <p:nvSpPr>
          <p:cNvPr id="7" name="Slide Number Placeholder 2">
            <a:extLst>
              <a:ext uri="{FF2B5EF4-FFF2-40B4-BE49-F238E27FC236}">
                <a16:creationId xmlns:a16="http://schemas.microsoft.com/office/drawing/2014/main" id="{01FAC7E6-C2D6-E14A-98C9-A698C06B9BFF}"/>
              </a:ext>
            </a:extLst>
          </p:cNvPr>
          <p:cNvSpPr>
            <a:spLocks noGrp="1"/>
          </p:cNvSpPr>
          <p:nvPr>
            <p:ph type="sldNum" sz="quarter" idx="10"/>
          </p:nvPr>
        </p:nvSpPr>
        <p:spPr>
          <a:xfrm>
            <a:off x="3462161" y="6096000"/>
            <a:ext cx="514350" cy="246221"/>
          </a:xfrm>
          <a:prstGeom prst="rect">
            <a:avLst/>
          </a:prstGeom>
        </p:spPr>
        <p:txBody>
          <a:bodyPr lIns="0" tIns="0" rIns="0" bIns="0" anchor="ctr" anchorCtr="0"/>
          <a:lstStyle>
            <a:lvl1pPr algn="r">
              <a:defRPr sz="700" b="1" i="0">
                <a:solidFill>
                  <a:schemeClr val="bg2">
                    <a:lumMod val="75000"/>
                  </a:schemeClr>
                </a:solidFill>
                <a:latin typeface="IBM Plex Sans" panose="020B0503050203000203" pitchFamily="34" charset="0"/>
              </a:defRPr>
            </a:lvl1pPr>
          </a:lstStyle>
          <a:p>
            <a:fld id="{86CB4B4D-7CA3-9044-876B-883B54F8677D}" type="slidenum">
              <a:rPr lang="uk-UA" smtClean="0"/>
              <a:pPr/>
              <a:t>‹#›</a:t>
            </a:fld>
            <a:endParaRPr lang="uk-UA"/>
          </a:p>
        </p:txBody>
      </p:sp>
    </p:spTree>
    <p:extLst>
      <p:ext uri="{BB962C8B-B14F-4D97-AF65-F5344CB8AC3E}">
        <p14:creationId xmlns:p14="http://schemas.microsoft.com/office/powerpoint/2010/main" val="200395314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AF315-DCCB-48F7-AC1D-3BAC6F6840A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D12EC7E-14FA-412C-81E5-10F5D8CD2577}"/>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0DF27D6-57C9-48B3-B10A-59EC7C2454F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B413951-8A93-48D2-9333-F4D337962269}"/>
              </a:ext>
            </a:extLst>
          </p:cNvPr>
          <p:cNvSpPr>
            <a:spLocks noGrp="1"/>
          </p:cNvSpPr>
          <p:nvPr>
            <p:ph type="dt" sz="half" idx="10"/>
          </p:nvPr>
        </p:nvSpPr>
        <p:spPr/>
        <p:txBody>
          <a:bodyPr/>
          <a:lstStyle>
            <a:lvl1pPr>
              <a:defRPr>
                <a:latin typeface="IBM Plex Sans" panose="020B0503050203000203" pitchFamily="34" charset="0"/>
              </a:defRPr>
            </a:lvl1pPr>
          </a:lstStyle>
          <a:p>
            <a:endParaRPr lang="en-GB"/>
          </a:p>
        </p:txBody>
      </p:sp>
      <p:sp>
        <p:nvSpPr>
          <p:cNvPr id="6" name="Footer Placeholder 5">
            <a:extLst>
              <a:ext uri="{FF2B5EF4-FFF2-40B4-BE49-F238E27FC236}">
                <a16:creationId xmlns:a16="http://schemas.microsoft.com/office/drawing/2014/main" id="{EEAD0258-C8A4-41B4-8600-830CDDA76E0D}"/>
              </a:ext>
            </a:extLst>
          </p:cNvPr>
          <p:cNvSpPr>
            <a:spLocks noGrp="1"/>
          </p:cNvSpPr>
          <p:nvPr>
            <p:ph type="ftr" sz="quarter" idx="11"/>
          </p:nvPr>
        </p:nvSpPr>
        <p:spPr/>
        <p:txBody>
          <a:bodyPr/>
          <a:lstStyle>
            <a:lvl1pPr>
              <a:defRPr>
                <a:latin typeface="IBM Plex Sans" panose="020B0503050203000203" pitchFamily="34" charset="0"/>
              </a:defRPr>
            </a:lvl1pPr>
          </a:lstStyle>
          <a:p>
            <a:endParaRPr lang="en-GB"/>
          </a:p>
        </p:txBody>
      </p:sp>
      <p:sp>
        <p:nvSpPr>
          <p:cNvPr id="7" name="Slide Number Placeholder 6">
            <a:extLst>
              <a:ext uri="{FF2B5EF4-FFF2-40B4-BE49-F238E27FC236}">
                <a16:creationId xmlns:a16="http://schemas.microsoft.com/office/drawing/2014/main" id="{CC5C1916-DDF4-4083-9B37-3D4D54150D32}"/>
              </a:ext>
            </a:extLst>
          </p:cNvPr>
          <p:cNvSpPr>
            <a:spLocks noGrp="1"/>
          </p:cNvSpPr>
          <p:nvPr>
            <p:ph type="sldNum" sz="quarter" idx="12"/>
          </p:nvPr>
        </p:nvSpPr>
        <p:spPr/>
        <p:txBody>
          <a:bodyPr/>
          <a:lstStyle>
            <a:lvl1pPr>
              <a:defRPr>
                <a:latin typeface="IBM Plex Sans" panose="020B0503050203000203" pitchFamily="34" charset="0"/>
              </a:defRPr>
            </a:lvl1pPr>
          </a:lstStyle>
          <a:p>
            <a:fld id="{74147641-612D-4FE5-9446-B5A2B88F8B10}" type="slidenum">
              <a:rPr lang="en-GB" smtClean="0"/>
              <a:pPr/>
              <a:t>‹#›</a:t>
            </a:fld>
            <a:endParaRPr lang="en-GB"/>
          </a:p>
        </p:txBody>
      </p:sp>
    </p:spTree>
    <p:extLst>
      <p:ext uri="{BB962C8B-B14F-4D97-AF65-F5344CB8AC3E}">
        <p14:creationId xmlns:p14="http://schemas.microsoft.com/office/powerpoint/2010/main" val="652304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ouble Column Text Layout">
    <p:spTree>
      <p:nvGrpSpPr>
        <p:cNvPr id="1" name=""/>
        <p:cNvGrpSpPr/>
        <p:nvPr/>
      </p:nvGrpSpPr>
      <p:grpSpPr>
        <a:xfrm>
          <a:off x="0" y="0"/>
          <a:ext cx="0" cy="0"/>
          <a:chOff x="0" y="0"/>
          <a:chExt cx="0" cy="0"/>
        </a:xfrm>
      </p:grpSpPr>
      <p:sp>
        <p:nvSpPr>
          <p:cNvPr id="139" name="Shape 139"/>
          <p:cNvSpPr>
            <a:spLocks noGrp="1"/>
          </p:cNvSpPr>
          <p:nvPr>
            <p:ph type="sldNum" sz="quarter" idx="2"/>
          </p:nvPr>
        </p:nvSpPr>
        <p:spPr>
          <a:prstGeom prst="rect">
            <a:avLst/>
          </a:prstGeom>
        </p:spPr>
        <p:txBody>
          <a:bodyPr/>
          <a:lstStyle>
            <a:lvl1pPr>
              <a:defRPr>
                <a:latin typeface="IBM Plex Sans" panose="020B0503050203000203" pitchFamily="34" charset="0"/>
              </a:defRPr>
            </a:lvl1pPr>
          </a:lstStyle>
          <a:p>
            <a:fld id="{86CB4B4D-7CA3-9044-876B-883B54F8677D}" type="slidenum">
              <a:rPr lang="en-GB" smtClean="0">
                <a:solidFill>
                  <a:srgbClr val="6F8DA1"/>
                </a:solidFill>
              </a:rPr>
              <a:pPr/>
              <a:t>‹#›</a:t>
            </a:fld>
            <a:endParaRPr lang="en-GB">
              <a:solidFill>
                <a:srgbClr val="6F8DA1"/>
              </a:solidFill>
            </a:endParaRPr>
          </a:p>
        </p:txBody>
      </p:sp>
      <p:sp>
        <p:nvSpPr>
          <p:cNvPr id="140" name="Shape 140"/>
          <p:cNvSpPr>
            <a:spLocks noGrp="1"/>
          </p:cNvSpPr>
          <p:nvPr>
            <p:ph type="body" sz="half" idx="1"/>
          </p:nvPr>
        </p:nvSpPr>
        <p:spPr>
          <a:xfrm>
            <a:off x="647182" y="1486957"/>
            <a:ext cx="3739622" cy="44219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1" name="Shape 141"/>
          <p:cNvSpPr>
            <a:spLocks noGrp="1"/>
          </p:cNvSpPr>
          <p:nvPr>
            <p:ph type="body" sz="half" idx="13"/>
          </p:nvPr>
        </p:nvSpPr>
        <p:spPr>
          <a:xfrm>
            <a:off x="4775729" y="1486957"/>
            <a:ext cx="3739622" cy="4421939"/>
          </a:xfrm>
          <a:prstGeom prst="rect">
            <a:avLst/>
          </a:prstGeom>
        </p:spPr>
        <p:txBody>
          <a:bodyPr/>
          <a:lstStyle/>
          <a:p>
            <a:pPr lvl="0"/>
            <a:r>
              <a:rPr lang="en-US"/>
              <a:t>Click to edit Master text styles</a:t>
            </a:r>
          </a:p>
        </p:txBody>
      </p:sp>
      <p:sp>
        <p:nvSpPr>
          <p:cNvPr id="7" name="Footer Placeholder 4"/>
          <p:cNvSpPr>
            <a:spLocks noGrp="1"/>
          </p:cNvSpPr>
          <p:nvPr>
            <p:ph type="ftr" sz="quarter" idx="3"/>
          </p:nvPr>
        </p:nvSpPr>
        <p:spPr>
          <a:xfrm>
            <a:off x="1876425" y="6475414"/>
            <a:ext cx="5387975" cy="191605"/>
          </a:xfrm>
          <a:prstGeom prst="rect">
            <a:avLst/>
          </a:prstGeom>
        </p:spPr>
        <p:txBody>
          <a:bodyPr anchor="ctr" anchorCtr="1"/>
          <a:lstStyle>
            <a:lvl1pPr algn="ctr">
              <a:defRPr sz="1050">
                <a:solidFill>
                  <a:schemeClr val="accent2"/>
                </a:solidFill>
                <a:latin typeface="Calibri" panose="020F0502020204030204" pitchFamily="34" charset="0"/>
                <a:cs typeface="Calibri" panose="020F0502020204030204" pitchFamily="34" charset="0"/>
              </a:defRPr>
            </a:lvl1pPr>
          </a:lstStyle>
          <a:p>
            <a:r>
              <a:rPr lang="en-US">
                <a:solidFill>
                  <a:srgbClr val="6F8DA1"/>
                </a:solidFill>
              </a:rPr>
              <a:t>1. BSIF accounts. 2. BSIF Analysis. </a:t>
            </a:r>
          </a:p>
        </p:txBody>
      </p:sp>
      <p:sp>
        <p:nvSpPr>
          <p:cNvPr id="11" name="Shape 29"/>
          <p:cNvSpPr>
            <a:spLocks noGrp="1"/>
          </p:cNvSpPr>
          <p:nvPr>
            <p:ph type="title" hasCustomPrompt="1"/>
          </p:nvPr>
        </p:nvSpPr>
        <p:spPr>
          <a:xfrm>
            <a:off x="647182" y="189036"/>
            <a:ext cx="7868168" cy="704738"/>
          </a:xfrm>
          <a:prstGeom prst="rect">
            <a:avLst/>
          </a:prstGeom>
        </p:spPr>
        <p:txBody>
          <a:bodyPr anchor="b">
            <a:normAutofit/>
          </a:bodyPr>
          <a:lstStyle>
            <a:lvl1pPr>
              <a:defRPr sz="3000" cap="none" spc="0" baseline="0">
                <a:solidFill>
                  <a:srgbClr val="103952"/>
                </a:solidFill>
                <a:latin typeface="Georgia" panose="02040502050405020303" pitchFamily="18" charset="0"/>
                <a:cs typeface="Calibri Light" panose="020F0302020204030204" pitchFamily="34" charset="0"/>
              </a:defRPr>
            </a:lvl1pPr>
          </a:lstStyle>
          <a:p>
            <a:r>
              <a:rPr lang="en-GB"/>
              <a:t>Section title</a:t>
            </a:r>
          </a:p>
        </p:txBody>
      </p:sp>
      <p:cxnSp>
        <p:nvCxnSpPr>
          <p:cNvPr id="13" name="Straight Connector 12">
            <a:extLst>
              <a:ext uri="{FF2B5EF4-FFF2-40B4-BE49-F238E27FC236}">
                <a16:creationId xmlns:a16="http://schemas.microsoft.com/office/drawing/2014/main" id="{1917D8FF-743A-4EBB-AC37-FE8DDE2B7D54}"/>
              </a:ext>
            </a:extLst>
          </p:cNvPr>
          <p:cNvCxnSpPr/>
          <p:nvPr userDrawn="1"/>
        </p:nvCxnSpPr>
        <p:spPr>
          <a:xfrm>
            <a:off x="637916" y="1035959"/>
            <a:ext cx="7868168" cy="0"/>
          </a:xfrm>
          <a:prstGeom prst="line">
            <a:avLst/>
          </a:prstGeom>
          <a:noFill/>
          <a:ln w="12700" cap="flat">
            <a:solidFill>
              <a:schemeClr val="bg2"/>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955632853"/>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o not remove" hidden="1">
            <a:extLst>
              <a:ext uri="{FF2B5EF4-FFF2-40B4-BE49-F238E27FC236}">
                <a16:creationId xmlns:a16="http://schemas.microsoft.com/office/drawing/2014/main" id="{1B59759B-3CB4-E2C1-5B6C-3F4BCE775E44}"/>
              </a:ext>
            </a:extLst>
          </p:cNvPr>
          <p:cNvSpPr/>
          <p:nvPr userDrawn="1">
            <p:custDataLst>
              <p:tags r:id="rId1"/>
            </p:custDataLst>
          </p:nvPr>
        </p:nvSpPr>
        <p:spPr>
          <a:xfrm>
            <a:off x="0" y="0"/>
            <a:ext cx="12700" cy="12700"/>
          </a:xfrm>
          <a:prstGeom prst="octagon">
            <a:avLst/>
          </a:prstGeom>
          <a:noFill/>
          <a:ln w="12700" cap="flat">
            <a:noFill/>
            <a:prstDash val="solid"/>
            <a:miter lim="800000"/>
          </a:ln>
          <a:effectLst/>
          <a:sp3d/>
          <a:extLst>
            <a:ext uri="{909E8E84-426E-40DD-AFC4-6F175D3DCCD1}">
              <a14:hiddenFill xmlns:a14="http://schemas.microsoft.com/office/drawing/2010/main">
                <a:solidFill>
                  <a:srgbClr val="6F8DA1"/>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lang="en-GB" sz="1200" b="1">
              <a:solidFill>
                <a:schemeClr val="bg1"/>
              </a:solidFill>
              <a:latin typeface="IBM Plex Sans" panose="020B0503050203000203" pitchFamily="34" charset="0"/>
            </a:endParaRPr>
          </a:p>
        </p:txBody>
      </p:sp>
      <p:sp>
        <p:nvSpPr>
          <p:cNvPr id="5" name="Slide Number Placeholder 4"/>
          <p:cNvSpPr>
            <a:spLocks noGrp="1"/>
          </p:cNvSpPr>
          <p:nvPr>
            <p:ph type="sldNum" sz="quarter" idx="12"/>
          </p:nvPr>
        </p:nvSpPr>
        <p:spPr>
          <a:xfrm>
            <a:off x="8522158" y="6415803"/>
            <a:ext cx="243013" cy="246221"/>
          </a:xfrm>
        </p:spPr>
        <p:txBody>
          <a:bodyPr/>
          <a:lstStyle>
            <a:lvl1pPr>
              <a:defRPr>
                <a:latin typeface="+mn-lt"/>
              </a:defRPr>
            </a:lvl1pPr>
          </a:lstStyle>
          <a:p>
            <a:fld id="{258B472C-86BA-4AE8-8998-888ACF1E2015}" type="slidenum">
              <a:rPr lang="en-GB" smtClean="0"/>
              <a:pPr/>
              <a:t>‹#›</a:t>
            </a:fld>
            <a:endParaRPr lang="en-GB"/>
          </a:p>
        </p:txBody>
      </p:sp>
      <p:sp>
        <p:nvSpPr>
          <p:cNvPr id="8" name="Text Placeholder 10"/>
          <p:cNvSpPr>
            <a:spLocks noGrp="1"/>
          </p:cNvSpPr>
          <p:nvPr>
            <p:ph type="body" sz="quarter" idx="14" hasCustomPrompt="1"/>
          </p:nvPr>
        </p:nvSpPr>
        <p:spPr>
          <a:xfrm>
            <a:off x="374470" y="5891214"/>
            <a:ext cx="8390701" cy="384175"/>
          </a:xfrm>
          <a:prstGeom prst="rect">
            <a:avLst/>
          </a:prstGeom>
        </p:spPr>
        <p:txBody>
          <a:bodyPr lIns="0" rIns="0" anchor="b" anchorCtr="0">
            <a:noAutofit/>
          </a:bodyPr>
          <a:lstStyle>
            <a:lvl1pPr marL="0" indent="0">
              <a:spcBef>
                <a:spcPts val="0"/>
              </a:spcBef>
              <a:buNone/>
              <a:defRPr sz="800" b="0" i="1">
                <a:solidFill>
                  <a:schemeClr val="tx1"/>
                </a:solidFill>
                <a:latin typeface="+mn-lt"/>
              </a:defRPr>
            </a:lvl1pPr>
            <a:lvl2pPr>
              <a:buNone/>
              <a:defRPr/>
            </a:lvl2pPr>
            <a:lvl3pPr>
              <a:buNone/>
              <a:defRPr/>
            </a:lvl3pPr>
            <a:lvl4pPr>
              <a:buNone/>
              <a:defRPr/>
            </a:lvl4pPr>
            <a:lvl5pPr>
              <a:buNone/>
              <a:defRPr/>
            </a:lvl5pPr>
          </a:lstStyle>
          <a:p>
            <a:pPr lvl="0"/>
            <a:r>
              <a:rPr lang="en-US"/>
              <a:t>[Footnote]</a:t>
            </a:r>
            <a:endParaRPr lang="en-GB"/>
          </a:p>
        </p:txBody>
      </p:sp>
      <p:sp>
        <p:nvSpPr>
          <p:cNvPr id="10" name="Text Placeholder 9">
            <a:extLst>
              <a:ext uri="{FF2B5EF4-FFF2-40B4-BE49-F238E27FC236}">
                <a16:creationId xmlns:a16="http://schemas.microsoft.com/office/drawing/2014/main" id="{6F2B50B5-8F4B-FB41-6884-264B82A12C73}"/>
              </a:ext>
            </a:extLst>
          </p:cNvPr>
          <p:cNvSpPr>
            <a:spLocks noGrp="1"/>
          </p:cNvSpPr>
          <p:nvPr>
            <p:ph type="body" sz="quarter" idx="15" hasCustomPrompt="1"/>
          </p:nvPr>
        </p:nvSpPr>
        <p:spPr>
          <a:xfrm>
            <a:off x="373887" y="287338"/>
            <a:ext cx="8390701" cy="384175"/>
          </a:xfrm>
          <a:prstGeom prst="rect">
            <a:avLst/>
          </a:prstGeom>
        </p:spPr>
        <p:txBody>
          <a:bodyPr lIns="0" rIns="0" anchor="ctr"/>
          <a:lstStyle>
            <a:lvl1pPr marL="0" indent="0">
              <a:buNone/>
              <a:defRPr sz="2400" b="0">
                <a:solidFill>
                  <a:schemeClr val="accent1"/>
                </a:solidFill>
              </a:defRPr>
            </a:lvl1pPr>
          </a:lstStyle>
          <a:p>
            <a:pPr lvl="0"/>
            <a:r>
              <a:rPr lang="en-GB"/>
              <a:t>[Click to add title]</a:t>
            </a:r>
          </a:p>
        </p:txBody>
      </p:sp>
      <p:sp>
        <p:nvSpPr>
          <p:cNvPr id="11" name="Text Placeholder 9">
            <a:extLst>
              <a:ext uri="{FF2B5EF4-FFF2-40B4-BE49-F238E27FC236}">
                <a16:creationId xmlns:a16="http://schemas.microsoft.com/office/drawing/2014/main" id="{B36616A7-6DE1-3D3B-BFC7-930F24104B3B}"/>
              </a:ext>
            </a:extLst>
          </p:cNvPr>
          <p:cNvSpPr>
            <a:spLocks noGrp="1"/>
          </p:cNvSpPr>
          <p:nvPr>
            <p:ph type="body" sz="quarter" idx="16" hasCustomPrompt="1"/>
          </p:nvPr>
        </p:nvSpPr>
        <p:spPr>
          <a:xfrm>
            <a:off x="373887" y="678769"/>
            <a:ext cx="8390701" cy="384175"/>
          </a:xfrm>
          <a:prstGeom prst="rect">
            <a:avLst/>
          </a:prstGeom>
        </p:spPr>
        <p:txBody>
          <a:bodyPr lIns="0" rIns="0" anchor="ctr"/>
          <a:lstStyle>
            <a:lvl1pPr marL="0" indent="0">
              <a:buNone/>
              <a:defRPr sz="1800">
                <a:solidFill>
                  <a:schemeClr val="accent6">
                    <a:lumMod val="75000"/>
                  </a:schemeClr>
                </a:solidFill>
              </a:defRPr>
            </a:lvl1pPr>
          </a:lstStyle>
          <a:p>
            <a:pPr lvl="0"/>
            <a:r>
              <a:rPr lang="en-GB"/>
              <a:t>[Click to add subtitle]</a:t>
            </a:r>
          </a:p>
        </p:txBody>
      </p:sp>
      <p:sp>
        <p:nvSpPr>
          <p:cNvPr id="15" name="Text Placeholder 14">
            <a:extLst>
              <a:ext uri="{FF2B5EF4-FFF2-40B4-BE49-F238E27FC236}">
                <a16:creationId xmlns:a16="http://schemas.microsoft.com/office/drawing/2014/main" id="{644D4081-3E5B-EEA5-3A75-AE6943116899}"/>
              </a:ext>
            </a:extLst>
          </p:cNvPr>
          <p:cNvSpPr>
            <a:spLocks noGrp="1"/>
          </p:cNvSpPr>
          <p:nvPr>
            <p:ph type="body" sz="quarter" idx="17" hasCustomPrompt="1"/>
          </p:nvPr>
        </p:nvSpPr>
        <p:spPr>
          <a:xfrm>
            <a:off x="373887" y="1140823"/>
            <a:ext cx="8390701" cy="4584950"/>
          </a:xfrm>
          <a:prstGeom prst="rect">
            <a:avLst/>
          </a:prstGeom>
        </p:spPr>
        <p:txBody>
          <a:bodyPr/>
          <a:lstStyle>
            <a:lvl1pPr>
              <a:buClr>
                <a:srgbClr val="9AA725"/>
              </a:buClr>
              <a:defRPr sz="1100">
                <a:solidFill>
                  <a:schemeClr val="tx1"/>
                </a:solidFill>
              </a:defRPr>
            </a:lvl1pPr>
            <a:lvl2pPr>
              <a:buClr>
                <a:schemeClr val="accent6"/>
              </a:buClr>
              <a:defRPr sz="1100">
                <a:solidFill>
                  <a:srgbClr val="525252"/>
                </a:solidFill>
              </a:defRPr>
            </a:lvl2pPr>
            <a:lvl3pPr>
              <a:defRPr>
                <a:solidFill>
                  <a:srgbClr val="525252"/>
                </a:solidFill>
              </a:defRPr>
            </a:lvl3pPr>
            <a:lvl4pPr>
              <a:defRPr>
                <a:solidFill>
                  <a:srgbClr val="525252"/>
                </a:solidFill>
              </a:defRPr>
            </a:lvl4pPr>
            <a:lvl5pPr>
              <a:defRPr>
                <a:solidFill>
                  <a:srgbClr val="525252"/>
                </a:solidFill>
              </a:defRPr>
            </a:lvl5pPr>
          </a:lstStyle>
          <a:p>
            <a:pPr lvl="0"/>
            <a:r>
              <a:rPr lang="en-US"/>
              <a:t>Click to add text</a:t>
            </a:r>
          </a:p>
          <a:p>
            <a:pPr lvl="1"/>
            <a:endParaRPr lang="en-US"/>
          </a:p>
          <a:p>
            <a:pPr lvl="0"/>
            <a:endParaRPr lang="en-GB"/>
          </a:p>
        </p:txBody>
      </p:sp>
    </p:spTree>
    <p:extLst>
      <p:ext uri="{BB962C8B-B14F-4D97-AF65-F5344CB8AC3E}">
        <p14:creationId xmlns:p14="http://schemas.microsoft.com/office/powerpoint/2010/main" val="1263013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hape 5"/>
          <p:cNvSpPr>
            <a:spLocks noGrp="1"/>
          </p:cNvSpPr>
          <p:nvPr>
            <p:ph type="title"/>
          </p:nvPr>
        </p:nvSpPr>
        <p:spPr>
          <a:xfrm>
            <a:off x="628650" y="508001"/>
            <a:ext cx="7886701" cy="100734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r>
              <a:rPr lang="en-GB"/>
              <a:t>Title text</a:t>
            </a:r>
          </a:p>
        </p:txBody>
      </p:sp>
      <p:sp>
        <p:nvSpPr>
          <p:cNvPr id="6" name="Shape 6"/>
          <p:cNvSpPr>
            <a:spLocks noGrp="1"/>
          </p:cNvSpPr>
          <p:nvPr>
            <p:ph type="body" idx="1"/>
          </p:nvPr>
        </p:nvSpPr>
        <p:spPr>
          <a:xfrm>
            <a:off x="628650" y="1600200"/>
            <a:ext cx="7886700" cy="45466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88042227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78" r:id="rId3"/>
    <p:sldLayoutId id="2147483694" r:id="rId4"/>
    <p:sldLayoutId id="2147483675" r:id="rId5"/>
    <p:sldLayoutId id="2147483677" r:id="rId6"/>
    <p:sldLayoutId id="2147483708" r:id="rId7"/>
    <p:sldLayoutId id="2147483703" r:id="rId8"/>
    <p:sldLayoutId id="2147483711" r:id="rId9"/>
  </p:sldLayoutIdLst>
  <p:transition spd="med"/>
  <p:hf hdr="0" dt="0"/>
  <p:txStyles>
    <p:titleStyle>
      <a:lvl1pPr marL="0" marR="0" indent="0" algn="l" defTabSz="685800" rtl="0" eaLnBrk="1" latinLnBrk="0" hangingPunct="1">
        <a:lnSpc>
          <a:spcPct val="90000"/>
        </a:lnSpc>
        <a:spcBef>
          <a:spcPts val="0"/>
        </a:spcBef>
        <a:spcAft>
          <a:spcPts val="0"/>
        </a:spcAft>
        <a:buClrTx/>
        <a:buSzTx/>
        <a:buFontTx/>
        <a:buNone/>
        <a:tabLst/>
        <a:defRPr sz="2800" b="1" i="0" u="none" strike="noStrike" cap="none" spc="0" baseline="0">
          <a:ln>
            <a:noFill/>
          </a:ln>
          <a:solidFill>
            <a:srgbClr val="103952"/>
          </a:solidFill>
          <a:uFillTx/>
          <a:latin typeface="Georgia" panose="02040502050405020303" pitchFamily="18" charset="0"/>
          <a:ea typeface="Georgia" panose="02040502050405020303" pitchFamily="18" charset="0"/>
          <a:cs typeface="Georgia" panose="02040502050405020303" pitchFamily="18" charset="0"/>
          <a:sym typeface="Georgia"/>
        </a:defRPr>
      </a:lvl1pPr>
      <a:lvl2pPr marL="0" marR="0" indent="0" algn="l" defTabSz="685800" rtl="0" eaLnBrk="1" latinLnBrk="0" hangingPunct="1">
        <a:lnSpc>
          <a:spcPct val="90000"/>
        </a:lnSpc>
        <a:spcBef>
          <a:spcPts val="0"/>
        </a:spcBef>
        <a:spcAft>
          <a:spcPts val="0"/>
        </a:spcAft>
        <a:buClrTx/>
        <a:buSzTx/>
        <a:buFontTx/>
        <a:buNone/>
        <a:tabLst/>
        <a:defRPr sz="2800" b="0" i="0" u="none" strike="noStrike" cap="all" spc="0" baseline="0">
          <a:ln>
            <a:noFill/>
          </a:ln>
          <a:solidFill>
            <a:srgbClr val="525252"/>
          </a:solidFill>
          <a:uFillTx/>
          <a:latin typeface="Georgia"/>
          <a:ea typeface="Georgia"/>
          <a:cs typeface="Georgia"/>
          <a:sym typeface="Georgia"/>
        </a:defRPr>
      </a:lvl2pPr>
      <a:lvl3pPr marL="0" marR="0" indent="0" algn="l" defTabSz="685800" rtl="0" eaLnBrk="1" latinLnBrk="0" hangingPunct="1">
        <a:lnSpc>
          <a:spcPct val="90000"/>
        </a:lnSpc>
        <a:spcBef>
          <a:spcPts val="0"/>
        </a:spcBef>
        <a:spcAft>
          <a:spcPts val="0"/>
        </a:spcAft>
        <a:buClrTx/>
        <a:buSzTx/>
        <a:buFontTx/>
        <a:buNone/>
        <a:tabLst/>
        <a:defRPr sz="2800" b="0" i="0" u="none" strike="noStrike" cap="all" spc="0" baseline="0">
          <a:ln>
            <a:noFill/>
          </a:ln>
          <a:solidFill>
            <a:srgbClr val="525252"/>
          </a:solidFill>
          <a:uFillTx/>
          <a:latin typeface="Georgia"/>
          <a:ea typeface="Georgia"/>
          <a:cs typeface="Georgia"/>
          <a:sym typeface="Georgia"/>
        </a:defRPr>
      </a:lvl3pPr>
      <a:lvl4pPr marL="0" marR="0" indent="0" algn="l" defTabSz="685800" rtl="0" eaLnBrk="1" latinLnBrk="0" hangingPunct="1">
        <a:lnSpc>
          <a:spcPct val="90000"/>
        </a:lnSpc>
        <a:spcBef>
          <a:spcPts val="0"/>
        </a:spcBef>
        <a:spcAft>
          <a:spcPts val="0"/>
        </a:spcAft>
        <a:buClrTx/>
        <a:buSzTx/>
        <a:buFontTx/>
        <a:buNone/>
        <a:tabLst/>
        <a:defRPr sz="2800" b="0" i="0" u="none" strike="noStrike" cap="all" spc="0" baseline="0">
          <a:ln>
            <a:noFill/>
          </a:ln>
          <a:solidFill>
            <a:srgbClr val="525252"/>
          </a:solidFill>
          <a:uFillTx/>
          <a:latin typeface="Georgia"/>
          <a:ea typeface="Georgia"/>
          <a:cs typeface="Georgia"/>
          <a:sym typeface="Georgia"/>
        </a:defRPr>
      </a:lvl4pPr>
      <a:lvl5pPr marL="0" marR="0" indent="0" algn="l" defTabSz="685800" rtl="0" eaLnBrk="1" latinLnBrk="0" hangingPunct="1">
        <a:lnSpc>
          <a:spcPct val="90000"/>
        </a:lnSpc>
        <a:spcBef>
          <a:spcPts val="0"/>
        </a:spcBef>
        <a:spcAft>
          <a:spcPts val="0"/>
        </a:spcAft>
        <a:buClrTx/>
        <a:buSzTx/>
        <a:buFontTx/>
        <a:buNone/>
        <a:tabLst/>
        <a:defRPr sz="2800" b="0" i="0" u="none" strike="noStrike" cap="all" spc="0" baseline="0">
          <a:ln>
            <a:noFill/>
          </a:ln>
          <a:solidFill>
            <a:srgbClr val="525252"/>
          </a:solidFill>
          <a:uFillTx/>
          <a:latin typeface="Georgia"/>
          <a:ea typeface="Georgia"/>
          <a:cs typeface="Georgia"/>
          <a:sym typeface="Georgia"/>
        </a:defRPr>
      </a:lvl5pPr>
      <a:lvl6pPr marL="0" marR="0" indent="0" algn="l" defTabSz="685800" rtl="0" eaLnBrk="1" latinLnBrk="0" hangingPunct="1">
        <a:lnSpc>
          <a:spcPct val="90000"/>
        </a:lnSpc>
        <a:spcBef>
          <a:spcPts val="0"/>
        </a:spcBef>
        <a:spcAft>
          <a:spcPts val="0"/>
        </a:spcAft>
        <a:buClrTx/>
        <a:buSzTx/>
        <a:buFontTx/>
        <a:buNone/>
        <a:tabLst/>
        <a:defRPr sz="2800" b="0" i="0" u="none" strike="noStrike" cap="all" spc="0" baseline="0">
          <a:ln>
            <a:noFill/>
          </a:ln>
          <a:solidFill>
            <a:srgbClr val="525252"/>
          </a:solidFill>
          <a:uFillTx/>
          <a:latin typeface="Georgia"/>
          <a:ea typeface="Georgia"/>
          <a:cs typeface="Georgia"/>
          <a:sym typeface="Georgia"/>
        </a:defRPr>
      </a:lvl6pPr>
      <a:lvl7pPr marL="0" marR="0" indent="0" algn="l" defTabSz="685800" rtl="0" eaLnBrk="1" latinLnBrk="0" hangingPunct="1">
        <a:lnSpc>
          <a:spcPct val="90000"/>
        </a:lnSpc>
        <a:spcBef>
          <a:spcPts val="0"/>
        </a:spcBef>
        <a:spcAft>
          <a:spcPts val="0"/>
        </a:spcAft>
        <a:buClrTx/>
        <a:buSzTx/>
        <a:buFontTx/>
        <a:buNone/>
        <a:tabLst/>
        <a:defRPr sz="2800" b="0" i="0" u="none" strike="noStrike" cap="all" spc="0" baseline="0">
          <a:ln>
            <a:noFill/>
          </a:ln>
          <a:solidFill>
            <a:srgbClr val="525252"/>
          </a:solidFill>
          <a:uFillTx/>
          <a:latin typeface="Georgia"/>
          <a:ea typeface="Georgia"/>
          <a:cs typeface="Georgia"/>
          <a:sym typeface="Georgia"/>
        </a:defRPr>
      </a:lvl7pPr>
      <a:lvl8pPr marL="0" marR="0" indent="0" algn="l" defTabSz="685800" rtl="0" eaLnBrk="1" latinLnBrk="0" hangingPunct="1">
        <a:lnSpc>
          <a:spcPct val="90000"/>
        </a:lnSpc>
        <a:spcBef>
          <a:spcPts val="0"/>
        </a:spcBef>
        <a:spcAft>
          <a:spcPts val="0"/>
        </a:spcAft>
        <a:buClrTx/>
        <a:buSzTx/>
        <a:buFontTx/>
        <a:buNone/>
        <a:tabLst/>
        <a:defRPr sz="2800" b="0" i="0" u="none" strike="noStrike" cap="all" spc="0" baseline="0">
          <a:ln>
            <a:noFill/>
          </a:ln>
          <a:solidFill>
            <a:srgbClr val="525252"/>
          </a:solidFill>
          <a:uFillTx/>
          <a:latin typeface="Georgia"/>
          <a:ea typeface="Georgia"/>
          <a:cs typeface="Georgia"/>
          <a:sym typeface="Georgia"/>
        </a:defRPr>
      </a:lvl8pPr>
      <a:lvl9pPr marL="0" marR="0" indent="0" algn="l" defTabSz="685800" rtl="0" eaLnBrk="1" latinLnBrk="0" hangingPunct="1">
        <a:lnSpc>
          <a:spcPct val="90000"/>
        </a:lnSpc>
        <a:spcBef>
          <a:spcPts val="0"/>
        </a:spcBef>
        <a:spcAft>
          <a:spcPts val="0"/>
        </a:spcAft>
        <a:buClrTx/>
        <a:buSzTx/>
        <a:buFontTx/>
        <a:buNone/>
        <a:tabLst/>
        <a:defRPr sz="2800" b="0" i="0" u="none" strike="noStrike" cap="all" spc="0" baseline="0">
          <a:ln>
            <a:noFill/>
          </a:ln>
          <a:solidFill>
            <a:srgbClr val="525252"/>
          </a:solidFill>
          <a:uFillTx/>
          <a:latin typeface="Georgia"/>
          <a:ea typeface="Georgia"/>
          <a:cs typeface="Georgia"/>
          <a:sym typeface="Georgia"/>
        </a:defRPr>
      </a:lvl9pPr>
    </p:titleStyle>
    <p:bodyStyle>
      <a:lvl1pPr marL="171450" marR="0" indent="-171450" algn="l" defTabSz="685800" rtl="0" eaLnBrk="1" latinLnBrk="0" hangingPunct="1">
        <a:lnSpc>
          <a:spcPct val="90000"/>
        </a:lnSpc>
        <a:spcBef>
          <a:spcPts val="700"/>
        </a:spcBef>
        <a:spcAft>
          <a:spcPts val="0"/>
        </a:spcAft>
        <a:buClrTx/>
        <a:buSzPct val="100000"/>
        <a:buFont typeface="Arial"/>
        <a:buChar char="•"/>
        <a:tabLst/>
        <a:defRPr sz="1800" b="0" i="0" u="none" strike="noStrike" cap="none" spc="0" baseline="0">
          <a:ln>
            <a:noFill/>
          </a:ln>
          <a:solidFill>
            <a:srgbClr val="103952"/>
          </a:solidFill>
          <a:uFillTx/>
          <a:latin typeface="Calibri" panose="020F0502020204030204" pitchFamily="34" charset="0"/>
          <a:ea typeface="+mn-ea"/>
          <a:cs typeface="Calibri" panose="020F0502020204030204" pitchFamily="34" charset="0"/>
          <a:sym typeface="Calibri"/>
        </a:defRPr>
      </a:lvl1pPr>
      <a:lvl2pPr marL="548640" marR="0" indent="-205740" algn="l" defTabSz="685800" rtl="0" eaLnBrk="1" latinLnBrk="0" hangingPunct="1">
        <a:lnSpc>
          <a:spcPct val="90000"/>
        </a:lnSpc>
        <a:spcBef>
          <a:spcPts val="700"/>
        </a:spcBef>
        <a:spcAft>
          <a:spcPts val="0"/>
        </a:spcAft>
        <a:buClrTx/>
        <a:buSzPct val="100000"/>
        <a:buFont typeface="Arial"/>
        <a:buChar char="•"/>
        <a:tabLst/>
        <a:defRPr sz="1400" b="0" i="0" u="none" strike="noStrike" cap="none" spc="0" baseline="0">
          <a:ln>
            <a:noFill/>
          </a:ln>
          <a:solidFill>
            <a:srgbClr val="103952"/>
          </a:solidFill>
          <a:uFillTx/>
          <a:latin typeface="Calibri" panose="020F0502020204030204" pitchFamily="34" charset="0"/>
          <a:ea typeface="+mn-ea"/>
          <a:cs typeface="Calibri" panose="020F0502020204030204" pitchFamily="34" charset="0"/>
          <a:sym typeface="Calibri"/>
        </a:defRPr>
      </a:lvl2pPr>
      <a:lvl3pPr marL="942975" marR="0" indent="-257175" algn="l" defTabSz="685800" rtl="0" eaLnBrk="1" latinLnBrk="0" hangingPunct="1">
        <a:lnSpc>
          <a:spcPct val="90000"/>
        </a:lnSpc>
        <a:spcBef>
          <a:spcPts val="700"/>
        </a:spcBef>
        <a:spcAft>
          <a:spcPts val="0"/>
        </a:spcAft>
        <a:buClrTx/>
        <a:buSzPct val="100000"/>
        <a:buFont typeface="Arial"/>
        <a:buChar char="•"/>
        <a:tabLst/>
        <a:defRPr sz="1400" b="0" i="0" u="none" strike="noStrike" cap="none" spc="0" baseline="0">
          <a:ln>
            <a:noFill/>
          </a:ln>
          <a:solidFill>
            <a:srgbClr val="103952"/>
          </a:solidFill>
          <a:uFillTx/>
          <a:latin typeface="Calibri" panose="020F0502020204030204" pitchFamily="34" charset="0"/>
          <a:ea typeface="+mn-ea"/>
          <a:cs typeface="Calibri" panose="020F0502020204030204" pitchFamily="34" charset="0"/>
          <a:sym typeface="Calibri"/>
        </a:defRPr>
      </a:lvl3pPr>
      <a:lvl4pPr marL="1285875" marR="0" indent="-257175" algn="l" defTabSz="685800" rtl="0" eaLnBrk="1" latinLnBrk="0" hangingPunct="1">
        <a:lnSpc>
          <a:spcPct val="90000"/>
        </a:lnSpc>
        <a:spcBef>
          <a:spcPts val="700"/>
        </a:spcBef>
        <a:spcAft>
          <a:spcPts val="0"/>
        </a:spcAft>
        <a:buClrTx/>
        <a:buSzPct val="100000"/>
        <a:buFont typeface="Arial"/>
        <a:buChar char="•"/>
        <a:tabLst/>
        <a:defRPr sz="1400" b="0" i="0" u="none" strike="noStrike" cap="none" spc="0" baseline="0">
          <a:ln>
            <a:noFill/>
          </a:ln>
          <a:solidFill>
            <a:srgbClr val="103952"/>
          </a:solidFill>
          <a:uFillTx/>
          <a:latin typeface="Calibri" panose="020F0502020204030204" pitchFamily="34" charset="0"/>
          <a:ea typeface="+mn-ea"/>
          <a:cs typeface="Calibri" panose="020F0502020204030204" pitchFamily="34" charset="0"/>
          <a:sym typeface="Calibri"/>
        </a:defRPr>
      </a:lvl4pPr>
      <a:lvl5pPr marL="1714500" marR="0" indent="-342900" algn="l" defTabSz="685800" rtl="0" eaLnBrk="1" latinLnBrk="0" hangingPunct="1">
        <a:lnSpc>
          <a:spcPct val="90000"/>
        </a:lnSpc>
        <a:spcBef>
          <a:spcPts val="700"/>
        </a:spcBef>
        <a:spcAft>
          <a:spcPts val="0"/>
        </a:spcAft>
        <a:buClrTx/>
        <a:buSzPct val="100000"/>
        <a:buFont typeface="Arial"/>
        <a:buChar char="•"/>
        <a:tabLst/>
        <a:defRPr sz="1200" b="0" i="0" u="none" strike="noStrike" cap="none" spc="0" baseline="0">
          <a:ln>
            <a:noFill/>
          </a:ln>
          <a:solidFill>
            <a:srgbClr val="103952"/>
          </a:solidFill>
          <a:uFillTx/>
          <a:latin typeface="Calibri" panose="020F0502020204030204" pitchFamily="34" charset="0"/>
          <a:ea typeface="+mn-ea"/>
          <a:cs typeface="Calibri" panose="020F0502020204030204" pitchFamily="34" charset="0"/>
          <a:sym typeface="Calibri"/>
        </a:defRPr>
      </a:lvl5pPr>
      <a:lvl6pPr marL="2031023" marR="0" indent="-316523" algn="l" defTabSz="685800" rtl="0" eaLnBrk="1" latinLnBrk="0" hangingPunct="1">
        <a:lnSpc>
          <a:spcPct val="90000"/>
        </a:lnSpc>
        <a:spcBef>
          <a:spcPts val="700"/>
        </a:spcBef>
        <a:spcAft>
          <a:spcPts val="0"/>
        </a:spcAft>
        <a:buClrTx/>
        <a:buSzPct val="100000"/>
        <a:buFont typeface="Arial"/>
        <a:buChar char="•"/>
        <a:tabLst/>
        <a:defRPr sz="2400" b="0" i="0" u="none" strike="noStrike" cap="none" spc="0" baseline="0">
          <a:ln>
            <a:noFill/>
          </a:ln>
          <a:solidFill>
            <a:schemeClr val="accent2"/>
          </a:solidFill>
          <a:uFillTx/>
          <a:latin typeface="+mn-lt"/>
          <a:ea typeface="+mn-ea"/>
          <a:cs typeface="+mn-cs"/>
          <a:sym typeface="Calibri"/>
        </a:defRPr>
      </a:lvl6pPr>
      <a:lvl7pPr marL="2373923" marR="0" indent="-316523" algn="l" defTabSz="685800" rtl="0" eaLnBrk="1" latinLnBrk="0" hangingPunct="1">
        <a:lnSpc>
          <a:spcPct val="90000"/>
        </a:lnSpc>
        <a:spcBef>
          <a:spcPts val="700"/>
        </a:spcBef>
        <a:spcAft>
          <a:spcPts val="0"/>
        </a:spcAft>
        <a:buClrTx/>
        <a:buSzPct val="100000"/>
        <a:buFont typeface="Arial"/>
        <a:buChar char="•"/>
        <a:tabLst/>
        <a:defRPr sz="2400" b="0" i="0" u="none" strike="noStrike" cap="none" spc="0" baseline="0">
          <a:ln>
            <a:noFill/>
          </a:ln>
          <a:solidFill>
            <a:schemeClr val="accent2"/>
          </a:solidFill>
          <a:uFillTx/>
          <a:latin typeface="+mn-lt"/>
          <a:ea typeface="+mn-ea"/>
          <a:cs typeface="+mn-cs"/>
          <a:sym typeface="Calibri"/>
        </a:defRPr>
      </a:lvl7pPr>
      <a:lvl8pPr marL="2716823" marR="0" indent="-316523" algn="l" defTabSz="685800" rtl="0" eaLnBrk="1" latinLnBrk="0" hangingPunct="1">
        <a:lnSpc>
          <a:spcPct val="90000"/>
        </a:lnSpc>
        <a:spcBef>
          <a:spcPts val="700"/>
        </a:spcBef>
        <a:spcAft>
          <a:spcPts val="0"/>
        </a:spcAft>
        <a:buClrTx/>
        <a:buSzPct val="100000"/>
        <a:buFont typeface="Arial"/>
        <a:buChar char="•"/>
        <a:tabLst/>
        <a:defRPr sz="2400" b="0" i="0" u="none" strike="noStrike" cap="none" spc="0" baseline="0">
          <a:ln>
            <a:noFill/>
          </a:ln>
          <a:solidFill>
            <a:schemeClr val="accent2"/>
          </a:solidFill>
          <a:uFillTx/>
          <a:latin typeface="+mn-lt"/>
          <a:ea typeface="+mn-ea"/>
          <a:cs typeface="+mn-cs"/>
          <a:sym typeface="Calibri"/>
        </a:defRPr>
      </a:lvl8pPr>
      <a:lvl9pPr marL="3059723" marR="0" indent="-316523" algn="l" defTabSz="685800" rtl="0" eaLnBrk="1" latinLnBrk="0" hangingPunct="1">
        <a:lnSpc>
          <a:spcPct val="90000"/>
        </a:lnSpc>
        <a:spcBef>
          <a:spcPts val="700"/>
        </a:spcBef>
        <a:spcAft>
          <a:spcPts val="0"/>
        </a:spcAft>
        <a:buClrTx/>
        <a:buSzPct val="100000"/>
        <a:buFont typeface="Arial"/>
        <a:buChar char="•"/>
        <a:tabLst/>
        <a:defRPr sz="2400" b="0" i="0" u="none" strike="noStrike" cap="none" spc="0" baseline="0">
          <a:ln>
            <a:noFill/>
          </a:ln>
          <a:solidFill>
            <a:schemeClr val="accent2"/>
          </a:solidFill>
          <a:uFillTx/>
          <a:latin typeface="+mn-lt"/>
          <a:ea typeface="+mn-ea"/>
          <a:cs typeface="+mn-cs"/>
          <a:sym typeface="Calibri"/>
        </a:defRPr>
      </a:lvl9pPr>
    </p:bodyStyle>
    <p:otherStyle>
      <a:lvl1pPr marL="0" marR="0" indent="0" algn="r" defTabSz="914400" rtl="0" eaLnBrk="1" latinLnBrk="0" hangingPunct="1">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1pPr>
      <a:lvl2pPr marL="0" marR="0" indent="457200" algn="r" defTabSz="914400" rtl="0" eaLnBrk="1" latinLnBrk="0" hangingPunct="1">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2pPr>
      <a:lvl3pPr marL="0" marR="0" indent="914400" algn="r" defTabSz="914400" rtl="0" eaLnBrk="1" latinLnBrk="0" hangingPunct="1">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3pPr>
      <a:lvl4pPr marL="0" marR="0" indent="1371600" algn="r" defTabSz="914400" rtl="0" eaLnBrk="1" latinLnBrk="0" hangingPunct="1">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4pPr>
      <a:lvl5pPr marL="0" marR="0" indent="1828800" algn="r" defTabSz="914400" rtl="0" eaLnBrk="1" latinLnBrk="0" hangingPunct="1">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5pPr>
      <a:lvl6pPr marL="0" marR="0" indent="2286000" algn="r" defTabSz="914400" rtl="0" eaLnBrk="1" latinLnBrk="0" hangingPunct="1">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6pPr>
      <a:lvl7pPr marL="0" marR="0" indent="2743200" algn="r" defTabSz="914400" rtl="0" eaLnBrk="1" latinLnBrk="0" hangingPunct="1">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7pPr>
      <a:lvl8pPr marL="0" marR="0" indent="3200400" algn="r" defTabSz="914400" rtl="0" eaLnBrk="1" latinLnBrk="0" hangingPunct="1">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8pPr>
      <a:lvl9pPr marL="0" marR="0" indent="3657600" algn="r" defTabSz="914400" rtl="0" eaLnBrk="1" latinLnBrk="0" hangingPunct="1">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hape 5"/>
          <p:cNvSpPr>
            <a:spLocks noGrp="1"/>
          </p:cNvSpPr>
          <p:nvPr>
            <p:ph type="title"/>
          </p:nvPr>
        </p:nvSpPr>
        <p:spPr>
          <a:xfrm>
            <a:off x="628650" y="508001"/>
            <a:ext cx="7886701" cy="100734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r>
              <a:rPr lang="en-GB"/>
              <a:t>Title text</a:t>
            </a:r>
          </a:p>
        </p:txBody>
      </p:sp>
      <p:sp>
        <p:nvSpPr>
          <p:cNvPr id="6" name="Shape 6"/>
          <p:cNvSpPr>
            <a:spLocks noGrp="1"/>
          </p:cNvSpPr>
          <p:nvPr>
            <p:ph type="body" idx="1"/>
          </p:nvPr>
        </p:nvSpPr>
        <p:spPr>
          <a:xfrm>
            <a:off x="628650" y="1600200"/>
            <a:ext cx="7886700" cy="45466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r>
              <a:rPr lang="en-GB"/>
              <a:t>ca</a:t>
            </a:r>
            <a:endParaRPr/>
          </a:p>
        </p:txBody>
      </p:sp>
    </p:spTree>
    <p:extLst>
      <p:ext uri="{BB962C8B-B14F-4D97-AF65-F5344CB8AC3E}">
        <p14:creationId xmlns:p14="http://schemas.microsoft.com/office/powerpoint/2010/main" val="217841296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9" r:id="rId5"/>
    <p:sldLayoutId id="2147483700" r:id="rId6"/>
    <p:sldLayoutId id="2147483701" r:id="rId7"/>
    <p:sldLayoutId id="2147483702" r:id="rId8"/>
  </p:sldLayoutIdLst>
  <p:transition spd="med"/>
  <p:hf hdr="0" dt="0"/>
  <p:txStyles>
    <p:titleStyle>
      <a:lvl1pPr marL="0" marR="0" indent="0" algn="l" defTabSz="685800" rtl="0" eaLnBrk="1" latinLnBrk="0" hangingPunct="1">
        <a:lnSpc>
          <a:spcPct val="90000"/>
        </a:lnSpc>
        <a:spcBef>
          <a:spcPts val="0"/>
        </a:spcBef>
        <a:spcAft>
          <a:spcPts val="0"/>
        </a:spcAft>
        <a:buClrTx/>
        <a:buSzTx/>
        <a:buFontTx/>
        <a:buNone/>
        <a:tabLst/>
        <a:defRPr sz="2800" b="1" i="0" u="none" strike="noStrike" cap="none" spc="0" baseline="0">
          <a:ln>
            <a:noFill/>
          </a:ln>
          <a:solidFill>
            <a:srgbClr val="103952"/>
          </a:solidFill>
          <a:uFillTx/>
          <a:latin typeface="Georgia" panose="02040502050405020303" pitchFamily="18" charset="0"/>
          <a:ea typeface="Georgia" panose="02040502050405020303" pitchFamily="18" charset="0"/>
          <a:cs typeface="Georgia" panose="02040502050405020303" pitchFamily="18" charset="0"/>
          <a:sym typeface="Georgia"/>
        </a:defRPr>
      </a:lvl1pPr>
      <a:lvl2pPr marL="0" marR="0" indent="0" algn="l" defTabSz="685800" rtl="0" eaLnBrk="1" latinLnBrk="0" hangingPunct="1">
        <a:lnSpc>
          <a:spcPct val="90000"/>
        </a:lnSpc>
        <a:spcBef>
          <a:spcPts val="0"/>
        </a:spcBef>
        <a:spcAft>
          <a:spcPts val="0"/>
        </a:spcAft>
        <a:buClrTx/>
        <a:buSzTx/>
        <a:buFontTx/>
        <a:buNone/>
        <a:tabLst/>
        <a:defRPr sz="2800" b="0" i="0" u="none" strike="noStrike" cap="all" spc="0" baseline="0">
          <a:ln>
            <a:noFill/>
          </a:ln>
          <a:solidFill>
            <a:srgbClr val="525252"/>
          </a:solidFill>
          <a:uFillTx/>
          <a:latin typeface="Georgia"/>
          <a:ea typeface="Georgia"/>
          <a:cs typeface="Georgia"/>
          <a:sym typeface="Georgia"/>
        </a:defRPr>
      </a:lvl2pPr>
      <a:lvl3pPr marL="0" marR="0" indent="0" algn="l" defTabSz="685800" rtl="0" eaLnBrk="1" latinLnBrk="0" hangingPunct="1">
        <a:lnSpc>
          <a:spcPct val="90000"/>
        </a:lnSpc>
        <a:spcBef>
          <a:spcPts val="0"/>
        </a:spcBef>
        <a:spcAft>
          <a:spcPts val="0"/>
        </a:spcAft>
        <a:buClrTx/>
        <a:buSzTx/>
        <a:buFontTx/>
        <a:buNone/>
        <a:tabLst/>
        <a:defRPr sz="2800" b="0" i="0" u="none" strike="noStrike" cap="all" spc="0" baseline="0">
          <a:ln>
            <a:noFill/>
          </a:ln>
          <a:solidFill>
            <a:srgbClr val="525252"/>
          </a:solidFill>
          <a:uFillTx/>
          <a:latin typeface="Georgia"/>
          <a:ea typeface="Georgia"/>
          <a:cs typeface="Georgia"/>
          <a:sym typeface="Georgia"/>
        </a:defRPr>
      </a:lvl3pPr>
      <a:lvl4pPr marL="0" marR="0" indent="0" algn="l" defTabSz="685800" rtl="0" eaLnBrk="1" latinLnBrk="0" hangingPunct="1">
        <a:lnSpc>
          <a:spcPct val="90000"/>
        </a:lnSpc>
        <a:spcBef>
          <a:spcPts val="0"/>
        </a:spcBef>
        <a:spcAft>
          <a:spcPts val="0"/>
        </a:spcAft>
        <a:buClrTx/>
        <a:buSzTx/>
        <a:buFontTx/>
        <a:buNone/>
        <a:tabLst/>
        <a:defRPr sz="2800" b="0" i="0" u="none" strike="noStrike" cap="all" spc="0" baseline="0">
          <a:ln>
            <a:noFill/>
          </a:ln>
          <a:solidFill>
            <a:srgbClr val="525252"/>
          </a:solidFill>
          <a:uFillTx/>
          <a:latin typeface="Georgia"/>
          <a:ea typeface="Georgia"/>
          <a:cs typeface="Georgia"/>
          <a:sym typeface="Georgia"/>
        </a:defRPr>
      </a:lvl4pPr>
      <a:lvl5pPr marL="0" marR="0" indent="0" algn="l" defTabSz="685800" rtl="0" eaLnBrk="1" latinLnBrk="0" hangingPunct="1">
        <a:lnSpc>
          <a:spcPct val="90000"/>
        </a:lnSpc>
        <a:spcBef>
          <a:spcPts val="0"/>
        </a:spcBef>
        <a:spcAft>
          <a:spcPts val="0"/>
        </a:spcAft>
        <a:buClrTx/>
        <a:buSzTx/>
        <a:buFontTx/>
        <a:buNone/>
        <a:tabLst/>
        <a:defRPr sz="2800" b="0" i="0" u="none" strike="noStrike" cap="all" spc="0" baseline="0">
          <a:ln>
            <a:noFill/>
          </a:ln>
          <a:solidFill>
            <a:srgbClr val="525252"/>
          </a:solidFill>
          <a:uFillTx/>
          <a:latin typeface="Georgia"/>
          <a:ea typeface="Georgia"/>
          <a:cs typeface="Georgia"/>
          <a:sym typeface="Georgia"/>
        </a:defRPr>
      </a:lvl5pPr>
      <a:lvl6pPr marL="0" marR="0" indent="0" algn="l" defTabSz="685800" rtl="0" eaLnBrk="1" latinLnBrk="0" hangingPunct="1">
        <a:lnSpc>
          <a:spcPct val="90000"/>
        </a:lnSpc>
        <a:spcBef>
          <a:spcPts val="0"/>
        </a:spcBef>
        <a:spcAft>
          <a:spcPts val="0"/>
        </a:spcAft>
        <a:buClrTx/>
        <a:buSzTx/>
        <a:buFontTx/>
        <a:buNone/>
        <a:tabLst/>
        <a:defRPr sz="2800" b="0" i="0" u="none" strike="noStrike" cap="all" spc="0" baseline="0">
          <a:ln>
            <a:noFill/>
          </a:ln>
          <a:solidFill>
            <a:srgbClr val="525252"/>
          </a:solidFill>
          <a:uFillTx/>
          <a:latin typeface="Georgia"/>
          <a:ea typeface="Georgia"/>
          <a:cs typeface="Georgia"/>
          <a:sym typeface="Georgia"/>
        </a:defRPr>
      </a:lvl6pPr>
      <a:lvl7pPr marL="0" marR="0" indent="0" algn="l" defTabSz="685800" rtl="0" eaLnBrk="1" latinLnBrk="0" hangingPunct="1">
        <a:lnSpc>
          <a:spcPct val="90000"/>
        </a:lnSpc>
        <a:spcBef>
          <a:spcPts val="0"/>
        </a:spcBef>
        <a:spcAft>
          <a:spcPts val="0"/>
        </a:spcAft>
        <a:buClrTx/>
        <a:buSzTx/>
        <a:buFontTx/>
        <a:buNone/>
        <a:tabLst/>
        <a:defRPr sz="2800" b="0" i="0" u="none" strike="noStrike" cap="all" spc="0" baseline="0">
          <a:ln>
            <a:noFill/>
          </a:ln>
          <a:solidFill>
            <a:srgbClr val="525252"/>
          </a:solidFill>
          <a:uFillTx/>
          <a:latin typeface="Georgia"/>
          <a:ea typeface="Georgia"/>
          <a:cs typeface="Georgia"/>
          <a:sym typeface="Georgia"/>
        </a:defRPr>
      </a:lvl7pPr>
      <a:lvl8pPr marL="0" marR="0" indent="0" algn="l" defTabSz="685800" rtl="0" eaLnBrk="1" latinLnBrk="0" hangingPunct="1">
        <a:lnSpc>
          <a:spcPct val="90000"/>
        </a:lnSpc>
        <a:spcBef>
          <a:spcPts val="0"/>
        </a:spcBef>
        <a:spcAft>
          <a:spcPts val="0"/>
        </a:spcAft>
        <a:buClrTx/>
        <a:buSzTx/>
        <a:buFontTx/>
        <a:buNone/>
        <a:tabLst/>
        <a:defRPr sz="2800" b="0" i="0" u="none" strike="noStrike" cap="all" spc="0" baseline="0">
          <a:ln>
            <a:noFill/>
          </a:ln>
          <a:solidFill>
            <a:srgbClr val="525252"/>
          </a:solidFill>
          <a:uFillTx/>
          <a:latin typeface="Georgia"/>
          <a:ea typeface="Georgia"/>
          <a:cs typeface="Georgia"/>
          <a:sym typeface="Georgia"/>
        </a:defRPr>
      </a:lvl8pPr>
      <a:lvl9pPr marL="0" marR="0" indent="0" algn="l" defTabSz="685800" rtl="0" eaLnBrk="1" latinLnBrk="0" hangingPunct="1">
        <a:lnSpc>
          <a:spcPct val="90000"/>
        </a:lnSpc>
        <a:spcBef>
          <a:spcPts val="0"/>
        </a:spcBef>
        <a:spcAft>
          <a:spcPts val="0"/>
        </a:spcAft>
        <a:buClrTx/>
        <a:buSzTx/>
        <a:buFontTx/>
        <a:buNone/>
        <a:tabLst/>
        <a:defRPr sz="2800" b="0" i="0" u="none" strike="noStrike" cap="all" spc="0" baseline="0">
          <a:ln>
            <a:noFill/>
          </a:ln>
          <a:solidFill>
            <a:srgbClr val="525252"/>
          </a:solidFill>
          <a:uFillTx/>
          <a:latin typeface="Georgia"/>
          <a:ea typeface="Georgia"/>
          <a:cs typeface="Georgia"/>
          <a:sym typeface="Georgia"/>
        </a:defRPr>
      </a:lvl9pPr>
    </p:titleStyle>
    <p:bodyStyle>
      <a:lvl1pPr marL="171450" marR="0" indent="-171450" algn="l" defTabSz="685800" rtl="0" eaLnBrk="1" latinLnBrk="0" hangingPunct="1">
        <a:lnSpc>
          <a:spcPct val="90000"/>
        </a:lnSpc>
        <a:spcBef>
          <a:spcPts val="700"/>
        </a:spcBef>
        <a:spcAft>
          <a:spcPts val="0"/>
        </a:spcAft>
        <a:buClrTx/>
        <a:buSzPct val="100000"/>
        <a:buFont typeface="Arial"/>
        <a:buChar char="•"/>
        <a:tabLst/>
        <a:defRPr sz="1800" b="0" i="0" u="none" strike="noStrike" cap="none" spc="0" baseline="0">
          <a:ln>
            <a:noFill/>
          </a:ln>
          <a:solidFill>
            <a:srgbClr val="103952"/>
          </a:solidFill>
          <a:uFillTx/>
          <a:latin typeface="IBM Plex Sans" panose="020B0503050203000203" pitchFamily="34" charset="0"/>
          <a:ea typeface="+mn-ea"/>
          <a:cs typeface="+mn-cs"/>
          <a:sym typeface="Calibri"/>
        </a:defRPr>
      </a:lvl1pPr>
      <a:lvl2pPr marL="548640" marR="0" indent="-205740" algn="l" defTabSz="685800" rtl="0" eaLnBrk="1" latinLnBrk="0" hangingPunct="1">
        <a:lnSpc>
          <a:spcPct val="90000"/>
        </a:lnSpc>
        <a:spcBef>
          <a:spcPts val="700"/>
        </a:spcBef>
        <a:spcAft>
          <a:spcPts val="0"/>
        </a:spcAft>
        <a:buClrTx/>
        <a:buSzPct val="100000"/>
        <a:buFont typeface="Arial"/>
        <a:buChar char="•"/>
        <a:tabLst/>
        <a:defRPr sz="1400" b="0" i="0" u="none" strike="noStrike" cap="none" spc="0" baseline="0">
          <a:ln>
            <a:noFill/>
          </a:ln>
          <a:solidFill>
            <a:srgbClr val="103952"/>
          </a:solidFill>
          <a:uFillTx/>
          <a:latin typeface="IBM Plex Sans" panose="020B0503050203000203" pitchFamily="34" charset="0"/>
          <a:ea typeface="+mn-ea"/>
          <a:cs typeface="+mn-cs"/>
          <a:sym typeface="Calibri"/>
        </a:defRPr>
      </a:lvl2pPr>
      <a:lvl3pPr marL="942975" marR="0" indent="-257175" algn="l" defTabSz="685800" rtl="0" eaLnBrk="1" latinLnBrk="0" hangingPunct="1">
        <a:lnSpc>
          <a:spcPct val="90000"/>
        </a:lnSpc>
        <a:spcBef>
          <a:spcPts val="700"/>
        </a:spcBef>
        <a:spcAft>
          <a:spcPts val="0"/>
        </a:spcAft>
        <a:buClrTx/>
        <a:buSzPct val="100000"/>
        <a:buFont typeface="Arial"/>
        <a:buChar char="•"/>
        <a:tabLst/>
        <a:defRPr sz="1400" b="0" i="0" u="none" strike="noStrike" cap="none" spc="0" baseline="0">
          <a:ln>
            <a:noFill/>
          </a:ln>
          <a:solidFill>
            <a:srgbClr val="103952"/>
          </a:solidFill>
          <a:uFillTx/>
          <a:latin typeface="IBM Plex Sans" panose="020B0503050203000203" pitchFamily="34" charset="0"/>
          <a:ea typeface="+mn-ea"/>
          <a:cs typeface="+mn-cs"/>
          <a:sym typeface="Calibri"/>
        </a:defRPr>
      </a:lvl3pPr>
      <a:lvl4pPr marL="1285875" marR="0" indent="-257175" algn="l" defTabSz="685800" rtl="0" eaLnBrk="1" latinLnBrk="0" hangingPunct="1">
        <a:lnSpc>
          <a:spcPct val="90000"/>
        </a:lnSpc>
        <a:spcBef>
          <a:spcPts val="700"/>
        </a:spcBef>
        <a:spcAft>
          <a:spcPts val="0"/>
        </a:spcAft>
        <a:buClrTx/>
        <a:buSzPct val="100000"/>
        <a:buFont typeface="Arial"/>
        <a:buChar char="•"/>
        <a:tabLst/>
        <a:defRPr sz="1400" b="0" i="0" u="none" strike="noStrike" cap="none" spc="0" baseline="0">
          <a:ln>
            <a:noFill/>
          </a:ln>
          <a:solidFill>
            <a:srgbClr val="103952"/>
          </a:solidFill>
          <a:uFillTx/>
          <a:latin typeface="IBM Plex Sans" panose="020B0503050203000203" pitchFamily="34" charset="0"/>
          <a:ea typeface="+mn-ea"/>
          <a:cs typeface="+mn-cs"/>
          <a:sym typeface="Calibri"/>
        </a:defRPr>
      </a:lvl4pPr>
      <a:lvl5pPr marL="1714500" marR="0" indent="-342900" algn="l" defTabSz="685800" rtl="0" eaLnBrk="1" latinLnBrk="0" hangingPunct="1">
        <a:lnSpc>
          <a:spcPct val="90000"/>
        </a:lnSpc>
        <a:spcBef>
          <a:spcPts val="700"/>
        </a:spcBef>
        <a:spcAft>
          <a:spcPts val="0"/>
        </a:spcAft>
        <a:buClrTx/>
        <a:buSzPct val="100000"/>
        <a:buFont typeface="Arial"/>
        <a:buChar char="•"/>
        <a:tabLst/>
        <a:defRPr sz="1200" b="0" i="0" u="none" strike="noStrike" cap="none" spc="0" baseline="0">
          <a:ln>
            <a:noFill/>
          </a:ln>
          <a:solidFill>
            <a:srgbClr val="103952"/>
          </a:solidFill>
          <a:uFillTx/>
          <a:latin typeface="IBM Plex Sans" panose="020B0503050203000203" pitchFamily="34" charset="0"/>
          <a:ea typeface="+mn-ea"/>
          <a:cs typeface="+mn-cs"/>
          <a:sym typeface="Calibri"/>
        </a:defRPr>
      </a:lvl5pPr>
      <a:lvl6pPr marL="2031023" marR="0" indent="-316523" algn="l" defTabSz="685800" rtl="0" eaLnBrk="1" latinLnBrk="0" hangingPunct="1">
        <a:lnSpc>
          <a:spcPct val="90000"/>
        </a:lnSpc>
        <a:spcBef>
          <a:spcPts val="700"/>
        </a:spcBef>
        <a:spcAft>
          <a:spcPts val="0"/>
        </a:spcAft>
        <a:buClrTx/>
        <a:buSzPct val="100000"/>
        <a:buFont typeface="Arial"/>
        <a:buChar char="•"/>
        <a:tabLst/>
        <a:defRPr sz="2400" b="0" i="0" u="none" strike="noStrike" cap="none" spc="0" baseline="0">
          <a:ln>
            <a:noFill/>
          </a:ln>
          <a:solidFill>
            <a:schemeClr val="accent2"/>
          </a:solidFill>
          <a:uFillTx/>
          <a:latin typeface="+mn-lt"/>
          <a:ea typeface="+mn-ea"/>
          <a:cs typeface="+mn-cs"/>
          <a:sym typeface="Calibri"/>
        </a:defRPr>
      </a:lvl6pPr>
      <a:lvl7pPr marL="2373923" marR="0" indent="-316523" algn="l" defTabSz="685800" rtl="0" eaLnBrk="1" latinLnBrk="0" hangingPunct="1">
        <a:lnSpc>
          <a:spcPct val="90000"/>
        </a:lnSpc>
        <a:spcBef>
          <a:spcPts val="700"/>
        </a:spcBef>
        <a:spcAft>
          <a:spcPts val="0"/>
        </a:spcAft>
        <a:buClrTx/>
        <a:buSzPct val="100000"/>
        <a:buFont typeface="Arial"/>
        <a:buChar char="•"/>
        <a:tabLst/>
        <a:defRPr sz="2400" b="0" i="0" u="none" strike="noStrike" cap="none" spc="0" baseline="0">
          <a:ln>
            <a:noFill/>
          </a:ln>
          <a:solidFill>
            <a:schemeClr val="accent2"/>
          </a:solidFill>
          <a:uFillTx/>
          <a:latin typeface="+mn-lt"/>
          <a:ea typeface="+mn-ea"/>
          <a:cs typeface="+mn-cs"/>
          <a:sym typeface="Calibri"/>
        </a:defRPr>
      </a:lvl7pPr>
      <a:lvl8pPr marL="2716823" marR="0" indent="-316523" algn="l" defTabSz="685800" rtl="0" eaLnBrk="1" latinLnBrk="0" hangingPunct="1">
        <a:lnSpc>
          <a:spcPct val="90000"/>
        </a:lnSpc>
        <a:spcBef>
          <a:spcPts val="700"/>
        </a:spcBef>
        <a:spcAft>
          <a:spcPts val="0"/>
        </a:spcAft>
        <a:buClrTx/>
        <a:buSzPct val="100000"/>
        <a:buFont typeface="Arial"/>
        <a:buChar char="•"/>
        <a:tabLst/>
        <a:defRPr sz="2400" b="0" i="0" u="none" strike="noStrike" cap="none" spc="0" baseline="0">
          <a:ln>
            <a:noFill/>
          </a:ln>
          <a:solidFill>
            <a:schemeClr val="accent2"/>
          </a:solidFill>
          <a:uFillTx/>
          <a:latin typeface="+mn-lt"/>
          <a:ea typeface="+mn-ea"/>
          <a:cs typeface="+mn-cs"/>
          <a:sym typeface="Calibri"/>
        </a:defRPr>
      </a:lvl8pPr>
      <a:lvl9pPr marL="3059723" marR="0" indent="-316523" algn="l" defTabSz="685800" rtl="0" eaLnBrk="1" latinLnBrk="0" hangingPunct="1">
        <a:lnSpc>
          <a:spcPct val="90000"/>
        </a:lnSpc>
        <a:spcBef>
          <a:spcPts val="700"/>
        </a:spcBef>
        <a:spcAft>
          <a:spcPts val="0"/>
        </a:spcAft>
        <a:buClrTx/>
        <a:buSzPct val="100000"/>
        <a:buFont typeface="Arial"/>
        <a:buChar char="•"/>
        <a:tabLst/>
        <a:defRPr sz="2400" b="0" i="0" u="none" strike="noStrike" cap="none" spc="0" baseline="0">
          <a:ln>
            <a:noFill/>
          </a:ln>
          <a:solidFill>
            <a:schemeClr val="accent2"/>
          </a:solidFill>
          <a:uFillTx/>
          <a:latin typeface="+mn-lt"/>
          <a:ea typeface="+mn-ea"/>
          <a:cs typeface="+mn-cs"/>
          <a:sym typeface="Calibri"/>
        </a:defRPr>
      </a:lvl9pPr>
    </p:bodyStyle>
    <p:otherStyle>
      <a:lvl1pPr marL="0" marR="0" indent="0" algn="r" defTabSz="914400" rtl="0" eaLnBrk="1" latinLnBrk="0" hangingPunct="1">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1pPr>
      <a:lvl2pPr marL="0" marR="0" indent="457200" algn="r" defTabSz="914400" rtl="0" eaLnBrk="1" latinLnBrk="0" hangingPunct="1">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2pPr>
      <a:lvl3pPr marL="0" marR="0" indent="914400" algn="r" defTabSz="914400" rtl="0" eaLnBrk="1" latinLnBrk="0" hangingPunct="1">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3pPr>
      <a:lvl4pPr marL="0" marR="0" indent="1371600" algn="r" defTabSz="914400" rtl="0" eaLnBrk="1" latinLnBrk="0" hangingPunct="1">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4pPr>
      <a:lvl5pPr marL="0" marR="0" indent="1828800" algn="r" defTabSz="914400" rtl="0" eaLnBrk="1" latinLnBrk="0" hangingPunct="1">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5pPr>
      <a:lvl6pPr marL="0" marR="0" indent="2286000" algn="r" defTabSz="914400" rtl="0" eaLnBrk="1" latinLnBrk="0" hangingPunct="1">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6pPr>
      <a:lvl7pPr marL="0" marR="0" indent="2743200" algn="r" defTabSz="914400" rtl="0" eaLnBrk="1" latinLnBrk="0" hangingPunct="1">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7pPr>
      <a:lvl8pPr marL="0" marR="0" indent="3200400" algn="r" defTabSz="914400" rtl="0" eaLnBrk="1" latinLnBrk="0" hangingPunct="1">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8pPr>
      <a:lvl9pPr marL="0" marR="0" indent="3657600" algn="r" defTabSz="914400" rtl="0" eaLnBrk="1" latinLnBrk="0" hangingPunct="1">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tags" Target="../tags/tag9.xml"/><Relationship Id="rId7" Type="http://schemas.openxmlformats.org/officeDocument/2006/relationships/chart" Target="../charts/chart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chart" Target="../charts/chart2.xml"/><Relationship Id="rId5" Type="http://schemas.openxmlformats.org/officeDocument/2006/relationships/notesSlide" Target="../notesSlides/notesSlide7.xml"/><Relationship Id="rId4" Type="http://schemas.openxmlformats.org/officeDocument/2006/relationships/slideLayout" Target="../slideLayouts/slideLayout4.xml"/><Relationship Id="rId9"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1.xml"/><Relationship Id="rId5" Type="http://schemas.openxmlformats.org/officeDocument/2006/relationships/chart" Target="../charts/chart9.xml"/><Relationship Id="rId4" Type="http://schemas.openxmlformats.org/officeDocument/2006/relationships/chart" Target="../charts/chart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chart" Target="../charts/chart10.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tags" Target="../tags/tag15.xml"/><Relationship Id="rId7" Type="http://schemas.openxmlformats.org/officeDocument/2006/relationships/notesSlide" Target="../notesSlides/notesSlide12.xml"/><Relationship Id="rId12" Type="http://schemas.openxmlformats.org/officeDocument/2006/relationships/chart" Target="../charts/chart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4.xml"/><Relationship Id="rId11" Type="http://schemas.openxmlformats.org/officeDocument/2006/relationships/chart" Target="../charts/chart14.xml"/><Relationship Id="rId5" Type="http://schemas.openxmlformats.org/officeDocument/2006/relationships/tags" Target="../tags/tag17.xml"/><Relationship Id="rId10" Type="http://schemas.openxmlformats.org/officeDocument/2006/relationships/chart" Target="../charts/chart13.xml"/><Relationship Id="rId4" Type="http://schemas.openxmlformats.org/officeDocument/2006/relationships/tags" Target="../tags/tag16.xml"/><Relationship Id="rId9" Type="http://schemas.openxmlformats.org/officeDocument/2006/relationships/chart" Target="../charts/chart1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2.png"/><Relationship Id="rId4" Type="http://schemas.microsoft.com/office/2014/relationships/chartEx" Target="../charts/chartEx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8.xml"/><Relationship Id="rId4" Type="http://schemas.openxmlformats.org/officeDocument/2006/relationships/chart" Target="../charts/char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7704C17-2D92-734B-64C1-C5DF64B515A6}"/>
              </a:ext>
            </a:extLst>
          </p:cNvPr>
          <p:cNvGrpSpPr/>
          <p:nvPr/>
        </p:nvGrpSpPr>
        <p:grpSpPr>
          <a:xfrm>
            <a:off x="0" y="0"/>
            <a:ext cx="9144000" cy="6871830"/>
            <a:chOff x="0" y="0"/>
            <a:chExt cx="9144000" cy="6871830"/>
          </a:xfrm>
        </p:grpSpPr>
        <p:pic>
          <p:nvPicPr>
            <p:cNvPr id="6" name="Picture 5">
              <a:extLst>
                <a:ext uri="{FF2B5EF4-FFF2-40B4-BE49-F238E27FC236}">
                  <a16:creationId xmlns:a16="http://schemas.microsoft.com/office/drawing/2014/main" id="{DEBF2F98-8E8C-69B1-D475-7A39D339B7A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0" y="1"/>
              <a:ext cx="9144000" cy="6858000"/>
            </a:xfrm>
            <a:prstGeom prst="rect">
              <a:avLst/>
            </a:prstGeom>
          </p:spPr>
        </p:pic>
        <p:pic>
          <p:nvPicPr>
            <p:cNvPr id="9" name="Picture 8">
              <a:extLst>
                <a:ext uri="{FF2B5EF4-FFF2-40B4-BE49-F238E27FC236}">
                  <a16:creationId xmlns:a16="http://schemas.microsoft.com/office/drawing/2014/main" id="{C565B401-3FB2-020C-888D-D24185C8279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0" y="0"/>
              <a:ext cx="9144000" cy="6871830"/>
            </a:xfrm>
            <a:prstGeom prst="rect">
              <a:avLst/>
            </a:prstGeom>
          </p:spPr>
        </p:pic>
      </p:grpSp>
      <p:pic>
        <p:nvPicPr>
          <p:cNvPr id="4" name="Picture 3">
            <a:extLst>
              <a:ext uri="{FF2B5EF4-FFF2-40B4-BE49-F238E27FC236}">
                <a16:creationId xmlns:a16="http://schemas.microsoft.com/office/drawing/2014/main" id="{D6D5556C-6806-C940-8E90-A1B6A69B05AD}"/>
              </a:ext>
            </a:extLst>
          </p:cNvPr>
          <p:cNvPicPr>
            <a:picLocks noChangeAspect="1"/>
          </p:cNvPicPr>
          <p:nvPr/>
        </p:nvPicPr>
        <p:blipFill>
          <a:blip r:embed="rId5" cstate="print">
            <a:biLevel thresh="25000"/>
            <a:extLst>
              <a:ext uri="{28A0092B-C50C-407E-A947-70E740481C1C}">
                <a14:useLocalDpi xmlns:a14="http://schemas.microsoft.com/office/drawing/2010/main"/>
              </a:ext>
            </a:extLst>
          </a:blip>
          <a:stretch>
            <a:fillRect/>
          </a:stretch>
        </p:blipFill>
        <p:spPr>
          <a:xfrm>
            <a:off x="511767" y="567932"/>
            <a:ext cx="2201453" cy="616406"/>
          </a:xfrm>
          <a:prstGeom prst="rect">
            <a:avLst/>
          </a:prstGeom>
        </p:spPr>
      </p:pic>
      <p:sp>
        <p:nvSpPr>
          <p:cNvPr id="12" name="Text Placeholder 9">
            <a:extLst>
              <a:ext uri="{FF2B5EF4-FFF2-40B4-BE49-F238E27FC236}">
                <a16:creationId xmlns:a16="http://schemas.microsoft.com/office/drawing/2014/main" id="{DCAE2402-E69D-0A04-8682-B87C963D6A6C}"/>
              </a:ext>
            </a:extLst>
          </p:cNvPr>
          <p:cNvSpPr txBox="1">
            <a:spLocks/>
          </p:cNvSpPr>
          <p:nvPr/>
        </p:nvSpPr>
        <p:spPr>
          <a:xfrm>
            <a:off x="511767" y="2288678"/>
            <a:ext cx="4416694" cy="278281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nchorCtr="0">
            <a:noAutofit/>
          </a:bodyPr>
          <a:lstStyle>
            <a:lvl1pPr marL="0" marR="0" indent="0" algn="l" defTabSz="685800" rtl="0" eaLnBrk="1" latinLnBrk="0" hangingPunct="1">
              <a:lnSpc>
                <a:spcPct val="90000"/>
              </a:lnSpc>
              <a:spcBef>
                <a:spcPts val="700"/>
              </a:spcBef>
              <a:spcAft>
                <a:spcPts val="0"/>
              </a:spcAft>
              <a:buClrTx/>
              <a:buSzPct val="100000"/>
              <a:buFont typeface="Arial"/>
              <a:buNone/>
              <a:tabLst/>
              <a:defRPr sz="1800" b="0" i="0" u="none" strike="noStrike" cap="none" spc="0" baseline="0">
                <a:ln>
                  <a:noFill/>
                </a:ln>
                <a:solidFill>
                  <a:schemeClr val="tx2">
                    <a:lumMod val="60000"/>
                    <a:lumOff val="40000"/>
                  </a:schemeClr>
                </a:solidFill>
                <a:uFillTx/>
                <a:latin typeface="IBM Plex Sans" panose="020B0503050203000203" pitchFamily="34" charset="0"/>
                <a:ea typeface="IBM Plex Sans" panose="020B0503050203000203" pitchFamily="34" charset="0"/>
                <a:cs typeface="Calibri Light" charset="0"/>
                <a:sym typeface="Calibri"/>
              </a:defRPr>
            </a:lvl1pPr>
            <a:lvl2pPr marL="548640" marR="0" indent="-205740" algn="l" defTabSz="685800" rtl="0" eaLnBrk="1" latinLnBrk="0" hangingPunct="1">
              <a:lnSpc>
                <a:spcPct val="90000"/>
              </a:lnSpc>
              <a:spcBef>
                <a:spcPts val="700"/>
              </a:spcBef>
              <a:spcAft>
                <a:spcPts val="0"/>
              </a:spcAft>
              <a:buClrTx/>
              <a:buSzPct val="100000"/>
              <a:buFont typeface="Arial"/>
              <a:buChar char="•"/>
              <a:tabLst/>
              <a:defRPr sz="1400" b="0" i="0" u="none" strike="noStrike" cap="none" spc="0" baseline="0">
                <a:ln>
                  <a:noFill/>
                </a:ln>
                <a:solidFill>
                  <a:schemeClr val="tx1"/>
                </a:solidFill>
                <a:uFillTx/>
                <a:latin typeface="IBM Plex Sans" panose="020B0503050203000203" pitchFamily="34" charset="0"/>
                <a:ea typeface="+mn-ea"/>
                <a:cs typeface="+mn-cs"/>
                <a:sym typeface="Calibri"/>
              </a:defRPr>
            </a:lvl2pPr>
            <a:lvl3pPr marL="942975" marR="0" indent="-257175" algn="l" defTabSz="685800" rtl="0" eaLnBrk="1" latinLnBrk="0" hangingPunct="1">
              <a:lnSpc>
                <a:spcPct val="90000"/>
              </a:lnSpc>
              <a:spcBef>
                <a:spcPts val="700"/>
              </a:spcBef>
              <a:spcAft>
                <a:spcPts val="0"/>
              </a:spcAft>
              <a:buClrTx/>
              <a:buSzPct val="100000"/>
              <a:buFont typeface="Arial"/>
              <a:buChar char="•"/>
              <a:tabLst/>
              <a:defRPr sz="1400" b="0" i="0" u="none" strike="noStrike" cap="none" spc="0" baseline="0">
                <a:ln>
                  <a:noFill/>
                </a:ln>
                <a:solidFill>
                  <a:schemeClr val="tx1"/>
                </a:solidFill>
                <a:uFillTx/>
                <a:latin typeface="IBM Plex Sans" panose="020B0503050203000203" pitchFamily="34" charset="0"/>
                <a:ea typeface="+mn-ea"/>
                <a:cs typeface="+mn-cs"/>
                <a:sym typeface="Calibri"/>
              </a:defRPr>
            </a:lvl3pPr>
            <a:lvl4pPr marL="1285875" marR="0" indent="-257175" algn="l" defTabSz="685800" rtl="0" eaLnBrk="1" latinLnBrk="0" hangingPunct="1">
              <a:lnSpc>
                <a:spcPct val="90000"/>
              </a:lnSpc>
              <a:spcBef>
                <a:spcPts val="700"/>
              </a:spcBef>
              <a:spcAft>
                <a:spcPts val="0"/>
              </a:spcAft>
              <a:buClrTx/>
              <a:buSzPct val="100000"/>
              <a:buFont typeface="Arial"/>
              <a:buChar char="•"/>
              <a:tabLst/>
              <a:defRPr sz="1400" b="0" i="0" u="none" strike="noStrike" cap="none" spc="0" baseline="0">
                <a:ln>
                  <a:noFill/>
                </a:ln>
                <a:solidFill>
                  <a:schemeClr val="tx1"/>
                </a:solidFill>
                <a:uFillTx/>
                <a:latin typeface="IBM Plex Sans" panose="020B0503050203000203" pitchFamily="34" charset="0"/>
                <a:ea typeface="+mn-ea"/>
                <a:cs typeface="+mn-cs"/>
                <a:sym typeface="Calibri"/>
              </a:defRPr>
            </a:lvl4pPr>
            <a:lvl5pPr marL="1714500" marR="0" indent="-342900" algn="l" defTabSz="685800" rtl="0" eaLnBrk="1" latinLnBrk="0" hangingPunct="1">
              <a:lnSpc>
                <a:spcPct val="90000"/>
              </a:lnSpc>
              <a:spcBef>
                <a:spcPts val="700"/>
              </a:spcBef>
              <a:spcAft>
                <a:spcPts val="0"/>
              </a:spcAft>
              <a:buClrTx/>
              <a:buSzPct val="100000"/>
              <a:buFont typeface="Arial"/>
              <a:buChar char="•"/>
              <a:tabLst/>
              <a:defRPr sz="1200" b="0" i="0" u="none" strike="noStrike" cap="none" spc="0" baseline="0">
                <a:ln>
                  <a:noFill/>
                </a:ln>
                <a:solidFill>
                  <a:schemeClr val="tx1"/>
                </a:solidFill>
                <a:uFillTx/>
                <a:latin typeface="IBM Plex Sans" panose="020B0503050203000203" pitchFamily="34" charset="0"/>
                <a:ea typeface="+mn-ea"/>
                <a:cs typeface="+mn-cs"/>
                <a:sym typeface="Calibri"/>
              </a:defRPr>
            </a:lvl5pPr>
            <a:lvl6pPr marL="2031023" marR="0" indent="-316523" algn="l" defTabSz="685800" rtl="0" eaLnBrk="1" latinLnBrk="0" hangingPunct="1">
              <a:lnSpc>
                <a:spcPct val="90000"/>
              </a:lnSpc>
              <a:spcBef>
                <a:spcPts val="700"/>
              </a:spcBef>
              <a:spcAft>
                <a:spcPts val="0"/>
              </a:spcAft>
              <a:buClrTx/>
              <a:buSzPct val="100000"/>
              <a:buFont typeface="Arial"/>
              <a:buChar char="•"/>
              <a:tabLst/>
              <a:defRPr sz="2400" b="0" i="0" u="none" strike="noStrike" cap="none" spc="0" baseline="0">
                <a:ln>
                  <a:noFill/>
                </a:ln>
                <a:solidFill>
                  <a:schemeClr val="accent2"/>
                </a:solidFill>
                <a:uFillTx/>
                <a:latin typeface="+mn-lt"/>
                <a:ea typeface="+mn-ea"/>
                <a:cs typeface="+mn-cs"/>
                <a:sym typeface="Calibri"/>
              </a:defRPr>
            </a:lvl6pPr>
            <a:lvl7pPr marL="2373923" marR="0" indent="-316523" algn="l" defTabSz="685800" rtl="0" eaLnBrk="1" latinLnBrk="0" hangingPunct="1">
              <a:lnSpc>
                <a:spcPct val="90000"/>
              </a:lnSpc>
              <a:spcBef>
                <a:spcPts val="700"/>
              </a:spcBef>
              <a:spcAft>
                <a:spcPts val="0"/>
              </a:spcAft>
              <a:buClrTx/>
              <a:buSzPct val="100000"/>
              <a:buFont typeface="Arial"/>
              <a:buChar char="•"/>
              <a:tabLst/>
              <a:defRPr sz="2400" b="0" i="0" u="none" strike="noStrike" cap="none" spc="0" baseline="0">
                <a:ln>
                  <a:noFill/>
                </a:ln>
                <a:solidFill>
                  <a:schemeClr val="accent2"/>
                </a:solidFill>
                <a:uFillTx/>
                <a:latin typeface="+mn-lt"/>
                <a:ea typeface="+mn-ea"/>
                <a:cs typeface="+mn-cs"/>
                <a:sym typeface="Calibri"/>
              </a:defRPr>
            </a:lvl7pPr>
            <a:lvl8pPr marL="2716823" marR="0" indent="-316523" algn="l" defTabSz="685800" rtl="0" eaLnBrk="1" latinLnBrk="0" hangingPunct="1">
              <a:lnSpc>
                <a:spcPct val="90000"/>
              </a:lnSpc>
              <a:spcBef>
                <a:spcPts val="700"/>
              </a:spcBef>
              <a:spcAft>
                <a:spcPts val="0"/>
              </a:spcAft>
              <a:buClrTx/>
              <a:buSzPct val="100000"/>
              <a:buFont typeface="Arial"/>
              <a:buChar char="•"/>
              <a:tabLst/>
              <a:defRPr sz="2400" b="0" i="0" u="none" strike="noStrike" cap="none" spc="0" baseline="0">
                <a:ln>
                  <a:noFill/>
                </a:ln>
                <a:solidFill>
                  <a:schemeClr val="accent2"/>
                </a:solidFill>
                <a:uFillTx/>
                <a:latin typeface="+mn-lt"/>
                <a:ea typeface="+mn-ea"/>
                <a:cs typeface="+mn-cs"/>
                <a:sym typeface="Calibri"/>
              </a:defRPr>
            </a:lvl8pPr>
            <a:lvl9pPr marL="3059723" marR="0" indent="-316523" algn="l" defTabSz="685800" rtl="0" eaLnBrk="1" latinLnBrk="0" hangingPunct="1">
              <a:lnSpc>
                <a:spcPct val="90000"/>
              </a:lnSpc>
              <a:spcBef>
                <a:spcPts val="700"/>
              </a:spcBef>
              <a:spcAft>
                <a:spcPts val="0"/>
              </a:spcAft>
              <a:buClrTx/>
              <a:buSzPct val="100000"/>
              <a:buFont typeface="Arial"/>
              <a:buChar char="•"/>
              <a:tabLst/>
              <a:defRPr sz="2400" b="0" i="0" u="none" strike="noStrike" cap="none" spc="0" baseline="0">
                <a:ln>
                  <a:noFill/>
                </a:ln>
                <a:solidFill>
                  <a:schemeClr val="accent2"/>
                </a:solidFill>
                <a:uFillTx/>
                <a:latin typeface="+mn-lt"/>
                <a:ea typeface="+mn-ea"/>
                <a:cs typeface="+mn-cs"/>
                <a:sym typeface="Calibri"/>
              </a:defRPr>
            </a:lvl9pPr>
          </a:lstStyle>
          <a:p>
            <a:pPr>
              <a:lnSpc>
                <a:spcPct val="100000"/>
              </a:lnSpc>
            </a:pPr>
            <a:r>
              <a:rPr lang="en-GB" sz="3200" b="1">
                <a:solidFill>
                  <a:schemeClr val="bg1"/>
                </a:solidFill>
                <a:latin typeface="Georgia" panose="02040502050405020303" pitchFamily="18" charset="0"/>
              </a:rPr>
              <a:t>Interim results </a:t>
            </a:r>
          </a:p>
          <a:p>
            <a:pPr>
              <a:lnSpc>
                <a:spcPct val="100000"/>
              </a:lnSpc>
            </a:pPr>
            <a:r>
              <a:rPr lang="en-GB" sz="3200" b="1">
                <a:solidFill>
                  <a:schemeClr val="bg1"/>
                </a:solidFill>
                <a:latin typeface="Georgia" panose="02040502050405020303" pitchFamily="18" charset="0"/>
              </a:rPr>
              <a:t>For the period ended </a:t>
            </a:r>
            <a:br>
              <a:rPr lang="en-GB" sz="3200" b="1">
                <a:solidFill>
                  <a:schemeClr val="bg1"/>
                </a:solidFill>
                <a:latin typeface="Georgia" panose="02040502050405020303" pitchFamily="18" charset="0"/>
              </a:rPr>
            </a:br>
            <a:r>
              <a:rPr lang="en-GB" sz="3200" b="1">
                <a:solidFill>
                  <a:schemeClr val="bg1"/>
                </a:solidFill>
                <a:latin typeface="Georgia" panose="02040502050405020303" pitchFamily="18" charset="0"/>
              </a:rPr>
              <a:t>31 December 2023</a:t>
            </a:r>
          </a:p>
          <a:p>
            <a:pPr>
              <a:lnSpc>
                <a:spcPct val="100000"/>
              </a:lnSpc>
            </a:pPr>
            <a:endParaRPr lang="en-GB" sz="2000">
              <a:solidFill>
                <a:schemeClr val="bg1"/>
              </a:solidFill>
            </a:endParaRPr>
          </a:p>
          <a:p>
            <a:pPr>
              <a:lnSpc>
                <a:spcPct val="100000"/>
              </a:lnSpc>
            </a:pPr>
            <a:r>
              <a:rPr lang="en-GB" sz="1200">
                <a:solidFill>
                  <a:schemeClr val="bg1"/>
                </a:solidFill>
                <a:latin typeface="Calibri" panose="020F0502020204030204" pitchFamily="34" charset="0"/>
                <a:cs typeface="Calibri" panose="020F0502020204030204" pitchFamily="34" charset="0"/>
              </a:rPr>
              <a:t>James Armstrong and Neil Wood </a:t>
            </a:r>
          </a:p>
          <a:p>
            <a:pPr>
              <a:lnSpc>
                <a:spcPct val="100000"/>
              </a:lnSpc>
            </a:pPr>
            <a:r>
              <a:rPr lang="en-GB" sz="1200">
                <a:solidFill>
                  <a:schemeClr val="bg1"/>
                </a:solidFill>
                <a:latin typeface="Calibri" panose="020F0502020204030204" pitchFamily="34" charset="0"/>
                <a:cs typeface="Calibri" panose="020F0502020204030204" pitchFamily="34" charset="0"/>
              </a:rPr>
              <a:t>Bluefield Partners LLP</a:t>
            </a:r>
          </a:p>
        </p:txBody>
      </p:sp>
      <p:sp>
        <p:nvSpPr>
          <p:cNvPr id="13" name="Rectangle 12">
            <a:extLst>
              <a:ext uri="{FF2B5EF4-FFF2-40B4-BE49-F238E27FC236}">
                <a16:creationId xmlns:a16="http://schemas.microsoft.com/office/drawing/2014/main" id="{C93356E6-25F9-3CDF-FCBF-9EEA4A2098A8}"/>
              </a:ext>
            </a:extLst>
          </p:cNvPr>
          <p:cNvSpPr/>
          <p:nvPr/>
        </p:nvSpPr>
        <p:spPr>
          <a:xfrm>
            <a:off x="5390030" y="5814755"/>
            <a:ext cx="3497509" cy="789890"/>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lang="en-US" sz="1200" b="1">
              <a:solidFill>
                <a:schemeClr val="bg1"/>
              </a:solidFill>
              <a:latin typeface="IBM Plex Sans" panose="020B0503050203000203" pitchFamily="34" charset="0"/>
            </a:endParaRPr>
          </a:p>
        </p:txBody>
      </p:sp>
      <p:pic>
        <p:nvPicPr>
          <p:cNvPr id="2" name="Picture 1">
            <a:extLst>
              <a:ext uri="{FF2B5EF4-FFF2-40B4-BE49-F238E27FC236}">
                <a16:creationId xmlns:a16="http://schemas.microsoft.com/office/drawing/2014/main" id="{83BB4A34-404B-4EB6-F8B3-C7F79ECF6DA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935852" y="5871672"/>
            <a:ext cx="899073" cy="622999"/>
          </a:xfrm>
          <a:prstGeom prst="rect">
            <a:avLst/>
          </a:prstGeom>
        </p:spPr>
      </p:pic>
      <p:pic>
        <p:nvPicPr>
          <p:cNvPr id="3" name="Picture 2">
            <a:extLst>
              <a:ext uri="{FF2B5EF4-FFF2-40B4-BE49-F238E27FC236}">
                <a16:creationId xmlns:a16="http://schemas.microsoft.com/office/drawing/2014/main" id="{A6848E30-2D4A-BC3C-8788-FD9D9637DB7E}"/>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8140488" y="5946117"/>
            <a:ext cx="545659" cy="538163"/>
          </a:xfrm>
          <a:prstGeom prst="ellipse">
            <a:avLst/>
          </a:prstGeom>
        </p:spPr>
      </p:pic>
      <p:pic>
        <p:nvPicPr>
          <p:cNvPr id="5" name="Picture 4" descr="Logo, company name&#10;&#10;Description automatically generated">
            <a:extLst>
              <a:ext uri="{FF2B5EF4-FFF2-40B4-BE49-F238E27FC236}">
                <a16:creationId xmlns:a16="http://schemas.microsoft.com/office/drawing/2014/main" id="{487C5CC8-50F5-8C56-B2F1-45F343AC017B}"/>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600757" y="6057185"/>
            <a:ext cx="1122937" cy="251972"/>
          </a:xfrm>
          <a:prstGeom prst="rect">
            <a:avLst/>
          </a:prstGeom>
        </p:spPr>
      </p:pic>
    </p:spTree>
    <p:extLst>
      <p:ext uri="{BB962C8B-B14F-4D97-AF65-F5344CB8AC3E}">
        <p14:creationId xmlns:p14="http://schemas.microsoft.com/office/powerpoint/2010/main" val="340292388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B1D3-C9D0-4417-ED95-ED7078E66D3E}"/>
              </a:ext>
            </a:extLst>
          </p:cNvPr>
          <p:cNvSpPr>
            <a:spLocks noGrp="1"/>
          </p:cNvSpPr>
          <p:nvPr>
            <p:ph type="title"/>
          </p:nvPr>
        </p:nvSpPr>
        <p:spPr/>
        <p:txBody>
          <a:bodyPr/>
          <a:lstStyle/>
          <a:p>
            <a:r>
              <a:rPr lang="en-GB"/>
              <a:t>Capital allocation strategy</a:t>
            </a:r>
          </a:p>
        </p:txBody>
      </p:sp>
      <p:sp>
        <p:nvSpPr>
          <p:cNvPr id="3" name="Text Placeholder 2">
            <a:extLst>
              <a:ext uri="{FF2B5EF4-FFF2-40B4-BE49-F238E27FC236}">
                <a16:creationId xmlns:a16="http://schemas.microsoft.com/office/drawing/2014/main" id="{CCD1E096-1DCE-5504-1471-1010C8A28369}"/>
              </a:ext>
            </a:extLst>
          </p:cNvPr>
          <p:cNvSpPr>
            <a:spLocks noGrp="1"/>
          </p:cNvSpPr>
          <p:nvPr>
            <p:ph type="body" sz="quarter" idx="10"/>
          </p:nvPr>
        </p:nvSpPr>
        <p:spPr/>
        <p:txBody>
          <a:bodyPr/>
          <a:lstStyle/>
          <a:p>
            <a:r>
              <a:rPr lang="en-GB" dirty="0"/>
              <a:t> A challenging market backdrop</a:t>
            </a:r>
          </a:p>
        </p:txBody>
      </p:sp>
      <p:sp>
        <p:nvSpPr>
          <p:cNvPr id="4" name="Footer Placeholder 3">
            <a:extLst>
              <a:ext uri="{FF2B5EF4-FFF2-40B4-BE49-F238E27FC236}">
                <a16:creationId xmlns:a16="http://schemas.microsoft.com/office/drawing/2014/main" id="{674CCD34-6321-C6B0-C996-B13681E7C0CA}"/>
              </a:ext>
            </a:extLst>
          </p:cNvPr>
          <p:cNvSpPr>
            <a:spLocks noGrp="1"/>
          </p:cNvSpPr>
          <p:nvPr>
            <p:ph type="ftr" sz="quarter" idx="3"/>
          </p:nvPr>
        </p:nvSpPr>
        <p:spPr/>
        <p:txBody>
          <a:bodyPr/>
          <a:lstStyle/>
          <a:p>
            <a:r>
              <a:rPr lang="en-GB" dirty="0"/>
              <a:t>Notes: Premiums and discounts calculated using audited NAV figures in published annual reports</a:t>
            </a:r>
          </a:p>
        </p:txBody>
      </p:sp>
      <p:sp>
        <p:nvSpPr>
          <p:cNvPr id="5" name="Slide Number Placeholder 4">
            <a:extLst>
              <a:ext uri="{FF2B5EF4-FFF2-40B4-BE49-F238E27FC236}">
                <a16:creationId xmlns:a16="http://schemas.microsoft.com/office/drawing/2014/main" id="{CFBCADCD-194B-3BB9-24D8-E8E28D735322}"/>
              </a:ext>
            </a:extLst>
          </p:cNvPr>
          <p:cNvSpPr>
            <a:spLocks noGrp="1"/>
          </p:cNvSpPr>
          <p:nvPr>
            <p:ph type="sldNum" sz="quarter" idx="4"/>
          </p:nvPr>
        </p:nvSpPr>
        <p:spPr/>
        <p:txBody>
          <a:bodyPr/>
          <a:lstStyle/>
          <a:p>
            <a:fld id="{4CBE7655-89A8-439C-9363-D907D3BD3A6B}" type="slidenum">
              <a:rPr lang="en-GB" smtClean="0"/>
              <a:pPr/>
              <a:t>9</a:t>
            </a:fld>
            <a:endParaRPr lang="en-GB"/>
          </a:p>
        </p:txBody>
      </p:sp>
      <p:sp>
        <p:nvSpPr>
          <p:cNvPr id="6" name="Text Placeholder 5">
            <a:extLst>
              <a:ext uri="{FF2B5EF4-FFF2-40B4-BE49-F238E27FC236}">
                <a16:creationId xmlns:a16="http://schemas.microsoft.com/office/drawing/2014/main" id="{82592A6F-6248-3462-204E-B904226D640A}"/>
              </a:ext>
            </a:extLst>
          </p:cNvPr>
          <p:cNvSpPr>
            <a:spLocks noGrp="1"/>
          </p:cNvSpPr>
          <p:nvPr>
            <p:ph type="body" sz="quarter" idx="11"/>
          </p:nvPr>
        </p:nvSpPr>
        <p:spPr>
          <a:xfrm>
            <a:off x="615950" y="1345268"/>
            <a:ext cx="8153932" cy="1411564"/>
          </a:xfrm>
        </p:spPr>
        <p:txBody>
          <a:bodyPr>
            <a:normAutofit/>
          </a:bodyPr>
          <a:lstStyle/>
          <a:p>
            <a:r>
              <a:rPr lang="en-GB" sz="1400" dirty="0">
                <a:latin typeface="+mn-lt"/>
              </a:rPr>
              <a:t>Equity market conditions have remained challenging with high base rates compressing yield spreads.</a:t>
            </a:r>
          </a:p>
          <a:p>
            <a:r>
              <a:rPr lang="en-GB" sz="1400" dirty="0">
                <a:latin typeface="+mn-lt"/>
              </a:rPr>
              <a:t>The Fund is well positioned through its defensive capital structure and proprietary pipeline to continue to successfully navigate challenging market conditions </a:t>
            </a:r>
          </a:p>
        </p:txBody>
      </p:sp>
      <p:sp>
        <p:nvSpPr>
          <p:cNvPr id="8" name="Rectangle 7">
            <a:extLst>
              <a:ext uri="{FF2B5EF4-FFF2-40B4-BE49-F238E27FC236}">
                <a16:creationId xmlns:a16="http://schemas.microsoft.com/office/drawing/2014/main" id="{25DAA361-126E-DD85-04EB-FF1470BAD17E}"/>
              </a:ext>
            </a:extLst>
          </p:cNvPr>
          <p:cNvSpPr/>
          <p:nvPr/>
        </p:nvSpPr>
        <p:spPr>
          <a:xfrm rot="10800000">
            <a:off x="374119" y="654666"/>
            <a:ext cx="45719" cy="545498"/>
          </a:xfrm>
          <a:prstGeom prst="rect">
            <a:avLst/>
          </a:prstGeom>
          <a:gradFill>
            <a:gsLst>
              <a:gs pos="0">
                <a:schemeClr val="bg1"/>
              </a:gs>
              <a:gs pos="100000">
                <a:srgbClr val="EDB525"/>
              </a:gs>
            </a:gsLst>
            <a:lin ang="5400000" scaled="1"/>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lang="en-US" sz="1200" b="1">
              <a:solidFill>
                <a:schemeClr val="bg1"/>
              </a:solidFill>
              <a:latin typeface="IBM Plex Sans" panose="020B0503050203000203" pitchFamily="34" charset="0"/>
            </a:endParaRPr>
          </a:p>
        </p:txBody>
      </p:sp>
      <p:graphicFrame>
        <p:nvGraphicFramePr>
          <p:cNvPr id="12" name="Chart 11">
            <a:extLst>
              <a:ext uri="{FF2B5EF4-FFF2-40B4-BE49-F238E27FC236}">
                <a16:creationId xmlns:a16="http://schemas.microsoft.com/office/drawing/2014/main" id="{1EC225B4-D932-495F-B110-E9FB30E346D8}"/>
              </a:ext>
            </a:extLst>
          </p:cNvPr>
          <p:cNvGraphicFramePr>
            <a:graphicFrameLocks/>
          </p:cNvGraphicFramePr>
          <p:nvPr>
            <p:extLst>
              <p:ext uri="{D42A27DB-BD31-4B8C-83A1-F6EECF244321}">
                <p14:modId xmlns:p14="http://schemas.microsoft.com/office/powerpoint/2010/main" val="731281015"/>
              </p:ext>
            </p:extLst>
          </p:nvPr>
        </p:nvGraphicFramePr>
        <p:xfrm>
          <a:off x="615949" y="2756832"/>
          <a:ext cx="8153931" cy="27559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777508B5-EC2D-B637-CADD-488DBA311D39}"/>
              </a:ext>
            </a:extLst>
          </p:cNvPr>
          <p:cNvSpPr txBox="1"/>
          <p:nvPr/>
        </p:nvSpPr>
        <p:spPr>
          <a:xfrm>
            <a:off x="6838950" y="3358672"/>
            <a:ext cx="1689101" cy="666750"/>
          </a:xfrm>
          <a:prstGeom prst="rect">
            <a:avLst/>
          </a:prstGeom>
          <a:noFill/>
          <a:ln w="952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GB" sz="1100" i="1" dirty="0"/>
              <a:t>Record earnings showcasing resilient capital structure despite share price volatility</a:t>
            </a:r>
            <a:endParaRPr kumimoji="0" lang="en-GB" sz="1100" i="1" u="none" strike="noStrike" cap="none" spc="0" normalizeH="0" baseline="0" dirty="0">
              <a:ln>
                <a:noFill/>
              </a:ln>
              <a:effectLst/>
              <a:uFillTx/>
              <a:latin typeface="+mn-lt"/>
              <a:ea typeface="+mn-ea"/>
              <a:cs typeface="+mn-cs"/>
              <a:sym typeface="Calibri"/>
            </a:endParaRPr>
          </a:p>
        </p:txBody>
      </p:sp>
      <p:cxnSp>
        <p:nvCxnSpPr>
          <p:cNvPr id="13" name="Straight Arrow Connector 12">
            <a:extLst>
              <a:ext uri="{FF2B5EF4-FFF2-40B4-BE49-F238E27FC236}">
                <a16:creationId xmlns:a16="http://schemas.microsoft.com/office/drawing/2014/main" id="{23BBD359-2B34-9C36-65B6-69B474AF1E15}"/>
              </a:ext>
            </a:extLst>
          </p:cNvPr>
          <p:cNvCxnSpPr>
            <a:cxnSpLocks/>
          </p:cNvCxnSpPr>
          <p:nvPr/>
        </p:nvCxnSpPr>
        <p:spPr>
          <a:xfrm>
            <a:off x="6838950" y="4038600"/>
            <a:ext cx="1676400" cy="0"/>
          </a:xfrm>
          <a:prstGeom prst="straightConnector1">
            <a:avLst/>
          </a:prstGeom>
          <a:noFill/>
          <a:ln w="12700" cap="flat">
            <a:solidFill>
              <a:schemeClr val="accent1"/>
            </a:solidFill>
            <a:prstDash val="solid"/>
            <a:miter lim="800000"/>
            <a:headEnd type="triangle"/>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58336589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97E0B-0596-AA34-DCDE-0F46B796E7F9}"/>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0B401DED-052D-96B0-25C6-3A7BA5E9B028}"/>
              </a:ext>
            </a:extLst>
          </p:cNvPr>
          <p:cNvGrpSpPr/>
          <p:nvPr/>
        </p:nvGrpSpPr>
        <p:grpSpPr>
          <a:xfrm>
            <a:off x="1" y="0"/>
            <a:ext cx="9143998" cy="6867488"/>
            <a:chOff x="1" y="0"/>
            <a:chExt cx="9143998" cy="6867488"/>
          </a:xfrm>
        </p:grpSpPr>
        <p:sp>
          <p:nvSpPr>
            <p:cNvPr id="10" name="Rectangle 9">
              <a:extLst>
                <a:ext uri="{FF2B5EF4-FFF2-40B4-BE49-F238E27FC236}">
                  <a16:creationId xmlns:a16="http://schemas.microsoft.com/office/drawing/2014/main" id="{4584E0EE-A831-38F5-0B72-18FBF4C60EF2}"/>
                </a:ext>
              </a:extLst>
            </p:cNvPr>
            <p:cNvSpPr/>
            <p:nvPr/>
          </p:nvSpPr>
          <p:spPr>
            <a:xfrm>
              <a:off x="1" y="0"/>
              <a:ext cx="3432640" cy="6867488"/>
            </a:xfrm>
            <a:prstGeom prst="rect">
              <a:avLst/>
            </a:prstGeom>
            <a:solidFill>
              <a:srgbClr val="10395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lang="en-US" sz="1200" b="1">
                <a:solidFill>
                  <a:schemeClr val="bg1"/>
                </a:solidFill>
                <a:latin typeface="IBM Plex Sans" panose="020B0503050203000203" pitchFamily="34" charset="0"/>
              </a:endParaRPr>
            </a:p>
          </p:txBody>
        </p:sp>
        <p:pic>
          <p:nvPicPr>
            <p:cNvPr id="11" name="Picture 10">
              <a:extLst>
                <a:ext uri="{FF2B5EF4-FFF2-40B4-BE49-F238E27FC236}">
                  <a16:creationId xmlns:a16="http://schemas.microsoft.com/office/drawing/2014/main" id="{BEF49973-C1E3-E36C-A3A4-29732B404BF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3768"/>
            <a:stretch/>
          </p:blipFill>
          <p:spPr>
            <a:xfrm>
              <a:off x="3432641" y="9487"/>
              <a:ext cx="5711358" cy="6858001"/>
            </a:xfrm>
            <a:prstGeom prst="rect">
              <a:avLst/>
            </a:prstGeom>
          </p:spPr>
        </p:pic>
        <p:pic>
          <p:nvPicPr>
            <p:cNvPr id="12" name="Picture 11">
              <a:extLst>
                <a:ext uri="{FF2B5EF4-FFF2-40B4-BE49-F238E27FC236}">
                  <a16:creationId xmlns:a16="http://schemas.microsoft.com/office/drawing/2014/main" id="{E3AD8809-A565-43B2-4CAF-E2EF05FC0FA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2"/>
            <a:stretch/>
          </p:blipFill>
          <p:spPr>
            <a:xfrm rot="5400000">
              <a:off x="2859320" y="573321"/>
              <a:ext cx="6858000" cy="5711358"/>
            </a:xfrm>
            <a:prstGeom prst="rect">
              <a:avLst/>
            </a:prstGeom>
          </p:spPr>
        </p:pic>
      </p:grpSp>
      <p:sp>
        <p:nvSpPr>
          <p:cNvPr id="6" name="Text Placeholder 5">
            <a:extLst>
              <a:ext uri="{FF2B5EF4-FFF2-40B4-BE49-F238E27FC236}">
                <a16:creationId xmlns:a16="http://schemas.microsoft.com/office/drawing/2014/main" id="{F9D177E5-2F00-3758-629C-EAD9BA821D6B}"/>
              </a:ext>
            </a:extLst>
          </p:cNvPr>
          <p:cNvSpPr>
            <a:spLocks noGrp="1"/>
          </p:cNvSpPr>
          <p:nvPr>
            <p:ph type="body" sz="quarter" idx="11"/>
          </p:nvPr>
        </p:nvSpPr>
        <p:spPr>
          <a:xfrm>
            <a:off x="615948" y="1603657"/>
            <a:ext cx="3754573" cy="1930016"/>
          </a:xfrm>
        </p:spPr>
        <p:txBody>
          <a:bodyPr wrap="square">
            <a:spAutoFit/>
          </a:bodyPr>
          <a:lstStyle/>
          <a:p>
            <a:pPr marL="0" indent="0">
              <a:lnSpc>
                <a:spcPct val="107000"/>
              </a:lnSpc>
              <a:spcAft>
                <a:spcPts val="800"/>
              </a:spcAft>
              <a:buNone/>
            </a:pPr>
            <a:r>
              <a:rPr lang="en-GB" sz="4000" b="1" dirty="0">
                <a:solidFill>
                  <a:schemeClr val="bg1"/>
                </a:solidFill>
                <a:latin typeface="Georgia" panose="02040502050405020303" pitchFamily="18" charset="0"/>
                <a:cs typeface="Times New Roman" panose="02020603050405020304" pitchFamily="18" charset="0"/>
              </a:rPr>
              <a:t>Interim Results Highlights</a:t>
            </a:r>
            <a:endParaRPr lang="en-GB" sz="1800" b="1" dirty="0">
              <a:solidFill>
                <a:schemeClr val="bg1"/>
              </a:solidFill>
              <a:latin typeface="Georgia" panose="02040502050405020303" pitchFamily="18" charset="0"/>
              <a:cs typeface="Times New Roman" panose="02020603050405020304" pitchFamily="18" charset="0"/>
            </a:endParaRPr>
          </a:p>
        </p:txBody>
      </p:sp>
      <p:sp>
        <p:nvSpPr>
          <p:cNvPr id="18" name="Title 12">
            <a:extLst>
              <a:ext uri="{FF2B5EF4-FFF2-40B4-BE49-F238E27FC236}">
                <a16:creationId xmlns:a16="http://schemas.microsoft.com/office/drawing/2014/main" id="{65E1E86F-4045-A4C8-FD12-5A82FD98963D}"/>
              </a:ext>
            </a:extLst>
          </p:cNvPr>
          <p:cNvSpPr>
            <a:spLocks noGrp="1"/>
          </p:cNvSpPr>
          <p:nvPr>
            <p:ph type="title"/>
          </p:nvPr>
        </p:nvSpPr>
        <p:spPr>
          <a:xfrm>
            <a:off x="628651" y="5563891"/>
            <a:ext cx="2580700" cy="894791"/>
          </a:xfrm>
        </p:spPr>
        <p:txBody>
          <a:bodyPr anchor="t" anchorCtr="0">
            <a:normAutofit/>
          </a:bodyPr>
          <a:lstStyle/>
          <a:p>
            <a:r>
              <a:rPr lang="en-GB" sz="2000">
                <a:solidFill>
                  <a:schemeClr val="accent5"/>
                </a:solidFill>
              </a:rPr>
              <a:t>A Decade of </a:t>
            </a:r>
            <a:br>
              <a:rPr lang="en-GB" sz="2000">
                <a:solidFill>
                  <a:schemeClr val="accent5"/>
                </a:solidFill>
              </a:rPr>
            </a:br>
            <a:r>
              <a:rPr lang="en-GB" sz="2000">
                <a:solidFill>
                  <a:schemeClr val="accent5"/>
                </a:solidFill>
              </a:rPr>
              <a:t>Sustainable </a:t>
            </a:r>
            <a:br>
              <a:rPr lang="en-GB" sz="2000">
                <a:solidFill>
                  <a:schemeClr val="accent5"/>
                </a:solidFill>
              </a:rPr>
            </a:br>
            <a:r>
              <a:rPr lang="en-GB" sz="2000">
                <a:solidFill>
                  <a:schemeClr val="accent5"/>
                </a:solidFill>
              </a:rPr>
              <a:t>Returns</a:t>
            </a:r>
          </a:p>
        </p:txBody>
      </p:sp>
    </p:spTree>
    <p:extLst>
      <p:ext uri="{BB962C8B-B14F-4D97-AF65-F5344CB8AC3E}">
        <p14:creationId xmlns:p14="http://schemas.microsoft.com/office/powerpoint/2010/main" val="188233242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CA4C6-2EE2-F206-320F-3E5B29C0F13C}"/>
              </a:ext>
            </a:extLst>
          </p:cNvPr>
          <p:cNvSpPr>
            <a:spLocks noGrp="1"/>
          </p:cNvSpPr>
          <p:nvPr>
            <p:ph type="title"/>
          </p:nvPr>
        </p:nvSpPr>
        <p:spPr/>
        <p:txBody>
          <a:bodyPr/>
          <a:lstStyle/>
          <a:p>
            <a:r>
              <a:rPr lang="en-GB" dirty="0"/>
              <a:t>Simple business model</a:t>
            </a:r>
          </a:p>
        </p:txBody>
      </p:sp>
      <p:sp>
        <p:nvSpPr>
          <p:cNvPr id="3" name="Text Placeholder 2">
            <a:extLst>
              <a:ext uri="{FF2B5EF4-FFF2-40B4-BE49-F238E27FC236}">
                <a16:creationId xmlns:a16="http://schemas.microsoft.com/office/drawing/2014/main" id="{8FA017AB-93C9-89B5-36BE-5E5BC2FF58CD}"/>
              </a:ext>
            </a:extLst>
          </p:cNvPr>
          <p:cNvSpPr>
            <a:spLocks noGrp="1"/>
          </p:cNvSpPr>
          <p:nvPr>
            <p:ph type="body" sz="quarter" idx="10"/>
          </p:nvPr>
        </p:nvSpPr>
        <p:spPr/>
        <p:txBody>
          <a:bodyPr/>
          <a:lstStyle/>
          <a:p>
            <a:r>
              <a:rPr lang="en-GB" dirty="0"/>
              <a:t>Converting irradiance and wind resource to shareholder dividends</a:t>
            </a:r>
          </a:p>
        </p:txBody>
      </p:sp>
      <p:sp>
        <p:nvSpPr>
          <p:cNvPr id="4" name="Footer Placeholder 3">
            <a:extLst>
              <a:ext uri="{FF2B5EF4-FFF2-40B4-BE49-F238E27FC236}">
                <a16:creationId xmlns:a16="http://schemas.microsoft.com/office/drawing/2014/main" id="{7BADAAE9-01DF-2912-4D99-E2CF345230C2}"/>
              </a:ext>
            </a:extLst>
          </p:cNvPr>
          <p:cNvSpPr>
            <a:spLocks noGrp="1"/>
          </p:cNvSpPr>
          <p:nvPr>
            <p:ph type="ftr" sz="quarter" idx="3"/>
          </p:nvPr>
        </p:nvSpPr>
        <p:spPr/>
        <p:txBody>
          <a:bodyPr/>
          <a:lstStyle/>
          <a:p>
            <a:r>
              <a:rPr lang="en-GB" dirty="0"/>
              <a:t>Notes: All figures shown for the period ending 31 December 2023 (1) c. £13.5m announced in January 2024 (2) Forecast net dividend  for the year is expected to be approximately two times covered</a:t>
            </a:r>
          </a:p>
        </p:txBody>
      </p:sp>
      <p:sp>
        <p:nvSpPr>
          <p:cNvPr id="5" name="Slide Number Placeholder 4">
            <a:extLst>
              <a:ext uri="{FF2B5EF4-FFF2-40B4-BE49-F238E27FC236}">
                <a16:creationId xmlns:a16="http://schemas.microsoft.com/office/drawing/2014/main" id="{115FEAAC-A443-97DE-9DEC-F8DFE0889E0B}"/>
              </a:ext>
            </a:extLst>
          </p:cNvPr>
          <p:cNvSpPr>
            <a:spLocks noGrp="1"/>
          </p:cNvSpPr>
          <p:nvPr>
            <p:ph type="sldNum" sz="quarter" idx="4"/>
          </p:nvPr>
        </p:nvSpPr>
        <p:spPr/>
        <p:txBody>
          <a:bodyPr/>
          <a:lstStyle/>
          <a:p>
            <a:fld id="{4CBE7655-89A8-439C-9363-D907D3BD3A6B}" type="slidenum">
              <a:rPr lang="en-GB" smtClean="0"/>
              <a:pPr/>
              <a:t>11</a:t>
            </a:fld>
            <a:endParaRPr lang="en-GB"/>
          </a:p>
        </p:txBody>
      </p:sp>
      <p:sp>
        <p:nvSpPr>
          <p:cNvPr id="31" name="Rectangle: Rounded Corners 30">
            <a:extLst>
              <a:ext uri="{FF2B5EF4-FFF2-40B4-BE49-F238E27FC236}">
                <a16:creationId xmlns:a16="http://schemas.microsoft.com/office/drawing/2014/main" id="{5CE5FF18-60A2-F8DA-1EE7-D6698671F9AB}"/>
              </a:ext>
            </a:extLst>
          </p:cNvPr>
          <p:cNvSpPr/>
          <p:nvPr/>
        </p:nvSpPr>
        <p:spPr>
          <a:xfrm>
            <a:off x="6202563" y="1810077"/>
            <a:ext cx="2088043" cy="617423"/>
          </a:xfrm>
          <a:prstGeom prst="roundRect">
            <a:avLst/>
          </a:prstGeom>
          <a:solidFill>
            <a:schemeClr val="accent5">
              <a:lumMod val="20000"/>
              <a:lumOff val="8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GB" sz="1400" b="1" dirty="0">
                <a:solidFill>
                  <a:srgbClr val="103952"/>
                </a:solidFill>
                <a:latin typeface="Calibri" panose="020F0502020204030204" pitchFamily="34" charset="0"/>
                <a:cs typeface="Calibri" panose="020F0502020204030204" pitchFamily="34" charset="0"/>
              </a:rPr>
              <a:t>82,008 MWh</a:t>
            </a:r>
          </a:p>
          <a:p>
            <a:pPr marL="0" marR="0" indent="0" algn="ctr" defTabSz="914400" rtl="0" fontAlgn="auto" latinLnBrk="0" hangingPunct="0">
              <a:lnSpc>
                <a:spcPct val="100000"/>
              </a:lnSpc>
              <a:spcBef>
                <a:spcPts val="0"/>
              </a:spcBef>
              <a:spcAft>
                <a:spcPts val="0"/>
              </a:spcAft>
              <a:buClrTx/>
              <a:buSzTx/>
              <a:buFontTx/>
              <a:buNone/>
              <a:tabLst/>
            </a:pPr>
            <a:r>
              <a:rPr lang="en-GB" sz="1000" i="1" dirty="0">
                <a:solidFill>
                  <a:srgbClr val="103952"/>
                </a:solidFill>
                <a:latin typeface="Calibri" panose="020F0502020204030204" pitchFamily="34" charset="0"/>
                <a:cs typeface="Calibri" panose="020F0502020204030204" pitchFamily="34" charset="0"/>
              </a:rPr>
              <a:t>Wind resource and operational performance</a:t>
            </a:r>
          </a:p>
        </p:txBody>
      </p:sp>
      <p:sp>
        <p:nvSpPr>
          <p:cNvPr id="36" name="Rectangle: Rounded Corners 35">
            <a:extLst>
              <a:ext uri="{FF2B5EF4-FFF2-40B4-BE49-F238E27FC236}">
                <a16:creationId xmlns:a16="http://schemas.microsoft.com/office/drawing/2014/main" id="{5AD01E3F-9400-5049-EE5F-5E56FFE2BFD6}"/>
              </a:ext>
            </a:extLst>
          </p:cNvPr>
          <p:cNvSpPr/>
          <p:nvPr/>
        </p:nvSpPr>
        <p:spPr>
          <a:xfrm>
            <a:off x="745405" y="1810072"/>
            <a:ext cx="2088043" cy="617422"/>
          </a:xfrm>
          <a:prstGeom prst="roundRect">
            <a:avLst/>
          </a:prstGeom>
          <a:solidFill>
            <a:schemeClr val="accent5">
              <a:lumMod val="20000"/>
              <a:lumOff val="8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GB" sz="1400" b="1" dirty="0">
                <a:solidFill>
                  <a:srgbClr val="103952"/>
                </a:solidFill>
                <a:latin typeface="Calibri" panose="020F0502020204030204" pitchFamily="34" charset="0"/>
                <a:cs typeface="Calibri" panose="020F0502020204030204" pitchFamily="34" charset="0"/>
              </a:rPr>
              <a:t>294,048 MWh</a:t>
            </a:r>
          </a:p>
          <a:p>
            <a:pPr marL="0" marR="0" indent="0" algn="ctr" defTabSz="914400" rtl="0" fontAlgn="auto" latinLnBrk="0" hangingPunct="0">
              <a:lnSpc>
                <a:spcPct val="100000"/>
              </a:lnSpc>
              <a:spcBef>
                <a:spcPts val="0"/>
              </a:spcBef>
              <a:spcAft>
                <a:spcPts val="0"/>
              </a:spcAft>
              <a:buClrTx/>
              <a:buSzTx/>
              <a:buFontTx/>
              <a:buNone/>
              <a:tabLst/>
            </a:pPr>
            <a:r>
              <a:rPr lang="en-GB" sz="1000" i="1" dirty="0">
                <a:solidFill>
                  <a:srgbClr val="103952"/>
                </a:solidFill>
                <a:latin typeface="Calibri" panose="020F0502020204030204" pitchFamily="34" charset="0"/>
                <a:cs typeface="Calibri" panose="020F0502020204030204" pitchFamily="34" charset="0"/>
              </a:rPr>
              <a:t>Solar irradiance and operational performance</a:t>
            </a:r>
          </a:p>
        </p:txBody>
      </p:sp>
      <p:sp>
        <p:nvSpPr>
          <p:cNvPr id="54" name="Rectangle: Rounded Corners 53">
            <a:extLst>
              <a:ext uri="{FF2B5EF4-FFF2-40B4-BE49-F238E27FC236}">
                <a16:creationId xmlns:a16="http://schemas.microsoft.com/office/drawing/2014/main" id="{A990360D-8BA0-DA08-E541-6B759EB58894}"/>
              </a:ext>
            </a:extLst>
          </p:cNvPr>
          <p:cNvSpPr/>
          <p:nvPr/>
        </p:nvSpPr>
        <p:spPr>
          <a:xfrm>
            <a:off x="3445844" y="2660595"/>
            <a:ext cx="2261937" cy="617423"/>
          </a:xfrm>
          <a:prstGeom prst="roundRect">
            <a:avLst/>
          </a:prstGeom>
          <a:solidFill>
            <a:schemeClr val="accent5">
              <a:lumMod val="20000"/>
              <a:lumOff val="8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GB" sz="1400" b="1" dirty="0">
                <a:solidFill>
                  <a:srgbClr val="103952"/>
                </a:solidFill>
                <a:latin typeface="Calibri" panose="020F0502020204030204" pitchFamily="34" charset="0"/>
                <a:cs typeface="Calibri" panose="020F0502020204030204" pitchFamily="34" charset="0"/>
              </a:rPr>
              <a:t>376,056 MWh</a:t>
            </a:r>
          </a:p>
          <a:p>
            <a:pPr marL="0" marR="0" indent="0" algn="ctr" defTabSz="914400" rtl="0" fontAlgn="auto" latinLnBrk="0" hangingPunct="0">
              <a:lnSpc>
                <a:spcPct val="100000"/>
              </a:lnSpc>
              <a:spcBef>
                <a:spcPts val="0"/>
              </a:spcBef>
              <a:spcAft>
                <a:spcPts val="0"/>
              </a:spcAft>
              <a:buClrTx/>
              <a:buSzTx/>
              <a:buFontTx/>
              <a:buNone/>
              <a:tabLst/>
            </a:pPr>
            <a:r>
              <a:rPr lang="en-GB" sz="1000" i="1" dirty="0">
                <a:solidFill>
                  <a:srgbClr val="103952"/>
                </a:solidFill>
                <a:latin typeface="Calibri" panose="020F0502020204030204" pitchFamily="34" charset="0"/>
                <a:cs typeface="Calibri" panose="020F0502020204030204" pitchFamily="34" charset="0"/>
              </a:rPr>
              <a:t>Energy generated from portfolio in H1 FY24</a:t>
            </a:r>
          </a:p>
        </p:txBody>
      </p:sp>
      <p:cxnSp>
        <p:nvCxnSpPr>
          <p:cNvPr id="57" name="Straight Arrow Connector 56">
            <a:extLst>
              <a:ext uri="{FF2B5EF4-FFF2-40B4-BE49-F238E27FC236}">
                <a16:creationId xmlns:a16="http://schemas.microsoft.com/office/drawing/2014/main" id="{E38FB23E-C515-06C0-F8C6-8F2680F599F2}"/>
              </a:ext>
            </a:extLst>
          </p:cNvPr>
          <p:cNvCxnSpPr>
            <a:cxnSpLocks/>
            <a:endCxn id="54" idx="0"/>
          </p:cNvCxnSpPr>
          <p:nvPr/>
        </p:nvCxnSpPr>
        <p:spPr>
          <a:xfrm>
            <a:off x="2751346" y="2427496"/>
            <a:ext cx="1825467" cy="233099"/>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60" name="Straight Arrow Connector 59">
            <a:extLst>
              <a:ext uri="{FF2B5EF4-FFF2-40B4-BE49-F238E27FC236}">
                <a16:creationId xmlns:a16="http://schemas.microsoft.com/office/drawing/2014/main" id="{E323EF30-212C-3626-1ABE-2549F0B91FBA}"/>
              </a:ext>
            </a:extLst>
          </p:cNvPr>
          <p:cNvCxnSpPr>
            <a:cxnSpLocks/>
            <a:endCxn id="54" idx="0"/>
          </p:cNvCxnSpPr>
          <p:nvPr/>
        </p:nvCxnSpPr>
        <p:spPr>
          <a:xfrm flipH="1">
            <a:off x="4576813" y="2427495"/>
            <a:ext cx="1815842" cy="233100"/>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70" name="Rectangle: Rounded Corners 69">
            <a:extLst>
              <a:ext uri="{FF2B5EF4-FFF2-40B4-BE49-F238E27FC236}">
                <a16:creationId xmlns:a16="http://schemas.microsoft.com/office/drawing/2014/main" id="{BA4449B5-B9DD-20EE-97C1-3151CCA00FFE}"/>
              </a:ext>
            </a:extLst>
          </p:cNvPr>
          <p:cNvSpPr/>
          <p:nvPr/>
        </p:nvSpPr>
        <p:spPr>
          <a:xfrm>
            <a:off x="3445844" y="3404007"/>
            <a:ext cx="2261937" cy="617423"/>
          </a:xfrm>
          <a:prstGeom prst="roundRect">
            <a:avLst/>
          </a:prstGeom>
          <a:solidFill>
            <a:schemeClr val="accent5">
              <a:lumMod val="20000"/>
              <a:lumOff val="8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GB" sz="1400" b="1">
                <a:solidFill>
                  <a:srgbClr val="103952"/>
                </a:solidFill>
                <a:latin typeface="Calibri" panose="020F0502020204030204" pitchFamily="34" charset="0"/>
                <a:cs typeface="Calibri" panose="020F0502020204030204" pitchFamily="34" charset="0"/>
              </a:rPr>
              <a:t>£44m</a:t>
            </a:r>
          </a:p>
          <a:p>
            <a:pPr marL="0" marR="0" indent="0" algn="ctr" defTabSz="914400" rtl="0" fontAlgn="auto" latinLnBrk="0" hangingPunct="0">
              <a:lnSpc>
                <a:spcPct val="100000"/>
              </a:lnSpc>
              <a:spcBef>
                <a:spcPts val="0"/>
              </a:spcBef>
              <a:spcAft>
                <a:spcPts val="0"/>
              </a:spcAft>
              <a:buClrTx/>
              <a:buSzTx/>
              <a:buFontTx/>
              <a:buNone/>
              <a:tabLst/>
            </a:pPr>
            <a:r>
              <a:rPr lang="en-GB" sz="1000" i="1">
                <a:solidFill>
                  <a:srgbClr val="103952"/>
                </a:solidFill>
                <a:latin typeface="Calibri" panose="020F0502020204030204" pitchFamily="34" charset="0"/>
                <a:cs typeface="Calibri" panose="020F0502020204030204" pitchFamily="34" charset="0"/>
              </a:rPr>
              <a:t>Operational cash flows</a:t>
            </a:r>
          </a:p>
        </p:txBody>
      </p:sp>
      <p:cxnSp>
        <p:nvCxnSpPr>
          <p:cNvPr id="71" name="Straight Arrow Connector 70">
            <a:extLst>
              <a:ext uri="{FF2B5EF4-FFF2-40B4-BE49-F238E27FC236}">
                <a16:creationId xmlns:a16="http://schemas.microsoft.com/office/drawing/2014/main" id="{8398506C-3388-1EE7-486F-0319E71D92EA}"/>
              </a:ext>
            </a:extLst>
          </p:cNvPr>
          <p:cNvCxnSpPr>
            <a:cxnSpLocks/>
            <a:stCxn id="54" idx="2"/>
            <a:endCxn id="70" idx="0"/>
          </p:cNvCxnSpPr>
          <p:nvPr/>
        </p:nvCxnSpPr>
        <p:spPr>
          <a:xfrm>
            <a:off x="4576813" y="3278018"/>
            <a:ext cx="0" cy="125989"/>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77" name="Rectangle: Rounded Corners 76">
            <a:extLst>
              <a:ext uri="{FF2B5EF4-FFF2-40B4-BE49-F238E27FC236}">
                <a16:creationId xmlns:a16="http://schemas.microsoft.com/office/drawing/2014/main" id="{898E4F8B-C3A4-FE16-54F2-967208F8C159}"/>
              </a:ext>
            </a:extLst>
          </p:cNvPr>
          <p:cNvSpPr/>
          <p:nvPr/>
        </p:nvSpPr>
        <p:spPr>
          <a:xfrm>
            <a:off x="3445844" y="4147419"/>
            <a:ext cx="2261937" cy="617423"/>
          </a:xfrm>
          <a:prstGeom prst="roundRect">
            <a:avLst/>
          </a:prstGeom>
          <a:solidFill>
            <a:schemeClr val="accent5">
              <a:lumMod val="20000"/>
              <a:lumOff val="8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GB" sz="1400" b="1" dirty="0">
                <a:solidFill>
                  <a:srgbClr val="103952"/>
                </a:solidFill>
                <a:latin typeface="Calibri" panose="020F0502020204030204" pitchFamily="34" charset="0"/>
                <a:cs typeface="Calibri" panose="020F0502020204030204" pitchFamily="34" charset="0"/>
              </a:rPr>
              <a:t>(-) £22m</a:t>
            </a:r>
          </a:p>
          <a:p>
            <a:pPr marL="0" marR="0" indent="0" algn="ctr" defTabSz="914400" rtl="0" fontAlgn="auto" latinLnBrk="0" hangingPunct="0">
              <a:lnSpc>
                <a:spcPct val="100000"/>
              </a:lnSpc>
              <a:spcBef>
                <a:spcPts val="0"/>
              </a:spcBef>
              <a:spcAft>
                <a:spcPts val="0"/>
              </a:spcAft>
              <a:buClrTx/>
              <a:buSzTx/>
              <a:buFontTx/>
              <a:buNone/>
              <a:tabLst/>
            </a:pPr>
            <a:r>
              <a:rPr lang="en-GB" sz="1000" i="1" dirty="0">
                <a:solidFill>
                  <a:srgbClr val="103952"/>
                </a:solidFill>
                <a:latin typeface="Calibri" panose="020F0502020204030204" pitchFamily="34" charset="0"/>
                <a:cs typeface="Calibri" panose="020F0502020204030204" pitchFamily="34" charset="0"/>
              </a:rPr>
              <a:t>Debt service</a:t>
            </a:r>
          </a:p>
        </p:txBody>
      </p:sp>
      <p:sp>
        <p:nvSpPr>
          <p:cNvPr id="78" name="Rectangle: Rounded Corners 77">
            <a:extLst>
              <a:ext uri="{FF2B5EF4-FFF2-40B4-BE49-F238E27FC236}">
                <a16:creationId xmlns:a16="http://schemas.microsoft.com/office/drawing/2014/main" id="{46691C62-4125-CDCA-B883-C8E4C6C00584}"/>
              </a:ext>
            </a:extLst>
          </p:cNvPr>
          <p:cNvSpPr/>
          <p:nvPr/>
        </p:nvSpPr>
        <p:spPr>
          <a:xfrm>
            <a:off x="3445844" y="4890831"/>
            <a:ext cx="2261937" cy="617423"/>
          </a:xfrm>
          <a:prstGeom prst="roundRect">
            <a:avLst/>
          </a:prstGeom>
          <a:solidFill>
            <a:schemeClr val="accent5">
              <a:lumMod val="20000"/>
              <a:lumOff val="8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GB" sz="1400" b="1" dirty="0">
                <a:solidFill>
                  <a:srgbClr val="103952"/>
                </a:solidFill>
                <a:latin typeface="Calibri" panose="020F0502020204030204" pitchFamily="34" charset="0"/>
                <a:cs typeface="Calibri" panose="020F0502020204030204" pitchFamily="34" charset="0"/>
              </a:rPr>
              <a:t>£22m</a:t>
            </a:r>
          </a:p>
          <a:p>
            <a:pPr marL="0" marR="0" indent="0" algn="ctr" defTabSz="914400" rtl="0" fontAlgn="auto" latinLnBrk="0" hangingPunct="0">
              <a:lnSpc>
                <a:spcPct val="100000"/>
              </a:lnSpc>
              <a:spcBef>
                <a:spcPts val="0"/>
              </a:spcBef>
              <a:spcAft>
                <a:spcPts val="0"/>
              </a:spcAft>
              <a:buClrTx/>
              <a:buSzTx/>
              <a:buFontTx/>
              <a:buNone/>
              <a:tabLst/>
            </a:pPr>
            <a:r>
              <a:rPr lang="en-GB" sz="1000" b="1" i="1" dirty="0">
                <a:solidFill>
                  <a:srgbClr val="103952"/>
                </a:solidFill>
                <a:latin typeface="Calibri" panose="020F0502020204030204" pitchFamily="34" charset="0"/>
                <a:cs typeface="Calibri" panose="020F0502020204030204" pitchFamily="34" charset="0"/>
              </a:rPr>
              <a:t>£88m </a:t>
            </a:r>
            <a:r>
              <a:rPr lang="en-GB" sz="1000" i="1" dirty="0">
                <a:solidFill>
                  <a:srgbClr val="103952"/>
                </a:solidFill>
                <a:latin typeface="Calibri" panose="020F0502020204030204" pitchFamily="34" charset="0"/>
                <a:cs typeface="Calibri" panose="020F0502020204030204" pitchFamily="34" charset="0"/>
              </a:rPr>
              <a:t>total distributable reserves</a:t>
            </a:r>
          </a:p>
        </p:txBody>
      </p:sp>
      <p:cxnSp>
        <p:nvCxnSpPr>
          <p:cNvPr id="79" name="Straight Arrow Connector 78">
            <a:extLst>
              <a:ext uri="{FF2B5EF4-FFF2-40B4-BE49-F238E27FC236}">
                <a16:creationId xmlns:a16="http://schemas.microsoft.com/office/drawing/2014/main" id="{B5A9ED5C-0728-2EA4-0AAB-6AD275C94490}"/>
              </a:ext>
            </a:extLst>
          </p:cNvPr>
          <p:cNvCxnSpPr>
            <a:cxnSpLocks/>
            <a:stCxn id="70" idx="2"/>
            <a:endCxn id="77" idx="0"/>
          </p:cNvCxnSpPr>
          <p:nvPr/>
        </p:nvCxnSpPr>
        <p:spPr>
          <a:xfrm>
            <a:off x="4576813" y="4021430"/>
            <a:ext cx="0" cy="125989"/>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82" name="Straight Arrow Connector 81">
            <a:extLst>
              <a:ext uri="{FF2B5EF4-FFF2-40B4-BE49-F238E27FC236}">
                <a16:creationId xmlns:a16="http://schemas.microsoft.com/office/drawing/2014/main" id="{5271B703-778B-E50A-35E3-98833C9FC1EA}"/>
              </a:ext>
            </a:extLst>
          </p:cNvPr>
          <p:cNvCxnSpPr>
            <a:cxnSpLocks/>
          </p:cNvCxnSpPr>
          <p:nvPr/>
        </p:nvCxnSpPr>
        <p:spPr>
          <a:xfrm>
            <a:off x="4576813" y="4764842"/>
            <a:ext cx="0" cy="125989"/>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07" name="TextBox 106">
            <a:extLst>
              <a:ext uri="{FF2B5EF4-FFF2-40B4-BE49-F238E27FC236}">
                <a16:creationId xmlns:a16="http://schemas.microsoft.com/office/drawing/2014/main" id="{DED2DA33-C7D9-A1A9-C452-61E460CB29FD}"/>
              </a:ext>
            </a:extLst>
          </p:cNvPr>
          <p:cNvSpPr txBox="1"/>
          <p:nvPr/>
        </p:nvSpPr>
        <p:spPr>
          <a:xfrm>
            <a:off x="3908146" y="1719610"/>
            <a:ext cx="1327709"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2400" b="1" i="0" u="none" strike="noStrike" cap="none" spc="0" normalizeH="0" baseline="0" dirty="0">
                <a:ln>
                  <a:noFill/>
                </a:ln>
                <a:solidFill>
                  <a:srgbClr val="103952"/>
                </a:solidFill>
                <a:effectLst/>
                <a:uFillTx/>
                <a:latin typeface="Calibri" panose="020F0502020204030204" pitchFamily="34" charset="0"/>
                <a:cs typeface="Calibri" panose="020F0502020204030204" pitchFamily="34" charset="0"/>
                <a:sym typeface="Calibri"/>
              </a:rPr>
              <a:t>813 MW</a:t>
            </a:r>
            <a:r>
              <a:rPr kumimoji="0" lang="en-GB" sz="2000" b="1" i="0" u="none" strike="noStrike" cap="none" spc="0" normalizeH="0" baseline="0" dirty="0">
                <a:ln>
                  <a:noFill/>
                </a:ln>
                <a:solidFill>
                  <a:srgbClr val="103952"/>
                </a:solidFill>
                <a:effectLst/>
                <a:uFillTx/>
                <a:latin typeface="Calibri" panose="020F0502020204030204" pitchFamily="34" charset="0"/>
                <a:cs typeface="Calibri" panose="020F0502020204030204" pitchFamily="34" charset="0"/>
                <a:sym typeface="Calibri"/>
              </a:rPr>
              <a:t> </a:t>
            </a:r>
            <a:r>
              <a:rPr kumimoji="0" lang="en-GB" sz="1600" i="1" u="none" strike="noStrike" cap="none" spc="0" normalizeH="0" baseline="0" dirty="0">
                <a:ln>
                  <a:noFill/>
                </a:ln>
                <a:solidFill>
                  <a:srgbClr val="103952"/>
                </a:solidFill>
                <a:effectLst/>
                <a:uFillTx/>
                <a:latin typeface="Calibri" panose="020F0502020204030204" pitchFamily="34" charset="0"/>
                <a:cs typeface="Calibri" panose="020F0502020204030204" pitchFamily="34" charset="0"/>
                <a:sym typeface="Calibri"/>
              </a:rPr>
              <a:t>Portfolio</a:t>
            </a:r>
            <a:endParaRPr kumimoji="0" lang="en-GB" sz="1400" i="1" u="none" strike="noStrike" cap="none" spc="0" normalizeH="0" baseline="0" dirty="0">
              <a:ln>
                <a:noFill/>
              </a:ln>
              <a:solidFill>
                <a:srgbClr val="103952"/>
              </a:solidFill>
              <a:effectLst/>
              <a:uFillTx/>
              <a:latin typeface="Calibri" panose="020F0502020204030204" pitchFamily="34" charset="0"/>
              <a:cs typeface="Calibri" panose="020F0502020204030204" pitchFamily="34" charset="0"/>
              <a:sym typeface="Calibri"/>
            </a:endParaRPr>
          </a:p>
        </p:txBody>
      </p:sp>
      <p:sp>
        <p:nvSpPr>
          <p:cNvPr id="109" name="TextBox 108">
            <a:extLst>
              <a:ext uri="{FF2B5EF4-FFF2-40B4-BE49-F238E27FC236}">
                <a16:creationId xmlns:a16="http://schemas.microsoft.com/office/drawing/2014/main" id="{622416F5-A43B-FC40-09E0-CA5C78AE01DA}"/>
              </a:ext>
            </a:extLst>
          </p:cNvPr>
          <p:cNvSpPr txBox="1"/>
          <p:nvPr/>
        </p:nvSpPr>
        <p:spPr>
          <a:xfrm>
            <a:off x="6114410" y="3063880"/>
            <a:ext cx="2261932" cy="1297676"/>
          </a:xfrm>
          <a:prstGeom prst="rect">
            <a:avLst/>
          </a:prstGeom>
          <a:noFill/>
          <a:ln w="12700" cap="flat">
            <a:solidFill>
              <a:schemeClr val="accent1"/>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108000" rIns="108000" bIns="108000" numCol="1" spcCol="38100" rtlCol="0" anchor="ctr">
            <a:noAutofit/>
          </a:bodyPr>
          <a:lstStyle/>
          <a:p>
            <a:pPr marR="0" algn="ctr" defTabSz="914400" rtl="0" fontAlgn="auto" latinLnBrk="0" hangingPunct="0">
              <a:lnSpc>
                <a:spcPct val="100000"/>
              </a:lnSpc>
              <a:spcBef>
                <a:spcPts val="0"/>
              </a:spcBef>
              <a:spcAft>
                <a:spcPts val="0"/>
              </a:spcAft>
              <a:buClrTx/>
              <a:buSzTx/>
              <a:tabLst/>
            </a:pPr>
            <a:r>
              <a:rPr kumimoji="0" lang="en-GB" sz="1000" u="none" strike="noStrike" cap="none" spc="0" normalizeH="0" baseline="0" dirty="0">
                <a:ln>
                  <a:noFill/>
                </a:ln>
                <a:solidFill>
                  <a:srgbClr val="103952"/>
                </a:solidFill>
                <a:effectLst/>
                <a:uFillTx/>
                <a:latin typeface="Calibri" panose="020F0502020204030204" pitchFamily="34" charset="0"/>
                <a:cs typeface="Calibri" panose="020F0502020204030204" pitchFamily="34" charset="0"/>
                <a:sym typeface="Calibri"/>
              </a:rPr>
              <a:t>Revenues derived from long-dated index-linked regulated revenues </a:t>
            </a:r>
            <a:r>
              <a:rPr lang="en-GB" sz="1000" dirty="0">
                <a:solidFill>
                  <a:srgbClr val="103952"/>
                </a:solidFill>
                <a:latin typeface="Calibri" panose="020F0502020204030204" pitchFamily="34" charset="0"/>
                <a:cs typeface="Calibri" panose="020F0502020204030204" pitchFamily="34" charset="0"/>
              </a:rPr>
              <a:t>in addition to electricity</a:t>
            </a:r>
            <a:r>
              <a:rPr kumimoji="0" lang="en-GB" sz="1000" u="none" strike="noStrike" cap="none" spc="0" normalizeH="0" baseline="0" dirty="0">
                <a:ln>
                  <a:noFill/>
                </a:ln>
                <a:solidFill>
                  <a:srgbClr val="103952"/>
                </a:solidFill>
                <a:effectLst/>
                <a:uFillTx/>
                <a:latin typeface="Calibri" panose="020F0502020204030204" pitchFamily="34" charset="0"/>
                <a:cs typeface="Calibri" panose="020F0502020204030204" pitchFamily="34" charset="0"/>
                <a:sym typeface="Calibri"/>
              </a:rPr>
              <a:t> sold via PPAs on the wholesale market.</a:t>
            </a:r>
          </a:p>
          <a:p>
            <a:pPr marR="0" algn="ctr" defTabSz="914400" rtl="0" fontAlgn="auto" latinLnBrk="0" hangingPunct="0">
              <a:lnSpc>
                <a:spcPct val="100000"/>
              </a:lnSpc>
              <a:spcBef>
                <a:spcPts val="0"/>
              </a:spcBef>
              <a:spcAft>
                <a:spcPts val="0"/>
              </a:spcAft>
              <a:buClrTx/>
              <a:buSzTx/>
              <a:tabLst/>
            </a:pPr>
            <a:endParaRPr lang="en-GB" sz="1000" dirty="0">
              <a:solidFill>
                <a:srgbClr val="103952"/>
              </a:solidFill>
              <a:latin typeface="Calibri" panose="020F0502020204030204" pitchFamily="34" charset="0"/>
              <a:cs typeface="Calibri" panose="020F0502020204030204" pitchFamily="34" charset="0"/>
            </a:endParaRPr>
          </a:p>
          <a:p>
            <a:pPr marR="0" algn="ctr" defTabSz="914400" rtl="0" fontAlgn="auto" latinLnBrk="0" hangingPunct="0">
              <a:lnSpc>
                <a:spcPct val="100000"/>
              </a:lnSpc>
              <a:spcBef>
                <a:spcPts val="0"/>
              </a:spcBef>
              <a:spcAft>
                <a:spcPts val="0"/>
              </a:spcAft>
              <a:buClrTx/>
              <a:buSzTx/>
              <a:tabLst/>
            </a:pPr>
            <a:r>
              <a:rPr kumimoji="0" lang="en-GB" sz="1000" u="none" strike="noStrike" cap="none" spc="0" normalizeH="0" baseline="0" dirty="0">
                <a:ln>
                  <a:noFill/>
                </a:ln>
                <a:solidFill>
                  <a:srgbClr val="103952"/>
                </a:solidFill>
                <a:effectLst/>
                <a:uFillTx/>
                <a:latin typeface="Calibri" panose="020F0502020204030204" pitchFamily="34" charset="0"/>
                <a:cs typeface="Calibri" panose="020F0502020204030204" pitchFamily="34" charset="0"/>
                <a:sym typeface="Calibri"/>
              </a:rPr>
              <a:t>Cost base tightly controlled with underlying portfolio achieving high EBITDA margins</a:t>
            </a:r>
          </a:p>
        </p:txBody>
      </p:sp>
      <p:cxnSp>
        <p:nvCxnSpPr>
          <p:cNvPr id="111" name="Straight Connector 110">
            <a:extLst>
              <a:ext uri="{FF2B5EF4-FFF2-40B4-BE49-F238E27FC236}">
                <a16:creationId xmlns:a16="http://schemas.microsoft.com/office/drawing/2014/main" id="{9BAEF4F3-EB1A-2BE8-9950-DE74EC5E989C}"/>
              </a:ext>
            </a:extLst>
          </p:cNvPr>
          <p:cNvCxnSpPr>
            <a:cxnSpLocks/>
            <a:stCxn id="70" idx="3"/>
            <a:endCxn id="109" idx="1"/>
          </p:cNvCxnSpPr>
          <p:nvPr/>
        </p:nvCxnSpPr>
        <p:spPr>
          <a:xfrm flipV="1">
            <a:off x="5707781" y="3712718"/>
            <a:ext cx="406629" cy="1"/>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116" name="TextBox 115">
            <a:extLst>
              <a:ext uri="{FF2B5EF4-FFF2-40B4-BE49-F238E27FC236}">
                <a16:creationId xmlns:a16="http://schemas.microsoft.com/office/drawing/2014/main" id="{3CF04EC3-EAFB-2210-1FC2-CE76DF4B3E3D}"/>
              </a:ext>
            </a:extLst>
          </p:cNvPr>
          <p:cNvSpPr txBox="1"/>
          <p:nvPr/>
        </p:nvSpPr>
        <p:spPr>
          <a:xfrm>
            <a:off x="6764699" y="5465902"/>
            <a:ext cx="1839421" cy="954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GB" sz="2400" b="1" dirty="0">
                <a:solidFill>
                  <a:srgbClr val="103952"/>
                </a:solidFill>
                <a:latin typeface="Calibri" panose="020F0502020204030204" pitchFamily="34" charset="0"/>
                <a:cs typeface="Calibri" panose="020F0502020204030204" pitchFamily="34" charset="0"/>
              </a:rPr>
              <a:t>c. 2</a:t>
            </a:r>
            <a:r>
              <a:rPr kumimoji="0" lang="en-GB" sz="2400" b="1" i="0" u="none" strike="noStrike" cap="none" spc="0" normalizeH="0" baseline="0" dirty="0">
                <a:ln>
                  <a:noFill/>
                </a:ln>
                <a:solidFill>
                  <a:srgbClr val="103952"/>
                </a:solidFill>
                <a:effectLst/>
                <a:uFillTx/>
                <a:latin typeface="Calibri" panose="020F0502020204030204" pitchFamily="34" charset="0"/>
                <a:cs typeface="Calibri" panose="020F0502020204030204" pitchFamily="34" charset="0"/>
                <a:sym typeface="Calibri"/>
              </a:rPr>
              <a:t>x</a:t>
            </a:r>
          </a:p>
          <a:p>
            <a:pPr marL="0" marR="0" indent="0" algn="ctr" defTabSz="914400" rtl="0" fontAlgn="auto" latinLnBrk="0" hangingPunct="0">
              <a:lnSpc>
                <a:spcPct val="100000"/>
              </a:lnSpc>
              <a:spcBef>
                <a:spcPts val="0"/>
              </a:spcBef>
              <a:spcAft>
                <a:spcPts val="0"/>
              </a:spcAft>
              <a:buClrTx/>
              <a:buSzTx/>
              <a:buFontTx/>
              <a:buNone/>
              <a:tabLst/>
            </a:pPr>
            <a:r>
              <a:rPr lang="en-GB" sz="1600" i="1" dirty="0">
                <a:solidFill>
                  <a:srgbClr val="103952"/>
                </a:solidFill>
                <a:latin typeface="Calibri" panose="020F0502020204030204" pitchFamily="34" charset="0"/>
                <a:cs typeface="Calibri" panose="020F0502020204030204" pitchFamily="34" charset="0"/>
              </a:rPr>
              <a:t>Anticipated dividend cover FY24</a:t>
            </a:r>
            <a:r>
              <a:rPr lang="en-GB" sz="1600" i="1" baseline="30000" dirty="0">
                <a:solidFill>
                  <a:srgbClr val="103952"/>
                </a:solidFill>
                <a:latin typeface="Calibri" panose="020F0502020204030204" pitchFamily="34" charset="0"/>
                <a:cs typeface="Calibri" panose="020F0502020204030204" pitchFamily="34" charset="0"/>
              </a:rPr>
              <a:t>(2)</a:t>
            </a:r>
            <a:endParaRPr kumimoji="0" lang="en-GB" sz="1050" i="1" u="none" strike="noStrike" cap="none" spc="0" normalizeH="0" baseline="30000" dirty="0">
              <a:ln>
                <a:noFill/>
              </a:ln>
              <a:solidFill>
                <a:srgbClr val="103952"/>
              </a:solidFill>
              <a:effectLst/>
              <a:uFillTx/>
              <a:latin typeface="Calibri" panose="020F0502020204030204" pitchFamily="34" charset="0"/>
              <a:cs typeface="Calibri" panose="020F0502020204030204" pitchFamily="34" charset="0"/>
              <a:sym typeface="Calibri"/>
            </a:endParaRPr>
          </a:p>
        </p:txBody>
      </p:sp>
      <p:sp>
        <p:nvSpPr>
          <p:cNvPr id="6" name="Rectangle 5">
            <a:extLst>
              <a:ext uri="{FF2B5EF4-FFF2-40B4-BE49-F238E27FC236}">
                <a16:creationId xmlns:a16="http://schemas.microsoft.com/office/drawing/2014/main" id="{D1EF7D51-F4C6-EDE7-E220-0176F84091AD}"/>
              </a:ext>
            </a:extLst>
          </p:cNvPr>
          <p:cNvSpPr/>
          <p:nvPr/>
        </p:nvSpPr>
        <p:spPr>
          <a:xfrm rot="10800000">
            <a:off x="374119" y="654666"/>
            <a:ext cx="45719" cy="545498"/>
          </a:xfrm>
          <a:prstGeom prst="rect">
            <a:avLst/>
          </a:prstGeom>
          <a:gradFill>
            <a:gsLst>
              <a:gs pos="0">
                <a:schemeClr val="bg1"/>
              </a:gs>
              <a:gs pos="100000">
                <a:srgbClr val="EDB525"/>
              </a:gs>
            </a:gsLst>
            <a:lin ang="5400000" scaled="1"/>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lang="en-US" sz="1200" b="1">
              <a:solidFill>
                <a:schemeClr val="bg1"/>
              </a:solidFill>
              <a:latin typeface="IBM Plex Sans" panose="020B0503050203000203" pitchFamily="34" charset="0"/>
            </a:endParaRPr>
          </a:p>
        </p:txBody>
      </p:sp>
      <p:pic>
        <p:nvPicPr>
          <p:cNvPr id="9" name="Picture 8" descr="A green and white circle with a solar panel and sun&#10;&#10;Description automatically generated">
            <a:extLst>
              <a:ext uri="{FF2B5EF4-FFF2-40B4-BE49-F238E27FC236}">
                <a16:creationId xmlns:a16="http://schemas.microsoft.com/office/drawing/2014/main" id="{79B4ACF3-EF5D-B92A-E1DD-0598FA0C2B1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77048" y="1217120"/>
            <a:ext cx="508000" cy="495300"/>
          </a:xfrm>
          <a:prstGeom prst="rect">
            <a:avLst/>
          </a:prstGeom>
        </p:spPr>
      </p:pic>
      <p:pic>
        <p:nvPicPr>
          <p:cNvPr id="13" name="Picture 12" descr="A green and white circle with a windmill in it&#10;&#10;Description automatically generated">
            <a:extLst>
              <a:ext uri="{FF2B5EF4-FFF2-40B4-BE49-F238E27FC236}">
                <a16:creationId xmlns:a16="http://schemas.microsoft.com/office/drawing/2014/main" id="{4CFDA5F8-6B89-879B-067D-DCC1495DA85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962809" y="1214953"/>
            <a:ext cx="508000" cy="495300"/>
          </a:xfrm>
          <a:prstGeom prst="rect">
            <a:avLst/>
          </a:prstGeom>
        </p:spPr>
      </p:pic>
      <p:sp>
        <p:nvSpPr>
          <p:cNvPr id="7" name="Rectangle: Rounded Corners 6">
            <a:extLst>
              <a:ext uri="{FF2B5EF4-FFF2-40B4-BE49-F238E27FC236}">
                <a16:creationId xmlns:a16="http://schemas.microsoft.com/office/drawing/2014/main" id="{1C73DBA3-F47B-15A2-DE03-0D4B70D1ADA4}"/>
              </a:ext>
            </a:extLst>
          </p:cNvPr>
          <p:cNvSpPr/>
          <p:nvPr/>
        </p:nvSpPr>
        <p:spPr>
          <a:xfrm>
            <a:off x="3445844" y="5634243"/>
            <a:ext cx="2261937" cy="617423"/>
          </a:xfrm>
          <a:prstGeom prst="roundRect">
            <a:avLst/>
          </a:prstGeom>
          <a:solidFill>
            <a:schemeClr val="accent5">
              <a:lumMod val="20000"/>
              <a:lumOff val="8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GB" sz="1400" b="1" dirty="0">
                <a:solidFill>
                  <a:srgbClr val="103952"/>
                </a:solidFill>
                <a:latin typeface="Calibri" panose="020F0502020204030204" pitchFamily="34" charset="0"/>
                <a:cs typeface="Calibri" panose="020F0502020204030204" pitchFamily="34" charset="0"/>
              </a:rPr>
              <a:t>£57m</a:t>
            </a:r>
          </a:p>
          <a:p>
            <a:pPr marL="0" marR="0" indent="0" algn="ctr" defTabSz="914400" rtl="0" fontAlgn="auto" latinLnBrk="0" hangingPunct="0">
              <a:lnSpc>
                <a:spcPct val="100000"/>
              </a:lnSpc>
              <a:spcBef>
                <a:spcPts val="0"/>
              </a:spcBef>
              <a:spcAft>
                <a:spcPts val="0"/>
              </a:spcAft>
              <a:buClrTx/>
              <a:buSzTx/>
              <a:buFontTx/>
              <a:buNone/>
              <a:tabLst/>
            </a:pPr>
            <a:r>
              <a:rPr lang="en-GB" sz="1000" i="1" dirty="0">
                <a:solidFill>
                  <a:srgbClr val="103952"/>
                </a:solidFill>
                <a:latin typeface="Calibri" panose="020F0502020204030204" pitchFamily="34" charset="0"/>
                <a:cs typeface="Calibri" panose="020F0502020204030204" pitchFamily="34" charset="0"/>
              </a:rPr>
              <a:t>Distribution surplus after 1</a:t>
            </a:r>
            <a:r>
              <a:rPr lang="en-GB" sz="1000" i="1" baseline="30000" dirty="0">
                <a:solidFill>
                  <a:srgbClr val="103952"/>
                </a:solidFill>
                <a:latin typeface="Calibri" panose="020F0502020204030204" pitchFamily="34" charset="0"/>
                <a:cs typeface="Calibri" panose="020F0502020204030204" pitchFamily="34" charset="0"/>
              </a:rPr>
              <a:t>st</a:t>
            </a:r>
            <a:r>
              <a:rPr lang="en-GB" sz="1000" i="1" dirty="0">
                <a:solidFill>
                  <a:srgbClr val="103952"/>
                </a:solidFill>
                <a:latin typeface="Calibri" panose="020F0502020204030204" pitchFamily="34" charset="0"/>
                <a:cs typeface="Calibri" panose="020F0502020204030204" pitchFamily="34" charset="0"/>
              </a:rPr>
              <a:t> FY24 Interim dividend paid</a:t>
            </a:r>
            <a:r>
              <a:rPr lang="en-GB" sz="1000" i="1" baseline="30000" dirty="0">
                <a:solidFill>
                  <a:srgbClr val="103952"/>
                </a:solidFill>
                <a:latin typeface="Calibri" panose="020F0502020204030204" pitchFamily="34" charset="0"/>
                <a:cs typeface="Calibri" panose="020F0502020204030204" pitchFamily="34" charset="0"/>
              </a:rPr>
              <a:t>(1)</a:t>
            </a:r>
          </a:p>
        </p:txBody>
      </p:sp>
      <p:cxnSp>
        <p:nvCxnSpPr>
          <p:cNvPr id="8" name="Straight Arrow Connector 7">
            <a:extLst>
              <a:ext uri="{FF2B5EF4-FFF2-40B4-BE49-F238E27FC236}">
                <a16:creationId xmlns:a16="http://schemas.microsoft.com/office/drawing/2014/main" id="{5F71DFB2-2DB6-EACA-BFA5-C81A1B6250A6}"/>
              </a:ext>
            </a:extLst>
          </p:cNvPr>
          <p:cNvCxnSpPr>
            <a:cxnSpLocks/>
          </p:cNvCxnSpPr>
          <p:nvPr/>
        </p:nvCxnSpPr>
        <p:spPr>
          <a:xfrm>
            <a:off x="4576813" y="5508254"/>
            <a:ext cx="0" cy="125989"/>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4" name="TextBox 13">
            <a:extLst>
              <a:ext uri="{FF2B5EF4-FFF2-40B4-BE49-F238E27FC236}">
                <a16:creationId xmlns:a16="http://schemas.microsoft.com/office/drawing/2014/main" id="{8AD5DF9D-0376-C127-BC9E-7ABD9A6BE41F}"/>
              </a:ext>
            </a:extLst>
          </p:cNvPr>
          <p:cNvSpPr txBox="1"/>
          <p:nvPr/>
        </p:nvSpPr>
        <p:spPr>
          <a:xfrm>
            <a:off x="1321193" y="3233246"/>
            <a:ext cx="1327709" cy="954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GB" sz="2400" b="1" dirty="0">
                <a:solidFill>
                  <a:srgbClr val="103952"/>
                </a:solidFill>
                <a:latin typeface="Calibri" panose="020F0502020204030204" pitchFamily="34" charset="0"/>
                <a:cs typeface="Calibri" panose="020F0502020204030204" pitchFamily="34" charset="0"/>
              </a:rPr>
              <a:t>3.3</a:t>
            </a:r>
            <a:r>
              <a:rPr kumimoji="0" lang="en-GB" sz="2400" b="1" i="0" u="none" strike="noStrike" cap="none" spc="0" normalizeH="0" baseline="0" dirty="0">
                <a:ln>
                  <a:noFill/>
                </a:ln>
                <a:solidFill>
                  <a:srgbClr val="103952"/>
                </a:solidFill>
                <a:effectLst/>
                <a:uFillTx/>
                <a:latin typeface="Calibri" panose="020F0502020204030204" pitchFamily="34" charset="0"/>
                <a:cs typeface="Calibri" panose="020F0502020204030204" pitchFamily="34" charset="0"/>
                <a:sym typeface="Calibri"/>
              </a:rPr>
              <a:t>x</a:t>
            </a:r>
          </a:p>
          <a:p>
            <a:pPr marL="0" marR="0" indent="0" algn="ctr" defTabSz="914400" rtl="0" fontAlgn="auto" latinLnBrk="0" hangingPunct="0">
              <a:lnSpc>
                <a:spcPct val="100000"/>
              </a:lnSpc>
              <a:spcBef>
                <a:spcPts val="0"/>
              </a:spcBef>
              <a:spcAft>
                <a:spcPts val="0"/>
              </a:spcAft>
              <a:buClrTx/>
              <a:buSzTx/>
              <a:buFontTx/>
              <a:buNone/>
              <a:tabLst/>
            </a:pPr>
            <a:r>
              <a:rPr lang="en-GB" sz="1600" i="1" dirty="0">
                <a:solidFill>
                  <a:srgbClr val="103952"/>
                </a:solidFill>
                <a:latin typeface="Calibri" panose="020F0502020204030204" pitchFamily="34" charset="0"/>
                <a:cs typeface="Calibri" panose="020F0502020204030204" pitchFamily="34" charset="0"/>
              </a:rPr>
              <a:t>Gross cash cover</a:t>
            </a:r>
            <a:r>
              <a:rPr lang="en-GB" sz="1600" i="1" baseline="30000" dirty="0">
                <a:solidFill>
                  <a:srgbClr val="103952"/>
                </a:solidFill>
                <a:latin typeface="Calibri" panose="020F0502020204030204" pitchFamily="34" charset="0"/>
                <a:cs typeface="Calibri" panose="020F0502020204030204" pitchFamily="34" charset="0"/>
              </a:rPr>
              <a:t>(1)</a:t>
            </a:r>
            <a:endParaRPr kumimoji="0" lang="en-GB" sz="1050" i="1" u="none" strike="noStrike" cap="none" spc="0" normalizeH="0" baseline="30000" dirty="0">
              <a:ln>
                <a:noFill/>
              </a:ln>
              <a:solidFill>
                <a:srgbClr val="103952"/>
              </a:solidFill>
              <a:effectLst/>
              <a:uFillTx/>
              <a:latin typeface="Calibri" panose="020F0502020204030204" pitchFamily="34" charset="0"/>
              <a:cs typeface="Calibri" panose="020F0502020204030204" pitchFamily="34" charset="0"/>
              <a:sym typeface="Calibri"/>
            </a:endParaRPr>
          </a:p>
        </p:txBody>
      </p:sp>
      <p:cxnSp>
        <p:nvCxnSpPr>
          <p:cNvPr id="16" name="Straight Arrow Connector 15">
            <a:extLst>
              <a:ext uri="{FF2B5EF4-FFF2-40B4-BE49-F238E27FC236}">
                <a16:creationId xmlns:a16="http://schemas.microsoft.com/office/drawing/2014/main" id="{FF5A3B37-6517-20BF-06BC-CA90E75F598E}"/>
              </a:ext>
            </a:extLst>
          </p:cNvPr>
          <p:cNvCxnSpPr>
            <a:cxnSpLocks/>
            <a:stCxn id="14" idx="3"/>
            <a:endCxn id="70" idx="1"/>
          </p:cNvCxnSpPr>
          <p:nvPr/>
        </p:nvCxnSpPr>
        <p:spPr>
          <a:xfrm>
            <a:off x="2648902" y="3710299"/>
            <a:ext cx="796942" cy="2420"/>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0" name="Straight Arrow Connector 19">
            <a:extLst>
              <a:ext uri="{FF2B5EF4-FFF2-40B4-BE49-F238E27FC236}">
                <a16:creationId xmlns:a16="http://schemas.microsoft.com/office/drawing/2014/main" id="{34A1B70B-AC2A-2330-5659-BAFC55E10E12}"/>
              </a:ext>
            </a:extLst>
          </p:cNvPr>
          <p:cNvCxnSpPr>
            <a:cxnSpLocks/>
            <a:stCxn id="116" idx="1"/>
            <a:endCxn id="7" idx="3"/>
          </p:cNvCxnSpPr>
          <p:nvPr/>
        </p:nvCxnSpPr>
        <p:spPr>
          <a:xfrm flipH="1">
            <a:off x="5707781" y="5942955"/>
            <a:ext cx="1056918" cy="0"/>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7" name="TextBox 16">
            <a:extLst>
              <a:ext uri="{FF2B5EF4-FFF2-40B4-BE49-F238E27FC236}">
                <a16:creationId xmlns:a16="http://schemas.microsoft.com/office/drawing/2014/main" id="{955CF6D7-3AF1-1733-82FA-A82E8FACD7B9}"/>
              </a:ext>
            </a:extLst>
          </p:cNvPr>
          <p:cNvSpPr txBox="1"/>
          <p:nvPr/>
        </p:nvSpPr>
        <p:spPr>
          <a:xfrm>
            <a:off x="745404" y="4292308"/>
            <a:ext cx="2088044" cy="327646"/>
          </a:xfrm>
          <a:prstGeom prst="rect">
            <a:avLst/>
          </a:prstGeom>
          <a:noFill/>
          <a:ln w="12700" cap="flat">
            <a:solidFill>
              <a:schemeClr val="accent1"/>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108000" rIns="108000" bIns="108000" numCol="1" spcCol="38100" rtlCol="0" anchor="ctr">
            <a:noAutofit/>
          </a:bodyPr>
          <a:lstStyle/>
          <a:p>
            <a:pPr marR="0" algn="ctr" defTabSz="914400" rtl="0" fontAlgn="auto" latinLnBrk="0" hangingPunct="0">
              <a:lnSpc>
                <a:spcPct val="100000"/>
              </a:lnSpc>
              <a:spcBef>
                <a:spcPts val="0"/>
              </a:spcBef>
              <a:spcAft>
                <a:spcPts val="0"/>
              </a:spcAft>
              <a:buClrTx/>
              <a:buSzTx/>
              <a:tabLst/>
            </a:pPr>
            <a:r>
              <a:rPr kumimoji="0" lang="en-GB" sz="1000" u="none" strike="noStrike" cap="none" spc="0" normalizeH="0" baseline="0" dirty="0">
                <a:ln>
                  <a:noFill/>
                </a:ln>
                <a:solidFill>
                  <a:srgbClr val="103952"/>
                </a:solidFill>
                <a:effectLst/>
                <a:uFillTx/>
                <a:latin typeface="Calibri" panose="020F0502020204030204" pitchFamily="34" charset="0"/>
                <a:cs typeface="Calibri" panose="020F0502020204030204" pitchFamily="34" charset="0"/>
                <a:sym typeface="Calibri"/>
              </a:rPr>
              <a:t>Majority of principal payments made in September and December</a:t>
            </a:r>
          </a:p>
        </p:txBody>
      </p:sp>
      <p:cxnSp>
        <p:nvCxnSpPr>
          <p:cNvPr id="18" name="Straight Connector 17">
            <a:extLst>
              <a:ext uri="{FF2B5EF4-FFF2-40B4-BE49-F238E27FC236}">
                <a16:creationId xmlns:a16="http://schemas.microsoft.com/office/drawing/2014/main" id="{EC7D68A9-B92D-0EE9-4EEB-0249DC19EE8C}"/>
              </a:ext>
            </a:extLst>
          </p:cNvPr>
          <p:cNvCxnSpPr>
            <a:cxnSpLocks/>
            <a:stCxn id="17" idx="3"/>
            <a:endCxn id="77" idx="1"/>
          </p:cNvCxnSpPr>
          <p:nvPr/>
        </p:nvCxnSpPr>
        <p:spPr>
          <a:xfrm>
            <a:off x="2833448" y="4456131"/>
            <a:ext cx="612396" cy="0"/>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15" name="TextBox 14">
            <a:extLst>
              <a:ext uri="{FF2B5EF4-FFF2-40B4-BE49-F238E27FC236}">
                <a16:creationId xmlns:a16="http://schemas.microsoft.com/office/drawing/2014/main" id="{39523D3D-8F7C-8444-96AE-F95D509939BE}"/>
              </a:ext>
            </a:extLst>
          </p:cNvPr>
          <p:cNvSpPr txBox="1"/>
          <p:nvPr/>
        </p:nvSpPr>
        <p:spPr>
          <a:xfrm>
            <a:off x="745404" y="4898864"/>
            <a:ext cx="2088043" cy="593447"/>
          </a:xfrm>
          <a:prstGeom prst="rect">
            <a:avLst/>
          </a:prstGeom>
          <a:noFill/>
          <a:ln w="12700" cap="flat">
            <a:no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108000" rIns="108000" bIns="108000" numCol="1" spcCol="38100" rtlCol="0" anchor="ctr">
            <a:noAutofit/>
          </a:bodyPr>
          <a:lstStyle/>
          <a:p>
            <a:pPr marR="0" algn="ctr" defTabSz="914400" rtl="0" fontAlgn="auto" latinLnBrk="0" hangingPunct="0">
              <a:lnSpc>
                <a:spcPct val="100000"/>
              </a:lnSpc>
              <a:spcBef>
                <a:spcPts val="0"/>
              </a:spcBef>
              <a:spcAft>
                <a:spcPts val="0"/>
              </a:spcAft>
              <a:buClrTx/>
              <a:buSzTx/>
              <a:tabLst/>
            </a:pPr>
            <a:r>
              <a:rPr lang="en-GB" sz="1400" b="1" dirty="0">
                <a:solidFill>
                  <a:srgbClr val="103952"/>
                </a:solidFill>
                <a:latin typeface="Calibri" panose="020F0502020204030204" pitchFamily="34" charset="0"/>
                <a:cs typeface="Calibri" panose="020F0502020204030204" pitchFamily="34" charset="0"/>
              </a:rPr>
              <a:t>£58m</a:t>
            </a:r>
          </a:p>
          <a:p>
            <a:pPr marR="0" algn="ctr" defTabSz="914400" rtl="0" fontAlgn="auto" latinLnBrk="0" hangingPunct="0">
              <a:lnSpc>
                <a:spcPct val="100000"/>
              </a:lnSpc>
              <a:spcBef>
                <a:spcPts val="0"/>
              </a:spcBef>
              <a:spcAft>
                <a:spcPts val="0"/>
              </a:spcAft>
              <a:buClrTx/>
              <a:buSzTx/>
              <a:tabLst/>
            </a:pPr>
            <a:r>
              <a:rPr kumimoji="0" lang="en-GB" sz="1000" u="none" strike="noStrike" cap="none" spc="0" normalizeH="0" baseline="0" dirty="0">
                <a:ln>
                  <a:noFill/>
                </a:ln>
                <a:solidFill>
                  <a:srgbClr val="103952"/>
                </a:solidFill>
                <a:effectLst/>
                <a:uFillTx/>
                <a:latin typeface="Calibri" panose="020F0502020204030204" pitchFamily="34" charset="0"/>
                <a:cs typeface="Calibri" panose="020F0502020204030204" pitchFamily="34" charset="0"/>
                <a:sym typeface="Calibri"/>
              </a:rPr>
              <a:t>Brought forward distributable reserves</a:t>
            </a:r>
          </a:p>
        </p:txBody>
      </p:sp>
      <p:cxnSp>
        <p:nvCxnSpPr>
          <p:cNvPr id="19" name="Straight Arrow Connector 18">
            <a:extLst>
              <a:ext uri="{FF2B5EF4-FFF2-40B4-BE49-F238E27FC236}">
                <a16:creationId xmlns:a16="http://schemas.microsoft.com/office/drawing/2014/main" id="{4CE6FE72-CBE6-6EF4-8AA5-C6444B3F6C1A}"/>
              </a:ext>
            </a:extLst>
          </p:cNvPr>
          <p:cNvCxnSpPr>
            <a:cxnSpLocks/>
            <a:stCxn id="15" idx="3"/>
            <a:endCxn id="78" idx="1"/>
          </p:cNvCxnSpPr>
          <p:nvPr/>
        </p:nvCxnSpPr>
        <p:spPr>
          <a:xfrm>
            <a:off x="2833447" y="5195588"/>
            <a:ext cx="612397" cy="3955"/>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0" name="Straight Arrow Connector 9">
            <a:extLst>
              <a:ext uri="{FF2B5EF4-FFF2-40B4-BE49-F238E27FC236}">
                <a16:creationId xmlns:a16="http://schemas.microsoft.com/office/drawing/2014/main" id="{3FD16C3B-CD1A-3316-522E-A05B499AFCB6}"/>
              </a:ext>
            </a:extLst>
          </p:cNvPr>
          <p:cNvCxnSpPr>
            <a:cxnSpLocks/>
            <a:stCxn id="78" idx="3"/>
            <a:endCxn id="22" idx="1"/>
          </p:cNvCxnSpPr>
          <p:nvPr/>
        </p:nvCxnSpPr>
        <p:spPr>
          <a:xfrm>
            <a:off x="5707781" y="5199543"/>
            <a:ext cx="465007" cy="3839"/>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22" name="TextBox 21">
            <a:extLst>
              <a:ext uri="{FF2B5EF4-FFF2-40B4-BE49-F238E27FC236}">
                <a16:creationId xmlns:a16="http://schemas.microsoft.com/office/drawing/2014/main" id="{BDE305E7-7875-A4AC-98D3-267A2FA776A5}"/>
              </a:ext>
            </a:extLst>
          </p:cNvPr>
          <p:cNvSpPr txBox="1"/>
          <p:nvPr/>
        </p:nvSpPr>
        <p:spPr>
          <a:xfrm>
            <a:off x="6172788" y="4906658"/>
            <a:ext cx="1056920" cy="593447"/>
          </a:xfrm>
          <a:prstGeom prst="rect">
            <a:avLst/>
          </a:prstGeom>
          <a:noFill/>
          <a:ln w="12700" cap="flat">
            <a:no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108000" rIns="108000" bIns="108000" numCol="1" spcCol="38100" rtlCol="0" anchor="ctr">
            <a:noAutofit/>
          </a:bodyPr>
          <a:lstStyle/>
          <a:p>
            <a:pPr marR="0" algn="ctr" defTabSz="914400" rtl="0" fontAlgn="auto" latinLnBrk="0" hangingPunct="0">
              <a:lnSpc>
                <a:spcPct val="100000"/>
              </a:lnSpc>
              <a:spcBef>
                <a:spcPts val="0"/>
              </a:spcBef>
              <a:spcAft>
                <a:spcPts val="0"/>
              </a:spcAft>
              <a:buClrTx/>
              <a:buSzTx/>
              <a:tabLst/>
            </a:pPr>
            <a:r>
              <a:rPr lang="en-GB" sz="1400" b="1" dirty="0">
                <a:solidFill>
                  <a:srgbClr val="103952"/>
                </a:solidFill>
                <a:latin typeface="Calibri" panose="020F0502020204030204" pitchFamily="34" charset="0"/>
                <a:cs typeface="Calibri" panose="020F0502020204030204" pitchFamily="34" charset="0"/>
              </a:rPr>
              <a:t>£10m</a:t>
            </a:r>
          </a:p>
          <a:p>
            <a:pPr marR="0" algn="ctr" defTabSz="914400" rtl="0" fontAlgn="auto" latinLnBrk="0" hangingPunct="0">
              <a:lnSpc>
                <a:spcPct val="100000"/>
              </a:lnSpc>
              <a:spcBef>
                <a:spcPts val="0"/>
              </a:spcBef>
              <a:spcAft>
                <a:spcPts val="0"/>
              </a:spcAft>
              <a:buClrTx/>
              <a:buSzTx/>
              <a:tabLst/>
            </a:pPr>
            <a:r>
              <a:rPr kumimoji="0" lang="en-GB" sz="1000" u="none" strike="noStrike" cap="none" spc="0" normalizeH="0" baseline="0" dirty="0">
                <a:ln>
                  <a:noFill/>
                </a:ln>
                <a:solidFill>
                  <a:srgbClr val="103952"/>
                </a:solidFill>
                <a:effectLst/>
                <a:uFillTx/>
                <a:latin typeface="Calibri" panose="020F0502020204030204" pitchFamily="34" charset="0"/>
                <a:cs typeface="Calibri" panose="020F0502020204030204" pitchFamily="34" charset="0"/>
                <a:sym typeface="Calibri"/>
              </a:rPr>
              <a:t>Repayment of RCF</a:t>
            </a:r>
          </a:p>
        </p:txBody>
      </p:sp>
    </p:spTree>
    <p:extLst>
      <p:ext uri="{BB962C8B-B14F-4D97-AF65-F5344CB8AC3E}">
        <p14:creationId xmlns:p14="http://schemas.microsoft.com/office/powerpoint/2010/main" val="74179138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CA4C6-2EE2-F206-320F-3E5B29C0F13C}"/>
              </a:ext>
            </a:extLst>
          </p:cNvPr>
          <p:cNvSpPr>
            <a:spLocks noGrp="1"/>
          </p:cNvSpPr>
          <p:nvPr>
            <p:ph type="title"/>
          </p:nvPr>
        </p:nvSpPr>
        <p:spPr/>
        <p:txBody>
          <a:bodyPr/>
          <a:lstStyle/>
          <a:p>
            <a:r>
              <a:rPr lang="en-GB" dirty="0"/>
              <a:t>Key financial highlights</a:t>
            </a:r>
          </a:p>
        </p:txBody>
      </p:sp>
      <p:sp>
        <p:nvSpPr>
          <p:cNvPr id="3" name="Text Placeholder 2">
            <a:extLst>
              <a:ext uri="{FF2B5EF4-FFF2-40B4-BE49-F238E27FC236}">
                <a16:creationId xmlns:a16="http://schemas.microsoft.com/office/drawing/2014/main" id="{8FA017AB-93C9-89B5-36BE-5E5BC2FF58CD}"/>
              </a:ext>
            </a:extLst>
          </p:cNvPr>
          <p:cNvSpPr>
            <a:spLocks noGrp="1"/>
          </p:cNvSpPr>
          <p:nvPr>
            <p:ph type="body" sz="quarter" idx="10"/>
          </p:nvPr>
        </p:nvSpPr>
        <p:spPr/>
        <p:txBody>
          <a:bodyPr/>
          <a:lstStyle/>
          <a:p>
            <a:r>
              <a:rPr lang="en-GB" dirty="0"/>
              <a:t>Overview of the key financial </a:t>
            </a:r>
            <a:r>
              <a:rPr lang="en-GB" dirty="0">
                <a:solidFill>
                  <a:srgbClr val="6F8DA1"/>
                </a:solidFill>
              </a:rPr>
              <a:t>me</a:t>
            </a:r>
            <a:r>
              <a:rPr lang="en-GB" dirty="0"/>
              <a:t>trics </a:t>
            </a:r>
            <a:r>
              <a:rPr lang="en-GB" dirty="0">
                <a:solidFill>
                  <a:srgbClr val="6F8DA1"/>
                </a:solidFill>
              </a:rPr>
              <a:t>for H1 FY24</a:t>
            </a:r>
          </a:p>
        </p:txBody>
      </p:sp>
      <p:sp>
        <p:nvSpPr>
          <p:cNvPr id="4" name="Footer Placeholder 3">
            <a:extLst>
              <a:ext uri="{FF2B5EF4-FFF2-40B4-BE49-F238E27FC236}">
                <a16:creationId xmlns:a16="http://schemas.microsoft.com/office/drawing/2014/main" id="{7BADAAE9-01DF-2912-4D99-E2CF345230C2}"/>
              </a:ext>
            </a:extLst>
          </p:cNvPr>
          <p:cNvSpPr>
            <a:spLocks noGrp="1"/>
          </p:cNvSpPr>
          <p:nvPr>
            <p:ph type="ftr" sz="quarter" idx="3"/>
          </p:nvPr>
        </p:nvSpPr>
        <p:spPr>
          <a:xfrm>
            <a:off x="628651" y="6441697"/>
            <a:ext cx="7696200" cy="273529"/>
          </a:xfrm>
        </p:spPr>
        <p:txBody>
          <a:bodyPr/>
          <a:lstStyle/>
          <a:p>
            <a:r>
              <a:rPr lang="en-GB" dirty="0"/>
              <a:t>Notes:  (1) Pre amortisation of debt (2) Long-term debt (3) FY23 dividend declared exceeded the original target dividend of 8.40p by 0.20p per share for a total of 8.60p (4) Based on full year dividend of 8.80p and closing share price of 101.8p on 22 February 2024(5) Based on full year dividend of 8.60p and a share price on 27/09/23 of 118.4pps (last available date before FY23 accounts publication)</a:t>
            </a:r>
          </a:p>
        </p:txBody>
      </p:sp>
      <p:sp>
        <p:nvSpPr>
          <p:cNvPr id="5" name="Slide Number Placeholder 4">
            <a:extLst>
              <a:ext uri="{FF2B5EF4-FFF2-40B4-BE49-F238E27FC236}">
                <a16:creationId xmlns:a16="http://schemas.microsoft.com/office/drawing/2014/main" id="{115FEAAC-A443-97DE-9DEC-F8DFE0889E0B}"/>
              </a:ext>
            </a:extLst>
          </p:cNvPr>
          <p:cNvSpPr>
            <a:spLocks noGrp="1"/>
          </p:cNvSpPr>
          <p:nvPr>
            <p:ph type="sldNum" sz="quarter" idx="4"/>
          </p:nvPr>
        </p:nvSpPr>
        <p:spPr/>
        <p:txBody>
          <a:bodyPr/>
          <a:lstStyle/>
          <a:p>
            <a:fld id="{4CBE7655-89A8-439C-9363-D907D3BD3A6B}" type="slidenum">
              <a:rPr lang="en-GB" smtClean="0"/>
              <a:pPr/>
              <a:t>12</a:t>
            </a:fld>
            <a:endParaRPr lang="en-GB"/>
          </a:p>
        </p:txBody>
      </p:sp>
      <p:sp>
        <p:nvSpPr>
          <p:cNvPr id="6" name="Rectangle 5">
            <a:extLst>
              <a:ext uri="{FF2B5EF4-FFF2-40B4-BE49-F238E27FC236}">
                <a16:creationId xmlns:a16="http://schemas.microsoft.com/office/drawing/2014/main" id="{596316A1-13C6-4B69-60BE-AF10A718CFAE}"/>
              </a:ext>
            </a:extLst>
          </p:cNvPr>
          <p:cNvSpPr/>
          <p:nvPr/>
        </p:nvSpPr>
        <p:spPr>
          <a:xfrm rot="10800000">
            <a:off x="374119" y="654666"/>
            <a:ext cx="45719" cy="545498"/>
          </a:xfrm>
          <a:prstGeom prst="rect">
            <a:avLst/>
          </a:prstGeom>
          <a:gradFill>
            <a:gsLst>
              <a:gs pos="0">
                <a:schemeClr val="bg1"/>
              </a:gs>
              <a:gs pos="100000">
                <a:srgbClr val="EDB525"/>
              </a:gs>
            </a:gsLst>
            <a:lin ang="5400000" scaled="1"/>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lang="en-US" sz="1200" b="1">
              <a:solidFill>
                <a:schemeClr val="bg1"/>
              </a:solidFill>
              <a:latin typeface="IBM Plex Sans" panose="020B0503050203000203" pitchFamily="34" charset="0"/>
            </a:endParaRPr>
          </a:p>
        </p:txBody>
      </p:sp>
      <p:sp>
        <p:nvSpPr>
          <p:cNvPr id="7" name="Arrow: Chevron 6">
            <a:extLst>
              <a:ext uri="{FF2B5EF4-FFF2-40B4-BE49-F238E27FC236}">
                <a16:creationId xmlns:a16="http://schemas.microsoft.com/office/drawing/2014/main" id="{B93E85C9-37EF-1831-0EE0-E99BF9C75746}"/>
              </a:ext>
            </a:extLst>
          </p:cNvPr>
          <p:cNvSpPr/>
          <p:nvPr/>
        </p:nvSpPr>
        <p:spPr>
          <a:xfrm>
            <a:off x="5820833" y="2800350"/>
            <a:ext cx="2707217" cy="1186193"/>
          </a:xfrm>
          <a:prstGeom prst="chevron">
            <a:avLst/>
          </a:prstGeom>
          <a:solidFill>
            <a:srgbClr val="4D8EBB"/>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GB" sz="1600" b="1">
                <a:solidFill>
                  <a:schemeClr val="bg1"/>
                </a:solidFill>
              </a:rPr>
              <a:t>12.1 years</a:t>
            </a:r>
          </a:p>
          <a:p>
            <a:pPr marL="0" marR="0" indent="0" algn="ctr" defTabSz="914400" rtl="0" fontAlgn="auto" latinLnBrk="0" hangingPunct="0">
              <a:lnSpc>
                <a:spcPct val="100000"/>
              </a:lnSpc>
              <a:spcBef>
                <a:spcPts val="0"/>
              </a:spcBef>
              <a:spcAft>
                <a:spcPts val="0"/>
              </a:spcAft>
              <a:buClrTx/>
              <a:buSzTx/>
              <a:buFontTx/>
              <a:buNone/>
              <a:tabLst/>
            </a:pPr>
            <a:r>
              <a:rPr lang="en-GB" sz="1200" i="1">
                <a:solidFill>
                  <a:schemeClr val="bg1"/>
                </a:solidFill>
              </a:rPr>
              <a:t>Weighted Average Maturity</a:t>
            </a:r>
            <a:r>
              <a:rPr lang="en-GB" sz="1200" i="1" baseline="30000">
                <a:solidFill>
                  <a:schemeClr val="bg1"/>
                </a:solidFill>
              </a:rPr>
              <a:t> (2)</a:t>
            </a:r>
          </a:p>
        </p:txBody>
      </p:sp>
      <p:sp>
        <p:nvSpPr>
          <p:cNvPr id="8" name="Arrow: Chevron 7">
            <a:extLst>
              <a:ext uri="{FF2B5EF4-FFF2-40B4-BE49-F238E27FC236}">
                <a16:creationId xmlns:a16="http://schemas.microsoft.com/office/drawing/2014/main" id="{3CBBE8CA-9945-90A1-7563-B6C0639B5FF0}"/>
              </a:ext>
            </a:extLst>
          </p:cNvPr>
          <p:cNvSpPr/>
          <p:nvPr/>
        </p:nvSpPr>
        <p:spPr>
          <a:xfrm>
            <a:off x="3558117" y="4157047"/>
            <a:ext cx="2707217" cy="1186193"/>
          </a:xfrm>
          <a:prstGeom prst="chevron">
            <a:avLst/>
          </a:prstGeom>
          <a:solidFill>
            <a:srgbClr val="4D8EBB"/>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GB" sz="1600" b="1">
                <a:solidFill>
                  <a:schemeClr val="bg1"/>
                </a:solidFill>
              </a:rPr>
              <a:t>8.80p</a:t>
            </a:r>
          </a:p>
          <a:p>
            <a:pPr marL="0" marR="0" indent="0" algn="ctr" defTabSz="914400" rtl="0" fontAlgn="auto" latinLnBrk="0" hangingPunct="0">
              <a:lnSpc>
                <a:spcPct val="100000"/>
              </a:lnSpc>
              <a:spcBef>
                <a:spcPts val="0"/>
              </a:spcBef>
              <a:spcAft>
                <a:spcPts val="0"/>
              </a:spcAft>
              <a:buClrTx/>
              <a:buSzTx/>
              <a:buFontTx/>
              <a:buNone/>
              <a:tabLst/>
            </a:pPr>
            <a:r>
              <a:rPr lang="en-GB" sz="1200" i="1">
                <a:solidFill>
                  <a:schemeClr val="bg1"/>
                </a:solidFill>
              </a:rPr>
              <a:t>FY23/24 dividend target</a:t>
            </a:r>
            <a:endParaRPr lang="en-GB" sz="1200" i="1" baseline="30000">
              <a:solidFill>
                <a:schemeClr val="bg1"/>
              </a:solidFill>
            </a:endParaRPr>
          </a:p>
        </p:txBody>
      </p:sp>
      <p:sp>
        <p:nvSpPr>
          <p:cNvPr id="9" name="Arrow: Chevron 8">
            <a:extLst>
              <a:ext uri="{FF2B5EF4-FFF2-40B4-BE49-F238E27FC236}">
                <a16:creationId xmlns:a16="http://schemas.microsoft.com/office/drawing/2014/main" id="{0ADB4B01-1530-0EA8-A126-2E631ED456DE}"/>
              </a:ext>
            </a:extLst>
          </p:cNvPr>
          <p:cNvSpPr/>
          <p:nvPr/>
        </p:nvSpPr>
        <p:spPr>
          <a:xfrm>
            <a:off x="1295400" y="2800350"/>
            <a:ext cx="2707217" cy="1186193"/>
          </a:xfrm>
          <a:prstGeom prst="chevron">
            <a:avLst/>
          </a:prstGeom>
          <a:solidFill>
            <a:srgbClr val="4D8EBB"/>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GB" sz="1600" b="1">
                <a:solidFill>
                  <a:schemeClr val="bg1"/>
                </a:solidFill>
              </a:rPr>
              <a:t>41%</a:t>
            </a:r>
          </a:p>
          <a:p>
            <a:pPr marL="0" marR="0" indent="0" algn="ctr" defTabSz="914400" rtl="0" fontAlgn="auto" latinLnBrk="0" hangingPunct="0">
              <a:lnSpc>
                <a:spcPct val="100000"/>
              </a:lnSpc>
              <a:spcBef>
                <a:spcPts val="0"/>
              </a:spcBef>
              <a:spcAft>
                <a:spcPts val="0"/>
              </a:spcAft>
              <a:buClrTx/>
              <a:buSzTx/>
              <a:buFontTx/>
              <a:buNone/>
              <a:tabLst/>
            </a:pPr>
            <a:r>
              <a:rPr lang="en-GB" sz="1200" i="1">
                <a:solidFill>
                  <a:schemeClr val="bg1"/>
                </a:solidFill>
              </a:rPr>
              <a:t>Gearing</a:t>
            </a:r>
          </a:p>
        </p:txBody>
      </p:sp>
      <p:sp>
        <p:nvSpPr>
          <p:cNvPr id="10" name="Arrow: Chevron 9">
            <a:extLst>
              <a:ext uri="{FF2B5EF4-FFF2-40B4-BE49-F238E27FC236}">
                <a16:creationId xmlns:a16="http://schemas.microsoft.com/office/drawing/2014/main" id="{42BFB881-7E10-2FC3-54F0-2733F4D6C7A6}"/>
              </a:ext>
            </a:extLst>
          </p:cNvPr>
          <p:cNvSpPr/>
          <p:nvPr/>
        </p:nvSpPr>
        <p:spPr>
          <a:xfrm>
            <a:off x="5820833" y="4157047"/>
            <a:ext cx="2707217" cy="1186193"/>
          </a:xfrm>
          <a:prstGeom prst="chevron">
            <a:avLst/>
          </a:prstGeom>
          <a:solidFill>
            <a:srgbClr val="4D8EBB"/>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GB" sz="1600" b="1" dirty="0">
                <a:solidFill>
                  <a:schemeClr val="bg1"/>
                </a:solidFill>
              </a:rPr>
              <a:t>c. 8.6%</a:t>
            </a:r>
          </a:p>
          <a:p>
            <a:pPr marL="0" marR="0" indent="0" algn="ctr" defTabSz="914400" rtl="0" fontAlgn="auto" latinLnBrk="0" hangingPunct="0">
              <a:lnSpc>
                <a:spcPct val="100000"/>
              </a:lnSpc>
              <a:spcBef>
                <a:spcPts val="0"/>
              </a:spcBef>
              <a:spcAft>
                <a:spcPts val="0"/>
              </a:spcAft>
              <a:buClrTx/>
              <a:buSzTx/>
              <a:buFontTx/>
              <a:buNone/>
              <a:tabLst/>
            </a:pPr>
            <a:r>
              <a:rPr lang="en-GB" sz="1200" i="1" dirty="0">
                <a:solidFill>
                  <a:schemeClr val="bg1"/>
                </a:solidFill>
              </a:rPr>
              <a:t>Dividend yield</a:t>
            </a:r>
            <a:r>
              <a:rPr lang="en-GB" sz="1200" i="1" baseline="30000" dirty="0">
                <a:solidFill>
                  <a:schemeClr val="bg1"/>
                </a:solidFill>
              </a:rPr>
              <a:t>(4)</a:t>
            </a:r>
            <a:endParaRPr lang="en-GB" sz="1000" i="1" dirty="0">
              <a:solidFill>
                <a:schemeClr val="bg1"/>
              </a:solidFill>
            </a:endParaRPr>
          </a:p>
        </p:txBody>
      </p:sp>
      <p:sp>
        <p:nvSpPr>
          <p:cNvPr id="11" name="Arrow: Chevron 10">
            <a:extLst>
              <a:ext uri="{FF2B5EF4-FFF2-40B4-BE49-F238E27FC236}">
                <a16:creationId xmlns:a16="http://schemas.microsoft.com/office/drawing/2014/main" id="{A546FA3A-B217-74DC-C766-415DF4B2DCE5}"/>
              </a:ext>
            </a:extLst>
          </p:cNvPr>
          <p:cNvSpPr/>
          <p:nvPr/>
        </p:nvSpPr>
        <p:spPr>
          <a:xfrm>
            <a:off x="3558117" y="2800350"/>
            <a:ext cx="2707217" cy="1186193"/>
          </a:xfrm>
          <a:prstGeom prst="chevron">
            <a:avLst/>
          </a:prstGeom>
          <a:solidFill>
            <a:srgbClr val="4D8EBB"/>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GB" sz="1600" b="1" dirty="0">
                <a:solidFill>
                  <a:schemeClr val="bg1"/>
                </a:solidFill>
              </a:rPr>
              <a:t>3.5%</a:t>
            </a:r>
          </a:p>
          <a:p>
            <a:pPr marL="0" marR="0" indent="0" algn="ctr" defTabSz="914400" rtl="0" fontAlgn="auto" latinLnBrk="0" hangingPunct="0">
              <a:lnSpc>
                <a:spcPct val="100000"/>
              </a:lnSpc>
              <a:spcBef>
                <a:spcPts val="0"/>
              </a:spcBef>
              <a:spcAft>
                <a:spcPts val="0"/>
              </a:spcAft>
              <a:buClrTx/>
              <a:buSzTx/>
              <a:buFontTx/>
              <a:buNone/>
              <a:tabLst/>
            </a:pPr>
            <a:r>
              <a:rPr lang="en-GB" sz="1200" i="1" dirty="0">
                <a:solidFill>
                  <a:schemeClr val="bg1"/>
                </a:solidFill>
              </a:rPr>
              <a:t>Average Cost of Debt</a:t>
            </a:r>
            <a:r>
              <a:rPr lang="en-GB" sz="1200" i="1" baseline="30000" dirty="0">
                <a:solidFill>
                  <a:schemeClr val="bg1"/>
                </a:solidFill>
              </a:rPr>
              <a:t>(2)</a:t>
            </a:r>
          </a:p>
        </p:txBody>
      </p:sp>
      <p:sp>
        <p:nvSpPr>
          <p:cNvPr id="12" name="Arrow: Chevron 11">
            <a:extLst>
              <a:ext uri="{FF2B5EF4-FFF2-40B4-BE49-F238E27FC236}">
                <a16:creationId xmlns:a16="http://schemas.microsoft.com/office/drawing/2014/main" id="{31D14E93-1B0E-C4E1-4FD7-9F33FDA89CF8}"/>
              </a:ext>
            </a:extLst>
          </p:cNvPr>
          <p:cNvSpPr/>
          <p:nvPr/>
        </p:nvSpPr>
        <p:spPr>
          <a:xfrm>
            <a:off x="1295400" y="4157047"/>
            <a:ext cx="2707217" cy="1186193"/>
          </a:xfrm>
          <a:prstGeom prst="chevron">
            <a:avLst/>
          </a:prstGeom>
          <a:solidFill>
            <a:srgbClr val="4D8EBB"/>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GB" sz="1600" b="1">
                <a:solidFill>
                  <a:schemeClr val="bg1"/>
                </a:solidFill>
              </a:rPr>
              <a:t>c. 2x</a:t>
            </a:r>
          </a:p>
          <a:p>
            <a:pPr marL="0" marR="0" indent="0" algn="ctr" defTabSz="914400" rtl="0" fontAlgn="auto" latinLnBrk="0" hangingPunct="0">
              <a:lnSpc>
                <a:spcPct val="100000"/>
              </a:lnSpc>
              <a:spcBef>
                <a:spcPts val="0"/>
              </a:spcBef>
              <a:spcAft>
                <a:spcPts val="0"/>
              </a:spcAft>
              <a:buClrTx/>
              <a:buSzTx/>
              <a:buFontTx/>
              <a:buNone/>
              <a:tabLst/>
            </a:pPr>
            <a:r>
              <a:rPr lang="en-GB" sz="1200" i="1">
                <a:solidFill>
                  <a:schemeClr val="bg1"/>
                </a:solidFill>
              </a:rPr>
              <a:t>Forecast FY24 dividend cover</a:t>
            </a:r>
          </a:p>
        </p:txBody>
      </p:sp>
      <p:sp>
        <p:nvSpPr>
          <p:cNvPr id="13" name="Arrow: Chevron 12">
            <a:extLst>
              <a:ext uri="{FF2B5EF4-FFF2-40B4-BE49-F238E27FC236}">
                <a16:creationId xmlns:a16="http://schemas.microsoft.com/office/drawing/2014/main" id="{9AF5B918-5F38-87DA-60A8-B5CE9D6621BB}"/>
              </a:ext>
            </a:extLst>
          </p:cNvPr>
          <p:cNvSpPr/>
          <p:nvPr/>
        </p:nvSpPr>
        <p:spPr>
          <a:xfrm>
            <a:off x="5820833" y="1452231"/>
            <a:ext cx="2707217" cy="1186193"/>
          </a:xfrm>
          <a:prstGeom prst="chevron">
            <a:avLst/>
          </a:prstGeom>
          <a:solidFill>
            <a:srgbClr val="4D8EBB"/>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GB" sz="1600" b="1">
                <a:solidFill>
                  <a:schemeClr val="bg1"/>
                </a:solidFill>
              </a:rPr>
              <a:t>£44m</a:t>
            </a:r>
          </a:p>
          <a:p>
            <a:pPr marL="0" marR="0" indent="0" algn="ctr" defTabSz="914400" rtl="0" fontAlgn="auto" latinLnBrk="0" hangingPunct="0">
              <a:lnSpc>
                <a:spcPct val="100000"/>
              </a:lnSpc>
              <a:spcBef>
                <a:spcPts val="0"/>
              </a:spcBef>
              <a:spcAft>
                <a:spcPts val="0"/>
              </a:spcAft>
              <a:buClrTx/>
              <a:buSzTx/>
              <a:buFontTx/>
              <a:buNone/>
              <a:tabLst/>
            </a:pPr>
            <a:r>
              <a:rPr lang="en-GB" sz="1200" i="1">
                <a:solidFill>
                  <a:schemeClr val="bg1"/>
                </a:solidFill>
              </a:rPr>
              <a:t>Operational cash flow</a:t>
            </a:r>
            <a:r>
              <a:rPr lang="en-GB" sz="1200" i="1" baseline="30000">
                <a:solidFill>
                  <a:schemeClr val="bg1"/>
                </a:solidFill>
              </a:rPr>
              <a:t>(1)</a:t>
            </a:r>
            <a:endParaRPr lang="en-GB" sz="1200" i="1">
              <a:solidFill>
                <a:schemeClr val="bg1"/>
              </a:solidFill>
            </a:endParaRPr>
          </a:p>
        </p:txBody>
      </p:sp>
      <p:sp>
        <p:nvSpPr>
          <p:cNvPr id="14" name="Arrow: Chevron 13">
            <a:extLst>
              <a:ext uri="{FF2B5EF4-FFF2-40B4-BE49-F238E27FC236}">
                <a16:creationId xmlns:a16="http://schemas.microsoft.com/office/drawing/2014/main" id="{34B1AC27-86A3-0475-05DB-B196D9365983}"/>
              </a:ext>
            </a:extLst>
          </p:cNvPr>
          <p:cNvSpPr/>
          <p:nvPr/>
        </p:nvSpPr>
        <p:spPr>
          <a:xfrm>
            <a:off x="3558117" y="1452231"/>
            <a:ext cx="2707217" cy="1186193"/>
          </a:xfrm>
          <a:prstGeom prst="chevron">
            <a:avLst/>
          </a:prstGeom>
          <a:solidFill>
            <a:srgbClr val="4D8EBB"/>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GB" sz="1600" b="1">
                <a:solidFill>
                  <a:schemeClr val="bg1"/>
                </a:solidFill>
              </a:rPr>
              <a:t>136.0p</a:t>
            </a:r>
          </a:p>
          <a:p>
            <a:pPr marL="0" marR="0" indent="0" algn="ctr" defTabSz="914400" rtl="0" fontAlgn="auto" latinLnBrk="0" hangingPunct="0">
              <a:lnSpc>
                <a:spcPct val="100000"/>
              </a:lnSpc>
              <a:spcBef>
                <a:spcPts val="0"/>
              </a:spcBef>
              <a:spcAft>
                <a:spcPts val="0"/>
              </a:spcAft>
              <a:buClrTx/>
              <a:buSzTx/>
              <a:buFontTx/>
              <a:buNone/>
              <a:tabLst/>
            </a:pPr>
            <a:r>
              <a:rPr lang="en-GB" sz="1200" i="1">
                <a:solidFill>
                  <a:schemeClr val="bg1"/>
                </a:solidFill>
              </a:rPr>
              <a:t>NAV per share</a:t>
            </a:r>
          </a:p>
        </p:txBody>
      </p:sp>
      <p:sp>
        <p:nvSpPr>
          <p:cNvPr id="15" name="Arrow: Chevron 14">
            <a:extLst>
              <a:ext uri="{FF2B5EF4-FFF2-40B4-BE49-F238E27FC236}">
                <a16:creationId xmlns:a16="http://schemas.microsoft.com/office/drawing/2014/main" id="{77BF1250-D779-5EBA-67E0-9709CA0477D9}"/>
              </a:ext>
            </a:extLst>
          </p:cNvPr>
          <p:cNvSpPr/>
          <p:nvPr/>
        </p:nvSpPr>
        <p:spPr>
          <a:xfrm>
            <a:off x="1295400" y="1452231"/>
            <a:ext cx="2707217" cy="1186193"/>
          </a:xfrm>
          <a:prstGeom prst="chevron">
            <a:avLst/>
          </a:prstGeom>
          <a:solidFill>
            <a:srgbClr val="4D8EBB"/>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GB" sz="1600" b="1" dirty="0">
                <a:solidFill>
                  <a:schemeClr val="bg1"/>
                </a:solidFill>
              </a:rPr>
              <a:t>£1,412m</a:t>
            </a:r>
          </a:p>
          <a:p>
            <a:pPr marL="0" marR="0" indent="0" algn="ctr" defTabSz="914400" rtl="0" fontAlgn="auto" latinLnBrk="0" hangingPunct="0">
              <a:lnSpc>
                <a:spcPct val="100000"/>
              </a:lnSpc>
              <a:spcBef>
                <a:spcPts val="0"/>
              </a:spcBef>
              <a:spcAft>
                <a:spcPts val="0"/>
              </a:spcAft>
              <a:buClrTx/>
              <a:buSzTx/>
              <a:buFontTx/>
              <a:buNone/>
              <a:tabLst/>
            </a:pPr>
            <a:r>
              <a:rPr lang="en-GB" sz="1200" i="1" dirty="0">
                <a:solidFill>
                  <a:schemeClr val="bg1"/>
                </a:solidFill>
              </a:rPr>
              <a:t>Gross Asset Value</a:t>
            </a:r>
          </a:p>
        </p:txBody>
      </p:sp>
      <p:sp>
        <p:nvSpPr>
          <p:cNvPr id="16" name="Arrow: Pentagon 15">
            <a:extLst>
              <a:ext uri="{FF2B5EF4-FFF2-40B4-BE49-F238E27FC236}">
                <a16:creationId xmlns:a16="http://schemas.microsoft.com/office/drawing/2014/main" id="{91E72108-39D0-1E08-D52C-DBF2B1BAB2E9}"/>
              </a:ext>
            </a:extLst>
          </p:cNvPr>
          <p:cNvSpPr/>
          <p:nvPr/>
        </p:nvSpPr>
        <p:spPr>
          <a:xfrm>
            <a:off x="615950" y="1452231"/>
            <a:ext cx="1123950" cy="1186193"/>
          </a:xfrm>
          <a:prstGeom prst="homePlate">
            <a:avLst/>
          </a:prstGeom>
          <a:solidFill>
            <a:srgbClr val="10395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GB" sz="1200" b="1">
                <a:solidFill>
                  <a:schemeClr val="bg1"/>
                </a:solidFill>
              </a:rPr>
              <a:t>Financial Overview</a:t>
            </a:r>
          </a:p>
        </p:txBody>
      </p:sp>
      <p:sp>
        <p:nvSpPr>
          <p:cNvPr id="17" name="Arrow: Pentagon 16">
            <a:extLst>
              <a:ext uri="{FF2B5EF4-FFF2-40B4-BE49-F238E27FC236}">
                <a16:creationId xmlns:a16="http://schemas.microsoft.com/office/drawing/2014/main" id="{BFB0C123-1375-97C2-D2F6-3900AA1D158B}"/>
              </a:ext>
            </a:extLst>
          </p:cNvPr>
          <p:cNvSpPr/>
          <p:nvPr/>
        </p:nvSpPr>
        <p:spPr>
          <a:xfrm>
            <a:off x="615950" y="2800350"/>
            <a:ext cx="1123950" cy="1186193"/>
          </a:xfrm>
          <a:prstGeom prst="homePlate">
            <a:avLst/>
          </a:prstGeom>
          <a:solidFill>
            <a:srgbClr val="10395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algn="ctr"/>
            <a:r>
              <a:rPr lang="en-GB" sz="1200" b="1">
                <a:solidFill>
                  <a:schemeClr val="bg1"/>
                </a:solidFill>
              </a:rPr>
              <a:t>Defensive Debt Strategy</a:t>
            </a:r>
          </a:p>
        </p:txBody>
      </p:sp>
      <p:sp>
        <p:nvSpPr>
          <p:cNvPr id="18" name="Arrow: Pentagon 17">
            <a:extLst>
              <a:ext uri="{FF2B5EF4-FFF2-40B4-BE49-F238E27FC236}">
                <a16:creationId xmlns:a16="http://schemas.microsoft.com/office/drawing/2014/main" id="{FE3D3FD7-C37B-5766-13D5-A9DA165D5847}"/>
              </a:ext>
            </a:extLst>
          </p:cNvPr>
          <p:cNvSpPr/>
          <p:nvPr/>
        </p:nvSpPr>
        <p:spPr>
          <a:xfrm>
            <a:off x="615950" y="4157047"/>
            <a:ext cx="1123950" cy="1186193"/>
          </a:xfrm>
          <a:prstGeom prst="homePlate">
            <a:avLst/>
          </a:prstGeom>
          <a:solidFill>
            <a:srgbClr val="10395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algn="ctr"/>
            <a:r>
              <a:rPr lang="en-GB" sz="1200" b="1">
                <a:solidFill>
                  <a:schemeClr val="bg1"/>
                </a:solidFill>
              </a:rPr>
              <a:t>Attractive Dividend</a:t>
            </a:r>
          </a:p>
        </p:txBody>
      </p:sp>
      <p:sp>
        <p:nvSpPr>
          <p:cNvPr id="20" name="TextBox 19">
            <a:extLst>
              <a:ext uri="{FF2B5EF4-FFF2-40B4-BE49-F238E27FC236}">
                <a16:creationId xmlns:a16="http://schemas.microsoft.com/office/drawing/2014/main" id="{77E70EFE-1FB3-9A77-5333-0B96869AFD1B}"/>
              </a:ext>
            </a:extLst>
          </p:cNvPr>
          <p:cNvSpPr txBox="1"/>
          <p:nvPr/>
        </p:nvSpPr>
        <p:spPr>
          <a:xfrm>
            <a:off x="6124575" y="2383627"/>
            <a:ext cx="1724025"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pt-BR" sz="1000" b="0" i="1" u="none" strike="noStrike" cap="none" spc="0" normalizeH="0" baseline="0">
                <a:ln>
                  <a:noFill/>
                </a:ln>
                <a:solidFill>
                  <a:schemeClr val="bg1"/>
                </a:solidFill>
                <a:effectLst/>
                <a:uFillTx/>
                <a:latin typeface="+mn-lt"/>
                <a:ea typeface="+mn-ea"/>
                <a:cs typeface="+mn-cs"/>
                <a:sym typeface="Calibri"/>
              </a:rPr>
              <a:t>H1 FY23: £51m  /  FY23: £108m</a:t>
            </a:r>
          </a:p>
        </p:txBody>
      </p:sp>
      <p:sp>
        <p:nvSpPr>
          <p:cNvPr id="21" name="TextBox 20">
            <a:extLst>
              <a:ext uri="{FF2B5EF4-FFF2-40B4-BE49-F238E27FC236}">
                <a16:creationId xmlns:a16="http://schemas.microsoft.com/office/drawing/2014/main" id="{61D57E5B-73A8-F009-1D86-493FA75116CC}"/>
              </a:ext>
            </a:extLst>
          </p:cNvPr>
          <p:cNvSpPr txBox="1"/>
          <p:nvPr/>
        </p:nvSpPr>
        <p:spPr>
          <a:xfrm>
            <a:off x="4002617" y="2395381"/>
            <a:ext cx="1724025"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pt-BR" sz="1000" b="0" i="1" u="none" strike="noStrike" cap="none" spc="0" normalizeH="0" baseline="0">
                <a:ln>
                  <a:noFill/>
                </a:ln>
                <a:solidFill>
                  <a:schemeClr val="bg1"/>
                </a:solidFill>
                <a:effectLst/>
                <a:uFillTx/>
                <a:latin typeface="+mn-lt"/>
                <a:ea typeface="+mn-ea"/>
                <a:cs typeface="+mn-cs"/>
                <a:sym typeface="Calibri"/>
              </a:rPr>
              <a:t>FY23: 139.7p</a:t>
            </a:r>
          </a:p>
        </p:txBody>
      </p:sp>
      <p:sp>
        <p:nvSpPr>
          <p:cNvPr id="22" name="TextBox 21">
            <a:extLst>
              <a:ext uri="{FF2B5EF4-FFF2-40B4-BE49-F238E27FC236}">
                <a16:creationId xmlns:a16="http://schemas.microsoft.com/office/drawing/2014/main" id="{6E2CBDC6-5A5A-2935-CF6F-7F75E7F64F3C}"/>
              </a:ext>
            </a:extLst>
          </p:cNvPr>
          <p:cNvSpPr txBox="1"/>
          <p:nvPr/>
        </p:nvSpPr>
        <p:spPr>
          <a:xfrm>
            <a:off x="1739900" y="2365194"/>
            <a:ext cx="1724025"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pt-BR" sz="1000" b="0" i="1" u="none" strike="noStrike" cap="none" spc="0" normalizeH="0" baseline="0">
                <a:ln>
                  <a:noFill/>
                </a:ln>
                <a:solidFill>
                  <a:schemeClr val="bg1"/>
                </a:solidFill>
                <a:effectLst/>
                <a:uFillTx/>
                <a:latin typeface="+mn-lt"/>
                <a:ea typeface="+mn-ea"/>
                <a:cs typeface="+mn-cs"/>
                <a:sym typeface="Calibri"/>
              </a:rPr>
              <a:t>FY23: £1,438m</a:t>
            </a:r>
          </a:p>
        </p:txBody>
      </p:sp>
      <p:sp>
        <p:nvSpPr>
          <p:cNvPr id="23" name="TextBox 22">
            <a:extLst>
              <a:ext uri="{FF2B5EF4-FFF2-40B4-BE49-F238E27FC236}">
                <a16:creationId xmlns:a16="http://schemas.microsoft.com/office/drawing/2014/main" id="{594F833E-7A04-DD0B-1A06-F9E36261AE19}"/>
              </a:ext>
            </a:extLst>
          </p:cNvPr>
          <p:cNvSpPr txBox="1"/>
          <p:nvPr/>
        </p:nvSpPr>
        <p:spPr>
          <a:xfrm>
            <a:off x="1786995" y="3750690"/>
            <a:ext cx="1724025"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GB" sz="1000" i="1">
                <a:solidFill>
                  <a:schemeClr val="bg1"/>
                </a:solidFill>
              </a:rPr>
              <a:t>FY23: 41%</a:t>
            </a:r>
          </a:p>
        </p:txBody>
      </p:sp>
      <p:sp>
        <p:nvSpPr>
          <p:cNvPr id="24" name="TextBox 23">
            <a:extLst>
              <a:ext uri="{FF2B5EF4-FFF2-40B4-BE49-F238E27FC236}">
                <a16:creationId xmlns:a16="http://schemas.microsoft.com/office/drawing/2014/main" id="{EEE43B69-0D15-3858-EC00-BC3DED491121}"/>
              </a:ext>
            </a:extLst>
          </p:cNvPr>
          <p:cNvSpPr txBox="1"/>
          <p:nvPr/>
        </p:nvSpPr>
        <p:spPr>
          <a:xfrm>
            <a:off x="4049712" y="3743131"/>
            <a:ext cx="1724025"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GB" sz="1000" i="1">
                <a:solidFill>
                  <a:schemeClr val="bg1"/>
                </a:solidFill>
              </a:rPr>
              <a:t>FY23: 3.5%</a:t>
            </a:r>
          </a:p>
        </p:txBody>
      </p:sp>
      <p:sp>
        <p:nvSpPr>
          <p:cNvPr id="25" name="TextBox 24">
            <a:extLst>
              <a:ext uri="{FF2B5EF4-FFF2-40B4-BE49-F238E27FC236}">
                <a16:creationId xmlns:a16="http://schemas.microsoft.com/office/drawing/2014/main" id="{6C5F2A80-EDB7-DEDA-1E89-6463131513B1}"/>
              </a:ext>
            </a:extLst>
          </p:cNvPr>
          <p:cNvSpPr txBox="1"/>
          <p:nvPr/>
        </p:nvSpPr>
        <p:spPr>
          <a:xfrm>
            <a:off x="6312428" y="3741727"/>
            <a:ext cx="1724025"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pt-BR" sz="1000" b="0" i="1" u="none" strike="noStrike" cap="none" spc="0" normalizeH="0" baseline="0">
                <a:ln>
                  <a:noFill/>
                </a:ln>
                <a:solidFill>
                  <a:schemeClr val="bg1"/>
                </a:solidFill>
                <a:effectLst/>
                <a:uFillTx/>
                <a:latin typeface="+mn-lt"/>
                <a:ea typeface="+mn-ea"/>
                <a:cs typeface="+mn-cs"/>
                <a:sym typeface="Calibri"/>
              </a:rPr>
              <a:t>FY23: 12.6 years</a:t>
            </a:r>
          </a:p>
        </p:txBody>
      </p:sp>
      <p:sp>
        <p:nvSpPr>
          <p:cNvPr id="26" name="TextBox 25">
            <a:extLst>
              <a:ext uri="{FF2B5EF4-FFF2-40B4-BE49-F238E27FC236}">
                <a16:creationId xmlns:a16="http://schemas.microsoft.com/office/drawing/2014/main" id="{3FEF3600-E2A8-0853-32C5-E0D0726AA344}"/>
              </a:ext>
            </a:extLst>
          </p:cNvPr>
          <p:cNvSpPr txBox="1"/>
          <p:nvPr/>
        </p:nvSpPr>
        <p:spPr>
          <a:xfrm>
            <a:off x="1739899" y="5091250"/>
            <a:ext cx="1724025"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pt-BR" sz="1000" b="0" i="1" u="none" strike="noStrike" cap="none" spc="0" normalizeH="0" baseline="0">
                <a:ln>
                  <a:noFill/>
                </a:ln>
                <a:solidFill>
                  <a:schemeClr val="bg1"/>
                </a:solidFill>
                <a:effectLst/>
                <a:uFillTx/>
                <a:latin typeface="+mn-lt"/>
                <a:ea typeface="+mn-ea"/>
                <a:cs typeface="+mn-cs"/>
                <a:sym typeface="Calibri"/>
              </a:rPr>
              <a:t>FY23: 2.1x</a:t>
            </a:r>
          </a:p>
        </p:txBody>
      </p:sp>
      <p:sp>
        <p:nvSpPr>
          <p:cNvPr id="27" name="TextBox 26">
            <a:extLst>
              <a:ext uri="{FF2B5EF4-FFF2-40B4-BE49-F238E27FC236}">
                <a16:creationId xmlns:a16="http://schemas.microsoft.com/office/drawing/2014/main" id="{0F4DBD8C-94A9-DF19-A9B8-AA8D125A5421}"/>
              </a:ext>
            </a:extLst>
          </p:cNvPr>
          <p:cNvSpPr txBox="1"/>
          <p:nvPr/>
        </p:nvSpPr>
        <p:spPr>
          <a:xfrm>
            <a:off x="3984624" y="5091249"/>
            <a:ext cx="1724025"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pt-BR" sz="1000" b="0" i="1" u="none" strike="noStrike" cap="none" spc="0" normalizeH="0" baseline="0">
                <a:ln>
                  <a:noFill/>
                </a:ln>
                <a:solidFill>
                  <a:schemeClr val="bg1"/>
                </a:solidFill>
                <a:effectLst/>
                <a:uFillTx/>
                <a:latin typeface="+mn-lt"/>
                <a:ea typeface="+mn-ea"/>
                <a:cs typeface="+mn-cs"/>
                <a:sym typeface="Calibri"/>
              </a:rPr>
              <a:t> FY23: 8.40p</a:t>
            </a:r>
            <a:r>
              <a:rPr kumimoji="0" lang="pt-BR" sz="1000" b="0" i="1" u="none" strike="noStrike" cap="none" spc="0" normalizeH="0" baseline="30000">
                <a:ln>
                  <a:noFill/>
                </a:ln>
                <a:solidFill>
                  <a:schemeClr val="bg1"/>
                </a:solidFill>
                <a:effectLst/>
                <a:uFillTx/>
                <a:latin typeface="+mn-lt"/>
                <a:ea typeface="+mn-ea"/>
                <a:cs typeface="+mn-cs"/>
                <a:sym typeface="Calibri"/>
              </a:rPr>
              <a:t>(3)</a:t>
            </a:r>
          </a:p>
        </p:txBody>
      </p:sp>
      <p:sp>
        <p:nvSpPr>
          <p:cNvPr id="28" name="TextBox 27">
            <a:extLst>
              <a:ext uri="{FF2B5EF4-FFF2-40B4-BE49-F238E27FC236}">
                <a16:creationId xmlns:a16="http://schemas.microsoft.com/office/drawing/2014/main" id="{62AE635E-F8D4-CE8D-DBFD-16AE5B544BA9}"/>
              </a:ext>
            </a:extLst>
          </p:cNvPr>
          <p:cNvSpPr txBox="1"/>
          <p:nvPr/>
        </p:nvSpPr>
        <p:spPr>
          <a:xfrm>
            <a:off x="6312427" y="5091249"/>
            <a:ext cx="1724025"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GB" sz="1000" i="1">
                <a:solidFill>
                  <a:schemeClr val="bg1"/>
                </a:solidFill>
              </a:rPr>
              <a:t>FY23: 7.3%</a:t>
            </a:r>
            <a:r>
              <a:rPr lang="en-GB" sz="1000" i="1" baseline="30000">
                <a:solidFill>
                  <a:schemeClr val="bg1"/>
                </a:solidFill>
              </a:rPr>
              <a:t>(5)</a:t>
            </a:r>
          </a:p>
        </p:txBody>
      </p:sp>
    </p:spTree>
    <p:extLst>
      <p:ext uri="{BB962C8B-B14F-4D97-AF65-F5344CB8AC3E}">
        <p14:creationId xmlns:p14="http://schemas.microsoft.com/office/powerpoint/2010/main" val="222595238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7DDFC100-13F3-4A45-8E63-286D986061CD}"/>
              </a:ext>
            </a:extLst>
          </p:cNvPr>
          <p:cNvGraphicFramePr>
            <a:graphicFrameLocks/>
          </p:cNvGraphicFramePr>
          <p:nvPr>
            <p:custDataLst>
              <p:tags r:id="rId1"/>
            </p:custDataLst>
            <p:extLst>
              <p:ext uri="{D42A27DB-BD31-4B8C-83A1-F6EECF244321}">
                <p14:modId xmlns:p14="http://schemas.microsoft.com/office/powerpoint/2010/main" val="3278032595"/>
              </p:ext>
            </p:extLst>
          </p:nvPr>
        </p:nvGraphicFramePr>
        <p:xfrm>
          <a:off x="3695327" y="4189445"/>
          <a:ext cx="5861798" cy="2389154"/>
        </p:xfrm>
        <a:graphic>
          <a:graphicData uri="http://schemas.openxmlformats.org/drawingml/2006/chart">
            <c:chart xmlns:c="http://schemas.openxmlformats.org/drawingml/2006/chart" xmlns:r="http://schemas.openxmlformats.org/officeDocument/2006/relationships" r:id="rId6"/>
          </a:graphicData>
        </a:graphic>
      </p:graphicFrame>
      <p:sp>
        <p:nvSpPr>
          <p:cNvPr id="2" name="Title 1">
            <a:extLst>
              <a:ext uri="{FF2B5EF4-FFF2-40B4-BE49-F238E27FC236}">
                <a16:creationId xmlns:a16="http://schemas.microsoft.com/office/drawing/2014/main" id="{686CA4C6-2EE2-F206-320F-3E5B29C0F13C}"/>
              </a:ext>
            </a:extLst>
          </p:cNvPr>
          <p:cNvSpPr>
            <a:spLocks noGrp="1"/>
          </p:cNvSpPr>
          <p:nvPr>
            <p:ph type="title"/>
          </p:nvPr>
        </p:nvSpPr>
        <p:spPr/>
        <p:txBody>
          <a:bodyPr/>
          <a:lstStyle/>
          <a:p>
            <a:r>
              <a:rPr lang="en-GB"/>
              <a:t>Portfolio overview</a:t>
            </a:r>
          </a:p>
        </p:txBody>
      </p:sp>
      <p:sp>
        <p:nvSpPr>
          <p:cNvPr id="3" name="Text Placeholder 2">
            <a:extLst>
              <a:ext uri="{FF2B5EF4-FFF2-40B4-BE49-F238E27FC236}">
                <a16:creationId xmlns:a16="http://schemas.microsoft.com/office/drawing/2014/main" id="{8FA017AB-93C9-89B5-36BE-5E5BC2FF58CD}"/>
              </a:ext>
            </a:extLst>
          </p:cNvPr>
          <p:cNvSpPr>
            <a:spLocks noGrp="1"/>
          </p:cNvSpPr>
          <p:nvPr>
            <p:ph type="body" sz="quarter" idx="10"/>
          </p:nvPr>
        </p:nvSpPr>
        <p:spPr>
          <a:xfrm>
            <a:off x="616243" y="926635"/>
            <a:ext cx="7899107" cy="273529"/>
          </a:xfrm>
        </p:spPr>
        <p:txBody>
          <a:bodyPr/>
          <a:lstStyle/>
          <a:p>
            <a:r>
              <a:rPr lang="en-GB" dirty="0"/>
              <a:t>Robust UK renewable asset portfolio with high visibility of income</a:t>
            </a:r>
          </a:p>
        </p:txBody>
      </p:sp>
      <p:sp>
        <p:nvSpPr>
          <p:cNvPr id="4" name="Footer Placeholder 3">
            <a:extLst>
              <a:ext uri="{FF2B5EF4-FFF2-40B4-BE49-F238E27FC236}">
                <a16:creationId xmlns:a16="http://schemas.microsoft.com/office/drawing/2014/main" id="{7BADAAE9-01DF-2912-4D99-E2CF345230C2}"/>
              </a:ext>
            </a:extLst>
          </p:cNvPr>
          <p:cNvSpPr>
            <a:spLocks noGrp="1"/>
          </p:cNvSpPr>
          <p:nvPr>
            <p:ph type="ftr" sz="quarter" idx="3"/>
          </p:nvPr>
        </p:nvSpPr>
        <p:spPr/>
        <p:txBody>
          <a:bodyPr/>
          <a:lstStyle/>
          <a:p>
            <a:r>
              <a:rPr lang="en-GB"/>
              <a:t>Notes: (1) Split by capacity; all operational projects have subsidy-backed revenues; (2) Split by capacity; (3) for solar portfolio only, </a:t>
            </a:r>
            <a:r>
              <a:rPr lang="en-GB" err="1"/>
              <a:t>FiT</a:t>
            </a:r>
            <a:r>
              <a:rPr lang="en-GB"/>
              <a:t> tariffs converted to equivalent ROC banding</a:t>
            </a:r>
          </a:p>
        </p:txBody>
      </p:sp>
      <p:sp>
        <p:nvSpPr>
          <p:cNvPr id="5" name="Slide Number Placeholder 4">
            <a:extLst>
              <a:ext uri="{FF2B5EF4-FFF2-40B4-BE49-F238E27FC236}">
                <a16:creationId xmlns:a16="http://schemas.microsoft.com/office/drawing/2014/main" id="{115FEAAC-A443-97DE-9DEC-F8DFE0889E0B}"/>
              </a:ext>
            </a:extLst>
          </p:cNvPr>
          <p:cNvSpPr>
            <a:spLocks noGrp="1"/>
          </p:cNvSpPr>
          <p:nvPr>
            <p:ph type="sldNum" sz="quarter" idx="4"/>
          </p:nvPr>
        </p:nvSpPr>
        <p:spPr/>
        <p:txBody>
          <a:bodyPr/>
          <a:lstStyle/>
          <a:p>
            <a:fld id="{4CBE7655-89A8-439C-9363-D907D3BD3A6B}" type="slidenum">
              <a:rPr lang="en-GB" smtClean="0"/>
              <a:pPr/>
              <a:t>13</a:t>
            </a:fld>
            <a:endParaRPr lang="en-GB"/>
          </a:p>
        </p:txBody>
      </p:sp>
      <p:sp>
        <p:nvSpPr>
          <p:cNvPr id="8" name="Rectangle 7">
            <a:extLst>
              <a:ext uri="{FF2B5EF4-FFF2-40B4-BE49-F238E27FC236}">
                <a16:creationId xmlns:a16="http://schemas.microsoft.com/office/drawing/2014/main" id="{EAED366F-A390-6CAC-BA12-BFBAE9FEDBA9}"/>
              </a:ext>
            </a:extLst>
          </p:cNvPr>
          <p:cNvSpPr/>
          <p:nvPr/>
        </p:nvSpPr>
        <p:spPr>
          <a:xfrm>
            <a:off x="4838401" y="1329428"/>
            <a:ext cx="1670054" cy="307775"/>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GB" sz="1400" b="1" dirty="0">
                <a:solidFill>
                  <a:srgbClr val="103952"/>
                </a:solidFill>
                <a:latin typeface="Calibri" panose="020F0502020204030204" pitchFamily="34" charset="0"/>
                <a:cs typeface="Calibri" panose="020F0502020204030204" pitchFamily="34" charset="0"/>
              </a:rPr>
              <a:t>Subsidy Split</a:t>
            </a:r>
            <a:r>
              <a:rPr lang="en-GB" sz="1400" b="1" baseline="30000" dirty="0">
                <a:solidFill>
                  <a:srgbClr val="103952"/>
                </a:solidFill>
                <a:latin typeface="Calibri" panose="020F0502020204030204" pitchFamily="34" charset="0"/>
                <a:cs typeface="Calibri" panose="020F0502020204030204" pitchFamily="34" charset="0"/>
              </a:rPr>
              <a:t>(1)</a:t>
            </a:r>
            <a:endParaRPr kumimoji="0" lang="en-GB" sz="1400" b="1" i="0" u="none" strike="noStrike" cap="none" spc="0" normalizeH="0" baseline="30000" dirty="0">
              <a:ln>
                <a:noFill/>
              </a:ln>
              <a:solidFill>
                <a:srgbClr val="103952"/>
              </a:solidFill>
              <a:effectLst/>
              <a:uFillTx/>
              <a:latin typeface="Calibri" panose="020F0502020204030204" pitchFamily="34" charset="0"/>
              <a:cs typeface="Calibri" panose="020F0502020204030204" pitchFamily="34" charset="0"/>
              <a:sym typeface="Calibri"/>
            </a:endParaRPr>
          </a:p>
        </p:txBody>
      </p:sp>
      <p:sp>
        <p:nvSpPr>
          <p:cNvPr id="9" name="Rectangle 8">
            <a:extLst>
              <a:ext uri="{FF2B5EF4-FFF2-40B4-BE49-F238E27FC236}">
                <a16:creationId xmlns:a16="http://schemas.microsoft.com/office/drawing/2014/main" id="{63563C82-8C64-29EE-C18D-1F2161581C83}"/>
              </a:ext>
            </a:extLst>
          </p:cNvPr>
          <p:cNvSpPr/>
          <p:nvPr/>
        </p:nvSpPr>
        <p:spPr>
          <a:xfrm>
            <a:off x="615947" y="1329428"/>
            <a:ext cx="3803653" cy="307775"/>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GB" sz="1400" b="1" dirty="0">
                <a:solidFill>
                  <a:srgbClr val="103952"/>
                </a:solidFill>
                <a:latin typeface="Calibri" panose="020F0502020204030204" pitchFamily="34" charset="0"/>
                <a:cs typeface="Calibri" panose="020F0502020204030204" pitchFamily="34" charset="0"/>
              </a:rPr>
              <a:t>Key Highlights</a:t>
            </a:r>
            <a:endParaRPr kumimoji="0" lang="en-GB" sz="1400" b="1" i="0" u="none" strike="noStrike" cap="none" spc="0" normalizeH="0" baseline="30000" dirty="0">
              <a:ln>
                <a:noFill/>
              </a:ln>
              <a:solidFill>
                <a:srgbClr val="103952"/>
              </a:solidFill>
              <a:effectLst/>
              <a:uFillTx/>
              <a:latin typeface="Calibri" panose="020F0502020204030204" pitchFamily="34" charset="0"/>
              <a:cs typeface="Calibri" panose="020F0502020204030204" pitchFamily="34" charset="0"/>
              <a:sym typeface="Calibri"/>
            </a:endParaRPr>
          </a:p>
        </p:txBody>
      </p:sp>
      <p:sp>
        <p:nvSpPr>
          <p:cNvPr id="10" name="Rectangle 9">
            <a:extLst>
              <a:ext uri="{FF2B5EF4-FFF2-40B4-BE49-F238E27FC236}">
                <a16:creationId xmlns:a16="http://schemas.microsoft.com/office/drawing/2014/main" id="{9730F165-4E6E-BE34-919B-4D88AFB1F4B7}"/>
              </a:ext>
            </a:extLst>
          </p:cNvPr>
          <p:cNvSpPr/>
          <p:nvPr/>
        </p:nvSpPr>
        <p:spPr>
          <a:xfrm>
            <a:off x="4724399" y="3908069"/>
            <a:ext cx="3803653" cy="276997"/>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GB" sz="1200" b="1" dirty="0">
                <a:solidFill>
                  <a:srgbClr val="103952"/>
                </a:solidFill>
                <a:latin typeface="Calibri" panose="020F0502020204030204" pitchFamily="34" charset="0"/>
                <a:cs typeface="Calibri" panose="020F0502020204030204" pitchFamily="34" charset="0"/>
              </a:rPr>
              <a:t>Limited Asset Concentration Risk</a:t>
            </a:r>
            <a:endParaRPr kumimoji="0" lang="en-GB" sz="1200" b="1" i="0" u="none" strike="noStrike" cap="none" spc="0" normalizeH="0" baseline="30000" dirty="0">
              <a:ln>
                <a:noFill/>
              </a:ln>
              <a:solidFill>
                <a:srgbClr val="103952"/>
              </a:solidFill>
              <a:effectLst/>
              <a:uFillTx/>
              <a:latin typeface="Calibri" panose="020F0502020204030204" pitchFamily="34" charset="0"/>
              <a:cs typeface="Calibri" panose="020F0502020204030204" pitchFamily="34" charset="0"/>
              <a:sym typeface="Calibri"/>
            </a:endParaRPr>
          </a:p>
        </p:txBody>
      </p:sp>
      <p:sp>
        <p:nvSpPr>
          <p:cNvPr id="14" name="Rectangle 13">
            <a:extLst>
              <a:ext uri="{FF2B5EF4-FFF2-40B4-BE49-F238E27FC236}">
                <a16:creationId xmlns:a16="http://schemas.microsoft.com/office/drawing/2014/main" id="{48F1F59B-5648-3786-A0B8-F810B7C22B73}"/>
              </a:ext>
            </a:extLst>
          </p:cNvPr>
          <p:cNvSpPr/>
          <p:nvPr/>
        </p:nvSpPr>
        <p:spPr>
          <a:xfrm>
            <a:off x="5002386" y="4950876"/>
            <a:ext cx="1104257" cy="747484"/>
          </a:xfrm>
          <a:prstGeom prst="rect">
            <a:avLst/>
          </a:prstGeom>
          <a:solidFill>
            <a:srgbClr val="1A4766"/>
          </a:solidFill>
          <a:ln w="12700" cap="flat">
            <a:noFill/>
            <a:prstDash val="dash"/>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GB" sz="1600" b="1">
                <a:solidFill>
                  <a:schemeClr val="bg1"/>
                </a:solidFill>
                <a:latin typeface="Calibri" panose="020F0502020204030204" pitchFamily="34" charset="0"/>
                <a:cs typeface="Calibri" panose="020F0502020204030204" pitchFamily="34" charset="0"/>
              </a:rPr>
              <a:t>40%</a:t>
            </a:r>
          </a:p>
          <a:p>
            <a:pPr marL="0" marR="0" indent="0" algn="ctr" defTabSz="914400" rtl="0" fontAlgn="auto" latinLnBrk="0" hangingPunct="0">
              <a:lnSpc>
                <a:spcPct val="100000"/>
              </a:lnSpc>
              <a:spcBef>
                <a:spcPts val="0"/>
              </a:spcBef>
              <a:spcAft>
                <a:spcPts val="0"/>
              </a:spcAft>
              <a:buClrTx/>
              <a:buSzTx/>
              <a:buFontTx/>
              <a:buNone/>
              <a:tabLst/>
            </a:pPr>
            <a:r>
              <a:rPr lang="en-GB" sz="1000" i="1">
                <a:solidFill>
                  <a:schemeClr val="bg1"/>
                </a:solidFill>
                <a:latin typeface="Calibri" panose="020F0502020204030204" pitchFamily="34" charset="0"/>
                <a:cs typeface="Calibri" panose="020F0502020204030204" pitchFamily="34" charset="0"/>
              </a:rPr>
              <a:t>Top 10 assets by capacity</a:t>
            </a:r>
          </a:p>
        </p:txBody>
      </p:sp>
      <p:sp>
        <p:nvSpPr>
          <p:cNvPr id="16" name="Rectangle 15">
            <a:extLst>
              <a:ext uri="{FF2B5EF4-FFF2-40B4-BE49-F238E27FC236}">
                <a16:creationId xmlns:a16="http://schemas.microsoft.com/office/drawing/2014/main" id="{1F5A9FFB-46FB-B8B3-CEE3-904096E44EBA}"/>
              </a:ext>
            </a:extLst>
          </p:cNvPr>
          <p:cNvSpPr/>
          <p:nvPr/>
        </p:nvSpPr>
        <p:spPr>
          <a:xfrm>
            <a:off x="627131" y="1716747"/>
            <a:ext cx="1187115" cy="637249"/>
          </a:xfrm>
          <a:prstGeom prst="rect">
            <a:avLst/>
          </a:prstGeom>
          <a:solidFill>
            <a:srgbClr val="1A476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GB" sz="1600" b="1" dirty="0">
                <a:solidFill>
                  <a:schemeClr val="bg1"/>
                </a:solidFill>
                <a:latin typeface="Calibri" panose="020F0502020204030204" pitchFamily="34" charset="0"/>
                <a:cs typeface="Calibri" panose="020F0502020204030204" pitchFamily="34" charset="0"/>
              </a:rPr>
              <a:t>27.1</a:t>
            </a:r>
          </a:p>
          <a:p>
            <a:pPr marL="0" marR="0" indent="0" algn="ctr" defTabSz="914400" rtl="0" fontAlgn="auto" latinLnBrk="0" hangingPunct="0">
              <a:lnSpc>
                <a:spcPct val="100000"/>
              </a:lnSpc>
              <a:spcBef>
                <a:spcPts val="0"/>
              </a:spcBef>
              <a:spcAft>
                <a:spcPts val="0"/>
              </a:spcAft>
              <a:buClrTx/>
              <a:buSzTx/>
              <a:buFontTx/>
              <a:buNone/>
              <a:tabLst/>
            </a:pPr>
            <a:r>
              <a:rPr lang="en-GB" sz="1000" dirty="0" err="1">
                <a:solidFill>
                  <a:schemeClr val="bg1"/>
                </a:solidFill>
                <a:latin typeface="Calibri" panose="020F0502020204030204" pitchFamily="34" charset="0"/>
                <a:cs typeface="Calibri" panose="020F0502020204030204" pitchFamily="34" charset="0"/>
              </a:rPr>
              <a:t>Wtd</a:t>
            </a:r>
            <a:r>
              <a:rPr lang="en-GB" sz="1000" dirty="0">
                <a:solidFill>
                  <a:schemeClr val="bg1"/>
                </a:solidFill>
                <a:latin typeface="Calibri" panose="020F0502020204030204" pitchFamily="34" charset="0"/>
                <a:cs typeface="Calibri" panose="020F0502020204030204" pitchFamily="34" charset="0"/>
              </a:rPr>
              <a:t>. avg. asset life remaining (years)</a:t>
            </a:r>
          </a:p>
        </p:txBody>
      </p:sp>
      <p:sp>
        <p:nvSpPr>
          <p:cNvPr id="17" name="Rectangle 16">
            <a:extLst>
              <a:ext uri="{FF2B5EF4-FFF2-40B4-BE49-F238E27FC236}">
                <a16:creationId xmlns:a16="http://schemas.microsoft.com/office/drawing/2014/main" id="{9BF076B0-3123-9333-05D5-4BF6178DAC99}"/>
              </a:ext>
            </a:extLst>
          </p:cNvPr>
          <p:cNvSpPr/>
          <p:nvPr/>
        </p:nvSpPr>
        <p:spPr>
          <a:xfrm>
            <a:off x="1929808" y="1716747"/>
            <a:ext cx="1187115" cy="637249"/>
          </a:xfrm>
          <a:prstGeom prst="rect">
            <a:avLst/>
          </a:prstGeom>
          <a:solidFill>
            <a:srgbClr val="1A476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GB" sz="1600" b="1" dirty="0">
                <a:solidFill>
                  <a:schemeClr val="bg1"/>
                </a:solidFill>
                <a:latin typeface="Calibri" panose="020F0502020204030204" pitchFamily="34" charset="0"/>
                <a:cs typeface="Calibri" panose="020F0502020204030204" pitchFamily="34" charset="0"/>
              </a:rPr>
              <a:t>813MW</a:t>
            </a:r>
          </a:p>
          <a:p>
            <a:pPr marL="0" marR="0" indent="0" algn="ctr" defTabSz="914400" rtl="0" fontAlgn="auto" latinLnBrk="0" hangingPunct="0">
              <a:lnSpc>
                <a:spcPct val="100000"/>
              </a:lnSpc>
              <a:spcBef>
                <a:spcPts val="0"/>
              </a:spcBef>
              <a:spcAft>
                <a:spcPts val="0"/>
              </a:spcAft>
              <a:buClrTx/>
              <a:buSzTx/>
              <a:buFontTx/>
              <a:buNone/>
              <a:tabLst/>
            </a:pPr>
            <a:r>
              <a:rPr lang="en-GB" sz="1000" dirty="0">
                <a:solidFill>
                  <a:schemeClr val="bg1"/>
                </a:solidFill>
                <a:latin typeface="Calibri" panose="020F0502020204030204" pitchFamily="34" charset="0"/>
                <a:cs typeface="Calibri" panose="020F0502020204030204" pitchFamily="34" charset="0"/>
              </a:rPr>
              <a:t>Operational solar and wind capacity</a:t>
            </a:r>
          </a:p>
        </p:txBody>
      </p:sp>
      <p:sp>
        <p:nvSpPr>
          <p:cNvPr id="18" name="Rectangle 17">
            <a:extLst>
              <a:ext uri="{FF2B5EF4-FFF2-40B4-BE49-F238E27FC236}">
                <a16:creationId xmlns:a16="http://schemas.microsoft.com/office/drawing/2014/main" id="{FF74B070-6CB0-3BAC-CA0C-789714BF7B42}"/>
              </a:ext>
            </a:extLst>
          </p:cNvPr>
          <p:cNvSpPr/>
          <p:nvPr/>
        </p:nvSpPr>
        <p:spPr>
          <a:xfrm>
            <a:off x="3232485" y="1716747"/>
            <a:ext cx="1187115" cy="637249"/>
          </a:xfrm>
          <a:prstGeom prst="rect">
            <a:avLst/>
          </a:prstGeom>
          <a:solidFill>
            <a:srgbClr val="1A476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GB" sz="1600" b="1" dirty="0">
                <a:solidFill>
                  <a:schemeClr val="bg1"/>
                </a:solidFill>
                <a:latin typeface="Calibri" panose="020F0502020204030204" pitchFamily="34" charset="0"/>
                <a:cs typeface="Calibri" panose="020F0502020204030204" pitchFamily="34" charset="0"/>
              </a:rPr>
              <a:t>200+</a:t>
            </a:r>
          </a:p>
          <a:p>
            <a:pPr marL="0" marR="0" indent="0" algn="ctr" defTabSz="914400" rtl="0" fontAlgn="auto" latinLnBrk="0" hangingPunct="0">
              <a:lnSpc>
                <a:spcPct val="100000"/>
              </a:lnSpc>
              <a:spcBef>
                <a:spcPts val="0"/>
              </a:spcBef>
              <a:spcAft>
                <a:spcPts val="0"/>
              </a:spcAft>
              <a:buClrTx/>
              <a:buSzTx/>
              <a:buFontTx/>
              <a:buNone/>
              <a:tabLst/>
            </a:pPr>
            <a:r>
              <a:rPr lang="en-GB" sz="1000" dirty="0">
                <a:solidFill>
                  <a:schemeClr val="bg1"/>
                </a:solidFill>
                <a:latin typeface="Calibri" panose="020F0502020204030204" pitchFamily="34" charset="0"/>
                <a:cs typeface="Calibri" panose="020F0502020204030204" pitchFamily="34" charset="0"/>
              </a:rPr>
              <a:t>Operating assets</a:t>
            </a:r>
          </a:p>
        </p:txBody>
      </p:sp>
      <p:graphicFrame>
        <p:nvGraphicFramePr>
          <p:cNvPr id="22" name="Chart 21">
            <a:extLst>
              <a:ext uri="{FF2B5EF4-FFF2-40B4-BE49-F238E27FC236}">
                <a16:creationId xmlns:a16="http://schemas.microsoft.com/office/drawing/2014/main" id="{681CC5DE-F09B-62D8-0C2A-CB0A863ACDA8}"/>
              </a:ext>
            </a:extLst>
          </p:cNvPr>
          <p:cNvGraphicFramePr>
            <a:graphicFrameLocks/>
          </p:cNvGraphicFramePr>
          <p:nvPr>
            <p:custDataLst>
              <p:tags r:id="rId2"/>
            </p:custDataLst>
            <p:extLst>
              <p:ext uri="{D42A27DB-BD31-4B8C-83A1-F6EECF244321}">
                <p14:modId xmlns:p14="http://schemas.microsoft.com/office/powerpoint/2010/main" val="2689733296"/>
              </p:ext>
            </p:extLst>
          </p:nvPr>
        </p:nvGraphicFramePr>
        <p:xfrm>
          <a:off x="4691825" y="2081605"/>
          <a:ext cx="1963207" cy="1847851"/>
        </p:xfrm>
        <a:graphic>
          <a:graphicData uri="http://schemas.openxmlformats.org/drawingml/2006/chart">
            <c:chart xmlns:c="http://schemas.openxmlformats.org/drawingml/2006/chart" xmlns:r="http://schemas.openxmlformats.org/officeDocument/2006/relationships" r:id="rId7"/>
          </a:graphicData>
        </a:graphic>
      </p:graphicFrame>
      <p:sp>
        <p:nvSpPr>
          <p:cNvPr id="23" name="TextBox 22">
            <a:extLst>
              <a:ext uri="{FF2B5EF4-FFF2-40B4-BE49-F238E27FC236}">
                <a16:creationId xmlns:a16="http://schemas.microsoft.com/office/drawing/2014/main" id="{6D845F45-EC0A-BCEF-6F16-16B5120972DC}"/>
              </a:ext>
            </a:extLst>
          </p:cNvPr>
          <p:cNvSpPr txBox="1"/>
          <p:nvPr/>
        </p:nvSpPr>
        <p:spPr>
          <a:xfrm>
            <a:off x="4699315" y="1612009"/>
            <a:ext cx="1948226" cy="6372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1000" b="0" u="none" strike="noStrike" cap="none" spc="0" normalizeH="0" baseline="0" dirty="0">
                <a:ln>
                  <a:noFill/>
                </a:ln>
                <a:solidFill>
                  <a:srgbClr val="103952"/>
                </a:solidFill>
                <a:effectLst/>
                <a:uFillTx/>
                <a:latin typeface="Calibri" panose="020F0502020204030204" pitchFamily="34" charset="0"/>
                <a:cs typeface="Calibri" panose="020F0502020204030204" pitchFamily="34" charset="0"/>
                <a:sym typeface="Calibri"/>
              </a:rPr>
              <a:t>All operational assets in the portfolio receive subsidies</a:t>
            </a:r>
            <a:endParaRPr kumimoji="0" lang="en-GB" sz="1000" b="0" u="none" strike="noStrike" cap="none" spc="0" normalizeH="0" baseline="30000" dirty="0">
              <a:ln>
                <a:noFill/>
              </a:ln>
              <a:solidFill>
                <a:srgbClr val="103952"/>
              </a:solidFill>
              <a:effectLst/>
              <a:uFillTx/>
              <a:latin typeface="Calibri" panose="020F0502020204030204" pitchFamily="34" charset="0"/>
              <a:cs typeface="Calibri" panose="020F0502020204030204" pitchFamily="34" charset="0"/>
              <a:sym typeface="Calibri"/>
            </a:endParaRPr>
          </a:p>
        </p:txBody>
      </p:sp>
      <p:sp>
        <p:nvSpPr>
          <p:cNvPr id="24" name="Rectangle 23">
            <a:extLst>
              <a:ext uri="{FF2B5EF4-FFF2-40B4-BE49-F238E27FC236}">
                <a16:creationId xmlns:a16="http://schemas.microsoft.com/office/drawing/2014/main" id="{E20224FC-9B23-AA11-F3AE-E18E5BB308D3}"/>
              </a:ext>
            </a:extLst>
          </p:cNvPr>
          <p:cNvSpPr/>
          <p:nvPr/>
        </p:nvSpPr>
        <p:spPr>
          <a:xfrm>
            <a:off x="6907269" y="1329428"/>
            <a:ext cx="1670054" cy="307775"/>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GB" sz="1400" b="1" dirty="0">
                <a:solidFill>
                  <a:srgbClr val="103952"/>
                </a:solidFill>
                <a:latin typeface="Calibri" panose="020F0502020204030204" pitchFamily="34" charset="0"/>
                <a:cs typeface="Calibri" panose="020F0502020204030204" pitchFamily="34" charset="0"/>
              </a:rPr>
              <a:t>Technology Mix</a:t>
            </a:r>
            <a:r>
              <a:rPr lang="en-GB" sz="1400" b="1" baseline="30000" dirty="0">
                <a:solidFill>
                  <a:srgbClr val="103952"/>
                </a:solidFill>
                <a:latin typeface="Calibri" panose="020F0502020204030204" pitchFamily="34" charset="0"/>
                <a:cs typeface="Calibri" panose="020F0502020204030204" pitchFamily="34" charset="0"/>
              </a:rPr>
              <a:t>(2)</a:t>
            </a:r>
            <a:endParaRPr kumimoji="0" lang="en-GB" sz="1400" b="1" i="0" u="none" strike="noStrike" cap="none" spc="0" normalizeH="0" baseline="30000" dirty="0">
              <a:ln>
                <a:noFill/>
              </a:ln>
              <a:solidFill>
                <a:srgbClr val="103952"/>
              </a:solidFill>
              <a:effectLst/>
              <a:uFillTx/>
              <a:latin typeface="Calibri" panose="020F0502020204030204" pitchFamily="34" charset="0"/>
              <a:cs typeface="Calibri" panose="020F0502020204030204" pitchFamily="34" charset="0"/>
              <a:sym typeface="Calibri"/>
            </a:endParaRPr>
          </a:p>
        </p:txBody>
      </p:sp>
      <p:sp>
        <p:nvSpPr>
          <p:cNvPr id="29" name="Rectangle 28">
            <a:extLst>
              <a:ext uri="{FF2B5EF4-FFF2-40B4-BE49-F238E27FC236}">
                <a16:creationId xmlns:a16="http://schemas.microsoft.com/office/drawing/2014/main" id="{8D6E8F1A-B813-A453-1387-18A896AA59AB}"/>
              </a:ext>
            </a:extLst>
          </p:cNvPr>
          <p:cNvSpPr/>
          <p:nvPr/>
        </p:nvSpPr>
        <p:spPr>
          <a:xfrm>
            <a:off x="611879" y="2482028"/>
            <a:ext cx="3803653" cy="276997"/>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GB" sz="1200" b="1">
                <a:solidFill>
                  <a:srgbClr val="103952"/>
                </a:solidFill>
                <a:latin typeface="Calibri" panose="020F0502020204030204" pitchFamily="34" charset="0"/>
                <a:cs typeface="Calibri" panose="020F0502020204030204" pitchFamily="34" charset="0"/>
              </a:rPr>
              <a:t>Geography</a:t>
            </a:r>
            <a:endParaRPr kumimoji="0" lang="en-GB" sz="1200" b="1" i="0" u="none" strike="noStrike" cap="none" spc="0" normalizeH="0" baseline="30000">
              <a:ln>
                <a:noFill/>
              </a:ln>
              <a:solidFill>
                <a:srgbClr val="103952"/>
              </a:solidFill>
              <a:effectLst/>
              <a:uFillTx/>
              <a:latin typeface="Calibri" panose="020F0502020204030204" pitchFamily="34" charset="0"/>
              <a:cs typeface="Calibri" panose="020F0502020204030204" pitchFamily="34" charset="0"/>
              <a:sym typeface="Calibri"/>
            </a:endParaRPr>
          </a:p>
        </p:txBody>
      </p:sp>
      <p:sp>
        <p:nvSpPr>
          <p:cNvPr id="7" name="TextBox 6">
            <a:extLst>
              <a:ext uri="{FF2B5EF4-FFF2-40B4-BE49-F238E27FC236}">
                <a16:creationId xmlns:a16="http://schemas.microsoft.com/office/drawing/2014/main" id="{FC492CB6-704E-D622-CC50-955334CADAF0}"/>
              </a:ext>
            </a:extLst>
          </p:cNvPr>
          <p:cNvSpPr txBox="1"/>
          <p:nvPr/>
        </p:nvSpPr>
        <p:spPr>
          <a:xfrm>
            <a:off x="6768184" y="1612009"/>
            <a:ext cx="1948225" cy="6372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1000" b="0" u="none" strike="noStrike" cap="none" spc="0" normalizeH="0" baseline="0" dirty="0">
                <a:ln>
                  <a:noFill/>
                </a:ln>
                <a:solidFill>
                  <a:srgbClr val="103952"/>
                </a:solidFill>
                <a:effectLst/>
                <a:uFillTx/>
                <a:latin typeface="Calibri" panose="020F0502020204030204" pitchFamily="34" charset="0"/>
                <a:cs typeface="Calibri" panose="020F0502020204030204" pitchFamily="34" charset="0"/>
                <a:sym typeface="Calibri"/>
              </a:rPr>
              <a:t>Solar focus with some wind to offer complementary generation profile</a:t>
            </a:r>
            <a:endParaRPr kumimoji="0" lang="en-GB" sz="1000" b="0" u="none" strike="noStrike" cap="none" spc="0" normalizeH="0" baseline="30000" dirty="0">
              <a:ln>
                <a:noFill/>
              </a:ln>
              <a:solidFill>
                <a:srgbClr val="103952"/>
              </a:solidFill>
              <a:effectLst/>
              <a:uFillTx/>
              <a:latin typeface="Calibri" panose="020F0502020204030204" pitchFamily="34" charset="0"/>
              <a:cs typeface="Calibri" panose="020F0502020204030204" pitchFamily="34" charset="0"/>
              <a:sym typeface="Calibri"/>
            </a:endParaRPr>
          </a:p>
        </p:txBody>
      </p:sp>
      <p:sp>
        <p:nvSpPr>
          <p:cNvPr id="11" name="Rectangle 10">
            <a:extLst>
              <a:ext uri="{FF2B5EF4-FFF2-40B4-BE49-F238E27FC236}">
                <a16:creationId xmlns:a16="http://schemas.microsoft.com/office/drawing/2014/main" id="{63A31F97-D2E3-24E4-17FC-F3539081C3C4}"/>
              </a:ext>
            </a:extLst>
          </p:cNvPr>
          <p:cNvSpPr/>
          <p:nvPr/>
        </p:nvSpPr>
        <p:spPr>
          <a:xfrm>
            <a:off x="5313501" y="2774084"/>
            <a:ext cx="793142" cy="462893"/>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GB" sz="1200" b="1" dirty="0">
                <a:solidFill>
                  <a:schemeClr val="tx1">
                    <a:lumMod val="50000"/>
                  </a:schemeClr>
                </a:solidFill>
                <a:latin typeface="Calibri" panose="020F0502020204030204" pitchFamily="34" charset="0"/>
                <a:cs typeface="Calibri" panose="020F0502020204030204" pitchFamily="34" charset="0"/>
              </a:rPr>
              <a:t>1.55</a:t>
            </a:r>
            <a:r>
              <a:rPr kumimoji="0" lang="en-GB" sz="900" b="0" i="1" u="none" strike="noStrike" cap="none" spc="0" normalizeH="0" baseline="100000" dirty="0">
                <a:ln>
                  <a:noFill/>
                </a:ln>
                <a:solidFill>
                  <a:schemeClr val="tx1">
                    <a:lumMod val="50000"/>
                  </a:schemeClr>
                </a:solidFill>
                <a:effectLst/>
                <a:uFillTx/>
                <a:latin typeface="Calibri" panose="020F0502020204030204" pitchFamily="34" charset="0"/>
                <a:cs typeface="Calibri" panose="020F0502020204030204" pitchFamily="34" charset="0"/>
                <a:sym typeface="Calibri"/>
              </a:rPr>
              <a:t>(3)</a:t>
            </a:r>
            <a:r>
              <a:rPr lang="en-GB" sz="900" b="1" baseline="100000" dirty="0">
                <a:solidFill>
                  <a:schemeClr val="tx1">
                    <a:lumMod val="50000"/>
                  </a:schemeClr>
                </a:solidFill>
                <a:latin typeface="Calibri" panose="020F0502020204030204" pitchFamily="34" charset="0"/>
                <a:cs typeface="Calibri" panose="020F0502020204030204" pitchFamily="34" charset="0"/>
              </a:rPr>
              <a:t> </a:t>
            </a:r>
            <a:r>
              <a:rPr lang="en-GB" sz="800" b="1" dirty="0">
                <a:solidFill>
                  <a:schemeClr val="tx1">
                    <a:lumMod val="50000"/>
                  </a:schemeClr>
                </a:solidFill>
                <a:latin typeface="Calibri" panose="020F0502020204030204" pitchFamily="34" charset="0"/>
                <a:cs typeface="Calibri" panose="020F0502020204030204" pitchFamily="34" charset="0"/>
              </a:rPr>
              <a:t>ROCs/MWh</a:t>
            </a:r>
            <a:endParaRPr lang="en-GB" sz="1000" b="1" dirty="0">
              <a:solidFill>
                <a:schemeClr val="tx1">
                  <a:lumMod val="50000"/>
                </a:schemeClr>
              </a:solidFill>
              <a:latin typeface="Calibri" panose="020F0502020204030204" pitchFamily="34" charset="0"/>
              <a:cs typeface="Calibri" panose="020F0502020204030204" pitchFamily="34" charset="0"/>
            </a:endParaRPr>
          </a:p>
        </p:txBody>
      </p:sp>
      <p:pic>
        <p:nvPicPr>
          <p:cNvPr id="13" name="Picture 12" descr="A map of united kingdom with solar panels&#10;&#10;Description automatically generated">
            <a:extLst>
              <a:ext uri="{FF2B5EF4-FFF2-40B4-BE49-F238E27FC236}">
                <a16:creationId xmlns:a16="http://schemas.microsoft.com/office/drawing/2014/main" id="{3FCAE4CF-8329-EE90-C4A9-58EDBDBB2CC3}"/>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36908" y="2703190"/>
            <a:ext cx="3345697" cy="3646809"/>
          </a:xfrm>
          <a:prstGeom prst="rect">
            <a:avLst/>
          </a:prstGeom>
        </p:spPr>
      </p:pic>
      <p:sp>
        <p:nvSpPr>
          <p:cNvPr id="6" name="Rectangle 5">
            <a:extLst>
              <a:ext uri="{FF2B5EF4-FFF2-40B4-BE49-F238E27FC236}">
                <a16:creationId xmlns:a16="http://schemas.microsoft.com/office/drawing/2014/main" id="{B2752BE6-C350-A586-E965-BE0AFDCF23DA}"/>
              </a:ext>
            </a:extLst>
          </p:cNvPr>
          <p:cNvSpPr/>
          <p:nvPr/>
        </p:nvSpPr>
        <p:spPr>
          <a:xfrm rot="10800000">
            <a:off x="374119" y="654666"/>
            <a:ext cx="45719" cy="545498"/>
          </a:xfrm>
          <a:prstGeom prst="rect">
            <a:avLst/>
          </a:prstGeom>
          <a:gradFill>
            <a:gsLst>
              <a:gs pos="0">
                <a:schemeClr val="bg1"/>
              </a:gs>
              <a:gs pos="100000">
                <a:srgbClr val="EDB525"/>
              </a:gs>
            </a:gsLst>
            <a:lin ang="5400000" scaled="1"/>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lang="en-US" sz="1200" b="1">
              <a:solidFill>
                <a:schemeClr val="bg1"/>
              </a:solidFill>
              <a:latin typeface="IBM Plex Sans" panose="020B0503050203000203" pitchFamily="34" charset="0"/>
            </a:endParaRPr>
          </a:p>
        </p:txBody>
      </p:sp>
      <p:graphicFrame>
        <p:nvGraphicFramePr>
          <p:cNvPr id="19" name="Chart 18">
            <a:extLst>
              <a:ext uri="{FF2B5EF4-FFF2-40B4-BE49-F238E27FC236}">
                <a16:creationId xmlns:a16="http://schemas.microsoft.com/office/drawing/2014/main" id="{12845877-64DB-4273-8DE0-8A78CB052F17}"/>
              </a:ext>
            </a:extLst>
          </p:cNvPr>
          <p:cNvGraphicFramePr>
            <a:graphicFrameLocks/>
          </p:cNvGraphicFramePr>
          <p:nvPr>
            <p:custDataLst>
              <p:tags r:id="rId3"/>
            </p:custDataLst>
            <p:extLst>
              <p:ext uri="{D42A27DB-BD31-4B8C-83A1-F6EECF244321}">
                <p14:modId xmlns:p14="http://schemas.microsoft.com/office/powerpoint/2010/main" val="3043680563"/>
              </p:ext>
            </p:extLst>
          </p:nvPr>
        </p:nvGraphicFramePr>
        <p:xfrm>
          <a:off x="6761296" y="2082656"/>
          <a:ext cx="1962000" cy="184680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60509327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CA4C6-2EE2-F206-320F-3E5B29C0F13C}"/>
              </a:ext>
            </a:extLst>
          </p:cNvPr>
          <p:cNvSpPr>
            <a:spLocks noGrp="1"/>
          </p:cNvSpPr>
          <p:nvPr>
            <p:ph type="title"/>
          </p:nvPr>
        </p:nvSpPr>
        <p:spPr/>
        <p:txBody>
          <a:bodyPr/>
          <a:lstStyle/>
          <a:p>
            <a:r>
              <a:rPr lang="en-GB" dirty="0"/>
              <a:t>Portfolio revenue mix</a:t>
            </a:r>
          </a:p>
        </p:txBody>
      </p:sp>
      <p:sp>
        <p:nvSpPr>
          <p:cNvPr id="3" name="Text Placeholder 2">
            <a:extLst>
              <a:ext uri="{FF2B5EF4-FFF2-40B4-BE49-F238E27FC236}">
                <a16:creationId xmlns:a16="http://schemas.microsoft.com/office/drawing/2014/main" id="{8FA017AB-93C9-89B5-36BE-5E5BC2FF58CD}"/>
              </a:ext>
            </a:extLst>
          </p:cNvPr>
          <p:cNvSpPr>
            <a:spLocks noGrp="1"/>
          </p:cNvSpPr>
          <p:nvPr>
            <p:ph type="body" sz="quarter" idx="10"/>
          </p:nvPr>
        </p:nvSpPr>
        <p:spPr/>
        <p:txBody>
          <a:bodyPr/>
          <a:lstStyle/>
          <a:p>
            <a:r>
              <a:rPr lang="en-GB"/>
              <a:t>Highly fixed, inflation-linked revenues with limited power price risk</a:t>
            </a:r>
          </a:p>
        </p:txBody>
      </p:sp>
      <p:sp>
        <p:nvSpPr>
          <p:cNvPr id="4" name="Footer Placeholder 3">
            <a:extLst>
              <a:ext uri="{FF2B5EF4-FFF2-40B4-BE49-F238E27FC236}">
                <a16:creationId xmlns:a16="http://schemas.microsoft.com/office/drawing/2014/main" id="{7BADAAE9-01DF-2912-4D99-E2CF345230C2}"/>
              </a:ext>
            </a:extLst>
          </p:cNvPr>
          <p:cNvSpPr>
            <a:spLocks noGrp="1"/>
          </p:cNvSpPr>
          <p:nvPr>
            <p:ph type="ftr" sz="quarter" idx="3"/>
          </p:nvPr>
        </p:nvSpPr>
        <p:spPr/>
        <p:txBody>
          <a:bodyPr/>
          <a:lstStyle/>
          <a:p>
            <a:r>
              <a:rPr lang="en-GB"/>
              <a:t>Notes: (1) As at 31 Dec 2024</a:t>
            </a:r>
          </a:p>
        </p:txBody>
      </p:sp>
      <p:sp>
        <p:nvSpPr>
          <p:cNvPr id="5" name="Slide Number Placeholder 4">
            <a:extLst>
              <a:ext uri="{FF2B5EF4-FFF2-40B4-BE49-F238E27FC236}">
                <a16:creationId xmlns:a16="http://schemas.microsoft.com/office/drawing/2014/main" id="{115FEAAC-A443-97DE-9DEC-F8DFE0889E0B}"/>
              </a:ext>
            </a:extLst>
          </p:cNvPr>
          <p:cNvSpPr>
            <a:spLocks noGrp="1"/>
          </p:cNvSpPr>
          <p:nvPr>
            <p:ph type="sldNum" sz="quarter" idx="4"/>
          </p:nvPr>
        </p:nvSpPr>
        <p:spPr/>
        <p:txBody>
          <a:bodyPr/>
          <a:lstStyle/>
          <a:p>
            <a:fld id="{4CBE7655-89A8-439C-9363-D907D3BD3A6B}" type="slidenum">
              <a:rPr lang="en-GB" smtClean="0"/>
              <a:pPr/>
              <a:t>14</a:t>
            </a:fld>
            <a:endParaRPr lang="en-GB"/>
          </a:p>
        </p:txBody>
      </p:sp>
      <p:sp>
        <p:nvSpPr>
          <p:cNvPr id="6" name="Text Placeholder 5">
            <a:extLst>
              <a:ext uri="{FF2B5EF4-FFF2-40B4-BE49-F238E27FC236}">
                <a16:creationId xmlns:a16="http://schemas.microsoft.com/office/drawing/2014/main" id="{806EFBFE-CA37-053E-E1A7-7254189FAD53}"/>
              </a:ext>
            </a:extLst>
          </p:cNvPr>
          <p:cNvSpPr>
            <a:spLocks noGrp="1"/>
          </p:cNvSpPr>
          <p:nvPr>
            <p:ph type="body" sz="quarter" idx="11"/>
          </p:nvPr>
        </p:nvSpPr>
        <p:spPr>
          <a:xfrm>
            <a:off x="616243" y="1408004"/>
            <a:ext cx="7920000" cy="715114"/>
          </a:xfrm>
        </p:spPr>
        <p:txBody>
          <a:bodyPr>
            <a:normAutofit/>
          </a:bodyPr>
          <a:lstStyle/>
          <a:p>
            <a:r>
              <a:rPr lang="en-GB" sz="1400" dirty="0"/>
              <a:t>Fixed revenue makes up 66% of total revenue out to 2034 on a discounted basis.</a:t>
            </a:r>
          </a:p>
          <a:p>
            <a:r>
              <a:rPr lang="en-GB" sz="1400" dirty="0"/>
              <a:t>Fixed revenues are projected to increase from the completion of construction of CfD-backed projects. The additional fixed revenues included in the chart below are from our AR4 projects.</a:t>
            </a:r>
          </a:p>
          <a:p>
            <a:pPr marL="0" indent="0">
              <a:buNone/>
            </a:pPr>
            <a:endParaRPr lang="en-GB" sz="1200" dirty="0"/>
          </a:p>
        </p:txBody>
      </p:sp>
      <p:sp>
        <p:nvSpPr>
          <p:cNvPr id="10" name="Rectangle 9">
            <a:extLst>
              <a:ext uri="{FF2B5EF4-FFF2-40B4-BE49-F238E27FC236}">
                <a16:creationId xmlns:a16="http://schemas.microsoft.com/office/drawing/2014/main" id="{AA10BFAD-28C1-F2AB-39F8-0F5108396EF9}"/>
              </a:ext>
            </a:extLst>
          </p:cNvPr>
          <p:cNvSpPr/>
          <p:nvPr/>
        </p:nvSpPr>
        <p:spPr>
          <a:xfrm>
            <a:off x="599940" y="2396647"/>
            <a:ext cx="7898400" cy="277200"/>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GB" sz="1400" b="1" dirty="0">
                <a:solidFill>
                  <a:srgbClr val="103952"/>
                </a:solidFill>
                <a:latin typeface="Calibri" panose="020F0502020204030204" pitchFamily="34" charset="0"/>
                <a:ea typeface="Calibri" panose="020F0502020204030204" pitchFamily="34" charset="0"/>
                <a:cs typeface="Calibri" panose="020F0502020204030204" pitchFamily="34" charset="0"/>
              </a:rPr>
              <a:t>High Proportion of Fixed, Inflation-Linked Revenues (£m) for 10+ Years</a:t>
            </a:r>
            <a:r>
              <a:rPr lang="en-GB" sz="1400" b="1" baseline="30000" dirty="0">
                <a:solidFill>
                  <a:srgbClr val="103952"/>
                </a:solidFill>
                <a:latin typeface="Calibri" panose="020F0502020204030204" pitchFamily="34" charset="0"/>
                <a:ea typeface="Calibri" panose="020F0502020204030204" pitchFamily="34" charset="0"/>
                <a:cs typeface="Calibri" panose="020F0502020204030204" pitchFamily="34" charset="0"/>
              </a:rPr>
              <a:t>(1)</a:t>
            </a:r>
            <a:endParaRPr kumimoji="0" lang="en-GB" sz="1400" b="1" i="0" u="none" strike="noStrike" cap="none" spc="0" normalizeH="0" baseline="30000" dirty="0">
              <a:ln>
                <a:noFill/>
              </a:ln>
              <a:solidFill>
                <a:srgbClr val="103952"/>
              </a:solidFill>
              <a:effectLst/>
              <a:uFillTx/>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2" name="Rectangle 11">
            <a:extLst>
              <a:ext uri="{FF2B5EF4-FFF2-40B4-BE49-F238E27FC236}">
                <a16:creationId xmlns:a16="http://schemas.microsoft.com/office/drawing/2014/main" id="{787D3518-3EDF-5541-9450-C02D80945A6D}"/>
              </a:ext>
            </a:extLst>
          </p:cNvPr>
          <p:cNvSpPr/>
          <p:nvPr/>
        </p:nvSpPr>
        <p:spPr>
          <a:xfrm rot="10800000">
            <a:off x="374119" y="654666"/>
            <a:ext cx="45719" cy="545498"/>
          </a:xfrm>
          <a:prstGeom prst="rect">
            <a:avLst/>
          </a:prstGeom>
          <a:gradFill>
            <a:gsLst>
              <a:gs pos="0">
                <a:schemeClr val="bg1"/>
              </a:gs>
              <a:gs pos="100000">
                <a:srgbClr val="EDB525"/>
              </a:gs>
            </a:gsLst>
            <a:lin ang="5400000" scaled="1"/>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lang="en-US" sz="1200" b="1">
              <a:solidFill>
                <a:schemeClr val="bg1"/>
              </a:solidFill>
              <a:latin typeface="IBM Plex Sans" panose="020B0503050203000203" pitchFamily="34" charset="0"/>
            </a:endParaRPr>
          </a:p>
        </p:txBody>
      </p:sp>
      <p:graphicFrame>
        <p:nvGraphicFramePr>
          <p:cNvPr id="15" name="Chart 14">
            <a:extLst>
              <a:ext uri="{FF2B5EF4-FFF2-40B4-BE49-F238E27FC236}">
                <a16:creationId xmlns:a16="http://schemas.microsoft.com/office/drawing/2014/main" id="{A43C7B3D-5C9E-47F3-1370-96D92AB7F933}"/>
              </a:ext>
            </a:extLst>
          </p:cNvPr>
          <p:cNvGraphicFramePr>
            <a:graphicFrameLocks/>
          </p:cNvGraphicFramePr>
          <p:nvPr>
            <p:extLst>
              <p:ext uri="{D42A27DB-BD31-4B8C-83A1-F6EECF244321}">
                <p14:modId xmlns:p14="http://schemas.microsoft.com/office/powerpoint/2010/main" val="3174008530"/>
              </p:ext>
            </p:extLst>
          </p:nvPr>
        </p:nvGraphicFramePr>
        <p:xfrm>
          <a:off x="374118" y="4448155"/>
          <a:ext cx="8350044" cy="19018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a:extLst>
              <a:ext uri="{FF2B5EF4-FFF2-40B4-BE49-F238E27FC236}">
                <a16:creationId xmlns:a16="http://schemas.microsoft.com/office/drawing/2014/main" id="{6CB280D4-3FB6-5E67-8C3C-9716FBAA7C91}"/>
              </a:ext>
            </a:extLst>
          </p:cNvPr>
          <p:cNvGraphicFramePr>
            <a:graphicFrameLocks/>
          </p:cNvGraphicFramePr>
          <p:nvPr>
            <p:extLst>
              <p:ext uri="{D42A27DB-BD31-4B8C-83A1-F6EECF244321}">
                <p14:modId xmlns:p14="http://schemas.microsoft.com/office/powerpoint/2010/main" val="1930800127"/>
              </p:ext>
            </p:extLst>
          </p:nvPr>
        </p:nvGraphicFramePr>
        <p:xfrm>
          <a:off x="390774" y="2546311"/>
          <a:ext cx="8350044" cy="19018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6834553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10E67-42A3-2DD7-2B6F-65088376BE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CC0ECD-6FE6-ED17-0E92-E9F61967BA54}"/>
              </a:ext>
            </a:extLst>
          </p:cNvPr>
          <p:cNvSpPr>
            <a:spLocks noGrp="1"/>
          </p:cNvSpPr>
          <p:nvPr>
            <p:ph type="title"/>
          </p:nvPr>
        </p:nvSpPr>
        <p:spPr/>
        <p:txBody>
          <a:bodyPr/>
          <a:lstStyle/>
          <a:p>
            <a:r>
              <a:rPr lang="en-GB"/>
              <a:t>Dividend track record</a:t>
            </a:r>
          </a:p>
        </p:txBody>
      </p:sp>
      <p:sp>
        <p:nvSpPr>
          <p:cNvPr id="3" name="Text Placeholder 2">
            <a:extLst>
              <a:ext uri="{FF2B5EF4-FFF2-40B4-BE49-F238E27FC236}">
                <a16:creationId xmlns:a16="http://schemas.microsoft.com/office/drawing/2014/main" id="{32B22158-86B1-A5A8-7472-739DC40723B3}"/>
              </a:ext>
            </a:extLst>
          </p:cNvPr>
          <p:cNvSpPr>
            <a:spLocks noGrp="1"/>
          </p:cNvSpPr>
          <p:nvPr>
            <p:ph type="body" sz="quarter" idx="10"/>
          </p:nvPr>
        </p:nvSpPr>
        <p:spPr>
          <a:xfrm>
            <a:off x="616243" y="926635"/>
            <a:ext cx="7899107" cy="273529"/>
          </a:xfrm>
        </p:spPr>
        <p:txBody>
          <a:bodyPr/>
          <a:lstStyle/>
          <a:p>
            <a:r>
              <a:rPr lang="en-GB"/>
              <a:t>Steady, growing dividend with high visibility of future cash flows</a:t>
            </a:r>
          </a:p>
        </p:txBody>
      </p:sp>
      <p:sp>
        <p:nvSpPr>
          <p:cNvPr id="4" name="Footer Placeholder 3">
            <a:extLst>
              <a:ext uri="{FF2B5EF4-FFF2-40B4-BE49-F238E27FC236}">
                <a16:creationId xmlns:a16="http://schemas.microsoft.com/office/drawing/2014/main" id="{CCECDBFA-A17B-C4FA-44F6-D25AA6245797}"/>
              </a:ext>
            </a:extLst>
          </p:cNvPr>
          <p:cNvSpPr>
            <a:spLocks noGrp="1"/>
          </p:cNvSpPr>
          <p:nvPr>
            <p:ph type="ftr" sz="quarter" idx="3"/>
          </p:nvPr>
        </p:nvSpPr>
        <p:spPr/>
        <p:txBody>
          <a:bodyPr/>
          <a:lstStyle/>
          <a:p>
            <a:r>
              <a:rPr lang="en-GB" dirty="0"/>
              <a:t>Notes: (1) Total return is based on the NAV movement and dividends paid in the year; (2) £13.4m (2.20 pence per share) announced Jan-24</a:t>
            </a:r>
          </a:p>
        </p:txBody>
      </p:sp>
      <p:sp>
        <p:nvSpPr>
          <p:cNvPr id="5" name="Slide Number Placeholder 4">
            <a:extLst>
              <a:ext uri="{FF2B5EF4-FFF2-40B4-BE49-F238E27FC236}">
                <a16:creationId xmlns:a16="http://schemas.microsoft.com/office/drawing/2014/main" id="{9AC41883-6E8F-60FD-A684-AD90A33CCC34}"/>
              </a:ext>
            </a:extLst>
          </p:cNvPr>
          <p:cNvSpPr>
            <a:spLocks noGrp="1"/>
          </p:cNvSpPr>
          <p:nvPr>
            <p:ph type="sldNum" sz="quarter" idx="4"/>
          </p:nvPr>
        </p:nvSpPr>
        <p:spPr/>
        <p:txBody>
          <a:bodyPr/>
          <a:lstStyle/>
          <a:p>
            <a:fld id="{4CBE7655-89A8-439C-9363-D907D3BD3A6B}" type="slidenum">
              <a:rPr lang="en-GB" smtClean="0"/>
              <a:pPr/>
              <a:t>15</a:t>
            </a:fld>
            <a:endParaRPr lang="en-GB"/>
          </a:p>
        </p:txBody>
      </p:sp>
      <p:sp>
        <p:nvSpPr>
          <p:cNvPr id="9" name="Rectangle 8">
            <a:extLst>
              <a:ext uri="{FF2B5EF4-FFF2-40B4-BE49-F238E27FC236}">
                <a16:creationId xmlns:a16="http://schemas.microsoft.com/office/drawing/2014/main" id="{016B82DD-079A-8286-4514-5503AC002AC9}"/>
              </a:ext>
            </a:extLst>
          </p:cNvPr>
          <p:cNvSpPr/>
          <p:nvPr/>
        </p:nvSpPr>
        <p:spPr>
          <a:xfrm>
            <a:off x="616243" y="1618797"/>
            <a:ext cx="1682455" cy="841709"/>
          </a:xfrm>
          <a:prstGeom prst="rect">
            <a:avLst/>
          </a:prstGeom>
          <a:solidFill>
            <a:srgbClr val="67BF7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180000" rIns="108000" bIns="180000"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GB" sz="1600" b="1">
                <a:solidFill>
                  <a:schemeClr val="bg1"/>
                </a:solidFill>
                <a:latin typeface="Calibri" panose="020F0502020204030204" pitchFamily="34" charset="0"/>
                <a:cs typeface="Calibri" panose="020F0502020204030204" pitchFamily="34" charset="0"/>
              </a:rPr>
              <a:t>93%</a:t>
            </a:r>
          </a:p>
          <a:p>
            <a:pPr marL="0" marR="0" indent="0" algn="ctr" defTabSz="914400" rtl="0" fontAlgn="auto" latinLnBrk="0" hangingPunct="0">
              <a:lnSpc>
                <a:spcPct val="100000"/>
              </a:lnSpc>
              <a:spcBef>
                <a:spcPts val="0"/>
              </a:spcBef>
              <a:spcAft>
                <a:spcPts val="0"/>
              </a:spcAft>
              <a:buClrTx/>
              <a:buSzTx/>
              <a:buFontTx/>
              <a:buNone/>
              <a:tabLst/>
            </a:pPr>
            <a:r>
              <a:rPr lang="en-GB" sz="1000" i="1">
                <a:solidFill>
                  <a:schemeClr val="bg1"/>
                </a:solidFill>
                <a:latin typeface="Calibri" panose="020F0502020204030204" pitchFamily="34" charset="0"/>
                <a:cs typeface="Calibri" panose="020F0502020204030204" pitchFamily="34" charset="0"/>
              </a:rPr>
              <a:t>Total return to Shareholders since IPO</a:t>
            </a:r>
            <a:r>
              <a:rPr lang="en-GB" sz="1000" i="1" baseline="30000">
                <a:solidFill>
                  <a:schemeClr val="bg1"/>
                </a:solidFill>
                <a:latin typeface="Calibri" panose="020F0502020204030204" pitchFamily="34" charset="0"/>
                <a:cs typeface="Calibri" panose="020F0502020204030204" pitchFamily="34" charset="0"/>
              </a:rPr>
              <a:t>(1)</a:t>
            </a:r>
          </a:p>
        </p:txBody>
      </p:sp>
      <p:sp>
        <p:nvSpPr>
          <p:cNvPr id="10" name="Rectangle 9">
            <a:extLst>
              <a:ext uri="{FF2B5EF4-FFF2-40B4-BE49-F238E27FC236}">
                <a16:creationId xmlns:a16="http://schemas.microsoft.com/office/drawing/2014/main" id="{207B212E-E092-969C-CE48-4AC59FDAF521}"/>
              </a:ext>
            </a:extLst>
          </p:cNvPr>
          <p:cNvSpPr/>
          <p:nvPr/>
        </p:nvSpPr>
        <p:spPr>
          <a:xfrm>
            <a:off x="2688460" y="1627171"/>
            <a:ext cx="1682455" cy="841709"/>
          </a:xfrm>
          <a:prstGeom prst="rect">
            <a:avLst/>
          </a:prstGeom>
          <a:solidFill>
            <a:srgbClr val="67BF7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180000" rIns="108000" bIns="180000"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GB" sz="1600" b="1" dirty="0">
                <a:solidFill>
                  <a:schemeClr val="bg1"/>
                </a:solidFill>
                <a:latin typeface="Calibri" panose="020F0502020204030204" pitchFamily="34" charset="0"/>
                <a:cs typeface="Calibri" panose="020F0502020204030204" pitchFamily="34" charset="0"/>
              </a:rPr>
              <a:t>£301m</a:t>
            </a:r>
          </a:p>
          <a:p>
            <a:pPr marL="0" marR="0" indent="0" algn="ctr" defTabSz="914400" rtl="0" fontAlgn="auto" latinLnBrk="0" hangingPunct="0">
              <a:lnSpc>
                <a:spcPct val="100000"/>
              </a:lnSpc>
              <a:spcBef>
                <a:spcPts val="0"/>
              </a:spcBef>
              <a:spcAft>
                <a:spcPts val="0"/>
              </a:spcAft>
              <a:buClrTx/>
              <a:buSzTx/>
              <a:buFontTx/>
              <a:buNone/>
              <a:tabLst/>
            </a:pPr>
            <a:r>
              <a:rPr lang="en-GB" sz="1000" i="1" dirty="0">
                <a:solidFill>
                  <a:schemeClr val="bg1"/>
                </a:solidFill>
                <a:latin typeface="Calibri" panose="020F0502020204030204" pitchFamily="34" charset="0"/>
                <a:cs typeface="Calibri" panose="020F0502020204030204" pitchFamily="34" charset="0"/>
              </a:rPr>
              <a:t>Dividends paid/announced since IPO</a:t>
            </a:r>
            <a:r>
              <a:rPr lang="en-GB" sz="1000" i="1" baseline="30000" dirty="0">
                <a:solidFill>
                  <a:schemeClr val="bg1"/>
                </a:solidFill>
                <a:latin typeface="Calibri" panose="020F0502020204030204" pitchFamily="34" charset="0"/>
                <a:cs typeface="Calibri" panose="020F0502020204030204" pitchFamily="34" charset="0"/>
              </a:rPr>
              <a:t>(2)</a:t>
            </a:r>
          </a:p>
        </p:txBody>
      </p:sp>
      <p:sp>
        <p:nvSpPr>
          <p:cNvPr id="11" name="Rectangle 10">
            <a:extLst>
              <a:ext uri="{FF2B5EF4-FFF2-40B4-BE49-F238E27FC236}">
                <a16:creationId xmlns:a16="http://schemas.microsoft.com/office/drawing/2014/main" id="{3FF15685-CF42-710F-EFB1-73D5DA9034BC}"/>
              </a:ext>
            </a:extLst>
          </p:cNvPr>
          <p:cNvSpPr/>
          <p:nvPr/>
        </p:nvSpPr>
        <p:spPr>
          <a:xfrm>
            <a:off x="4760677" y="1627171"/>
            <a:ext cx="1682455" cy="841709"/>
          </a:xfrm>
          <a:prstGeom prst="rect">
            <a:avLst/>
          </a:prstGeom>
          <a:solidFill>
            <a:srgbClr val="67BF7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180000" rIns="108000" bIns="180000"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GB" sz="1600" b="1" dirty="0">
                <a:solidFill>
                  <a:schemeClr val="bg1"/>
                </a:solidFill>
                <a:latin typeface="Calibri" panose="020F0502020204030204" pitchFamily="34" charset="0"/>
                <a:cs typeface="Calibri" panose="020F0502020204030204" pitchFamily="34" charset="0"/>
              </a:rPr>
              <a:t>c. 2x</a:t>
            </a:r>
          </a:p>
          <a:p>
            <a:pPr marL="0" marR="0" indent="0" algn="ctr" defTabSz="914400" rtl="0" fontAlgn="auto" latinLnBrk="0" hangingPunct="0">
              <a:lnSpc>
                <a:spcPct val="100000"/>
              </a:lnSpc>
              <a:spcBef>
                <a:spcPts val="0"/>
              </a:spcBef>
              <a:spcAft>
                <a:spcPts val="0"/>
              </a:spcAft>
              <a:buClrTx/>
              <a:buSzTx/>
              <a:buFontTx/>
              <a:buNone/>
              <a:tabLst/>
            </a:pPr>
            <a:r>
              <a:rPr lang="en-GB" sz="1000" i="1" dirty="0">
                <a:solidFill>
                  <a:schemeClr val="bg1"/>
                </a:solidFill>
                <a:latin typeface="Calibri" panose="020F0502020204030204" pitchFamily="34" charset="0"/>
                <a:cs typeface="Calibri" panose="020F0502020204030204" pitchFamily="34" charset="0"/>
              </a:rPr>
              <a:t>Forecast</a:t>
            </a:r>
            <a:r>
              <a:rPr lang="en-GB" sz="1000" i="1" dirty="0">
                <a:solidFill>
                  <a:srgbClr val="FF0000"/>
                </a:solidFill>
                <a:latin typeface="Calibri" panose="020F0502020204030204" pitchFamily="34" charset="0"/>
                <a:cs typeface="Calibri" panose="020F0502020204030204" pitchFamily="34" charset="0"/>
              </a:rPr>
              <a:t> </a:t>
            </a:r>
            <a:r>
              <a:rPr lang="en-GB" sz="1000" i="1" dirty="0">
                <a:solidFill>
                  <a:schemeClr val="bg1"/>
                </a:solidFill>
                <a:latin typeface="Calibri" panose="020F0502020204030204" pitchFamily="34" charset="0"/>
                <a:cs typeface="Calibri" panose="020F0502020204030204" pitchFamily="34" charset="0"/>
              </a:rPr>
              <a:t>dividend cover for FY24</a:t>
            </a:r>
          </a:p>
        </p:txBody>
      </p:sp>
      <p:sp>
        <p:nvSpPr>
          <p:cNvPr id="12" name="Rectangle 11">
            <a:extLst>
              <a:ext uri="{FF2B5EF4-FFF2-40B4-BE49-F238E27FC236}">
                <a16:creationId xmlns:a16="http://schemas.microsoft.com/office/drawing/2014/main" id="{234B55D1-C99C-F0AA-ED08-5DF1CE0CCA51}"/>
              </a:ext>
            </a:extLst>
          </p:cNvPr>
          <p:cNvSpPr/>
          <p:nvPr/>
        </p:nvSpPr>
        <p:spPr>
          <a:xfrm>
            <a:off x="6832895" y="1617958"/>
            <a:ext cx="1682455" cy="841709"/>
          </a:xfrm>
          <a:prstGeom prst="rect">
            <a:avLst/>
          </a:prstGeom>
          <a:solidFill>
            <a:srgbClr val="67BF7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180000" rIns="108000" bIns="180000"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GB" sz="1600" b="1">
                <a:solidFill>
                  <a:schemeClr val="bg1"/>
                </a:solidFill>
                <a:latin typeface="Calibri" panose="020F0502020204030204" pitchFamily="34" charset="0"/>
                <a:cs typeface="Calibri" panose="020F0502020204030204" pitchFamily="34" charset="0"/>
              </a:rPr>
              <a:t>8.80p</a:t>
            </a:r>
          </a:p>
          <a:p>
            <a:pPr marL="0" marR="0" indent="0" algn="ctr" defTabSz="914400" rtl="0" fontAlgn="auto" latinLnBrk="0" hangingPunct="0">
              <a:lnSpc>
                <a:spcPct val="100000"/>
              </a:lnSpc>
              <a:spcBef>
                <a:spcPts val="0"/>
              </a:spcBef>
              <a:spcAft>
                <a:spcPts val="0"/>
              </a:spcAft>
              <a:buClrTx/>
              <a:buSzTx/>
              <a:buFontTx/>
              <a:buNone/>
              <a:tabLst/>
            </a:pPr>
            <a:r>
              <a:rPr lang="en-GB" sz="1000" i="1">
                <a:solidFill>
                  <a:schemeClr val="bg1"/>
                </a:solidFill>
                <a:latin typeface="Calibri" panose="020F0502020204030204" pitchFamily="34" charset="0"/>
                <a:cs typeface="Calibri" panose="020F0502020204030204" pitchFamily="34" charset="0"/>
              </a:rPr>
              <a:t>FY23/24 dividend target</a:t>
            </a:r>
            <a:r>
              <a:rPr lang="en-GB" sz="1000" b="1">
                <a:solidFill>
                  <a:schemeClr val="bg1"/>
                </a:solidFill>
                <a:latin typeface="Calibri" panose="020F0502020204030204" pitchFamily="34" charset="0"/>
                <a:cs typeface="Calibri" panose="020F0502020204030204" pitchFamily="34" charset="0"/>
              </a:rPr>
              <a:t> </a:t>
            </a:r>
            <a:r>
              <a:rPr lang="en-GB" sz="1000" baseline="30000">
                <a:solidFill>
                  <a:schemeClr val="bg1"/>
                </a:solidFill>
                <a:latin typeface="Calibri" panose="020F0502020204030204" pitchFamily="34" charset="0"/>
                <a:cs typeface="Calibri" panose="020F0502020204030204" pitchFamily="34" charset="0"/>
              </a:rPr>
              <a:t>(2)</a:t>
            </a:r>
            <a:endParaRPr lang="en-GB" sz="1000" i="1" baseline="30000">
              <a:solidFill>
                <a:schemeClr val="bg1"/>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24B59E9F-882B-EE2A-4E65-05F26F50A658}"/>
              </a:ext>
            </a:extLst>
          </p:cNvPr>
          <p:cNvSpPr/>
          <p:nvPr/>
        </p:nvSpPr>
        <p:spPr>
          <a:xfrm rot="10800000">
            <a:off x="374119" y="654666"/>
            <a:ext cx="45719" cy="545498"/>
          </a:xfrm>
          <a:prstGeom prst="rect">
            <a:avLst/>
          </a:prstGeom>
          <a:gradFill>
            <a:gsLst>
              <a:gs pos="0">
                <a:schemeClr val="bg1"/>
              </a:gs>
              <a:gs pos="100000">
                <a:srgbClr val="EDB525"/>
              </a:gs>
            </a:gsLst>
            <a:lin ang="5400000" scaled="1"/>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lang="en-US" sz="1200" b="1">
              <a:solidFill>
                <a:schemeClr val="bg1"/>
              </a:solidFill>
              <a:latin typeface="IBM Plex Sans" panose="020B0503050203000203" pitchFamily="34" charset="0"/>
            </a:endParaRPr>
          </a:p>
        </p:txBody>
      </p:sp>
      <p:graphicFrame>
        <p:nvGraphicFramePr>
          <p:cNvPr id="13" name="Chart 12">
            <a:extLst>
              <a:ext uri="{FF2B5EF4-FFF2-40B4-BE49-F238E27FC236}">
                <a16:creationId xmlns:a16="http://schemas.microsoft.com/office/drawing/2014/main" id="{9DA04185-8068-4D26-83C6-1D0FA83C679B}"/>
              </a:ext>
            </a:extLst>
          </p:cNvPr>
          <p:cNvGraphicFramePr>
            <a:graphicFrameLocks/>
          </p:cNvGraphicFramePr>
          <p:nvPr>
            <p:custDataLst>
              <p:tags r:id="rId1"/>
            </p:custDataLst>
            <p:extLst>
              <p:ext uri="{D42A27DB-BD31-4B8C-83A1-F6EECF244321}">
                <p14:modId xmlns:p14="http://schemas.microsoft.com/office/powerpoint/2010/main" val="2710462982"/>
              </p:ext>
            </p:extLst>
          </p:nvPr>
        </p:nvGraphicFramePr>
        <p:xfrm>
          <a:off x="628649" y="2468880"/>
          <a:ext cx="7886701" cy="346248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5FAE7310-E4D6-923B-B398-906674429568}"/>
              </a:ext>
            </a:extLst>
          </p:cNvPr>
          <p:cNvSpPr txBox="1"/>
          <p:nvPr/>
        </p:nvSpPr>
        <p:spPr>
          <a:xfrm>
            <a:off x="7819978" y="2745419"/>
            <a:ext cx="428625" cy="230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900" b="0" i="0" u="none" strike="noStrike" cap="none" spc="0" normalizeH="0" baseline="0" dirty="0">
                <a:ln>
                  <a:noFill/>
                </a:ln>
                <a:solidFill>
                  <a:srgbClr val="8F8F8F"/>
                </a:solidFill>
                <a:effectLst/>
                <a:uFillTx/>
                <a:latin typeface="+mn-lt"/>
                <a:ea typeface="+mn-ea"/>
                <a:cs typeface="+mn-cs"/>
                <a:sym typeface="Calibri"/>
              </a:rPr>
              <a:t>8.80p</a:t>
            </a:r>
          </a:p>
        </p:txBody>
      </p:sp>
    </p:spTree>
    <p:extLst>
      <p:ext uri="{BB962C8B-B14F-4D97-AF65-F5344CB8AC3E}">
        <p14:creationId xmlns:p14="http://schemas.microsoft.com/office/powerpoint/2010/main" val="199238051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3395DEA-C92E-26D4-E18B-121243E9321F}"/>
              </a:ext>
            </a:extLst>
          </p:cNvPr>
          <p:cNvGrpSpPr/>
          <p:nvPr/>
        </p:nvGrpSpPr>
        <p:grpSpPr>
          <a:xfrm>
            <a:off x="1" y="0"/>
            <a:ext cx="9143998" cy="6867488"/>
            <a:chOff x="1" y="0"/>
            <a:chExt cx="9143998" cy="6867488"/>
          </a:xfrm>
        </p:grpSpPr>
        <p:sp>
          <p:nvSpPr>
            <p:cNvPr id="10" name="Rectangle 9">
              <a:extLst>
                <a:ext uri="{FF2B5EF4-FFF2-40B4-BE49-F238E27FC236}">
                  <a16:creationId xmlns:a16="http://schemas.microsoft.com/office/drawing/2014/main" id="{AE6E2EA7-8960-D4E7-4EE7-059981D448F9}"/>
                </a:ext>
              </a:extLst>
            </p:cNvPr>
            <p:cNvSpPr/>
            <p:nvPr/>
          </p:nvSpPr>
          <p:spPr>
            <a:xfrm>
              <a:off x="1" y="0"/>
              <a:ext cx="3432640" cy="6867488"/>
            </a:xfrm>
            <a:prstGeom prst="rect">
              <a:avLst/>
            </a:prstGeom>
            <a:solidFill>
              <a:srgbClr val="10395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lang="en-US" sz="1200" b="1">
                <a:solidFill>
                  <a:schemeClr val="bg1"/>
                </a:solidFill>
                <a:latin typeface="IBM Plex Sans" panose="020B0503050203000203" pitchFamily="34" charset="0"/>
              </a:endParaRPr>
            </a:p>
          </p:txBody>
        </p:sp>
        <p:pic>
          <p:nvPicPr>
            <p:cNvPr id="11" name="Picture 10">
              <a:extLst>
                <a:ext uri="{FF2B5EF4-FFF2-40B4-BE49-F238E27FC236}">
                  <a16:creationId xmlns:a16="http://schemas.microsoft.com/office/drawing/2014/main" id="{97A19F83-6499-0C08-DED2-3780A18FC4F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459127" y="0"/>
              <a:ext cx="5684872" cy="6858000"/>
            </a:xfrm>
            <a:prstGeom prst="rect">
              <a:avLst/>
            </a:prstGeom>
          </p:spPr>
        </p:pic>
        <p:pic>
          <p:nvPicPr>
            <p:cNvPr id="12" name="Picture 11">
              <a:extLst>
                <a:ext uri="{FF2B5EF4-FFF2-40B4-BE49-F238E27FC236}">
                  <a16:creationId xmlns:a16="http://schemas.microsoft.com/office/drawing/2014/main" id="{06D73810-7290-6908-482F-1C1EC552EEC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2"/>
            <a:stretch/>
          </p:blipFill>
          <p:spPr>
            <a:xfrm rot="5400000">
              <a:off x="2859320" y="573321"/>
              <a:ext cx="6858000" cy="5711358"/>
            </a:xfrm>
            <a:prstGeom prst="rect">
              <a:avLst/>
            </a:prstGeom>
            <a:ln>
              <a:noFill/>
            </a:ln>
          </p:spPr>
        </p:pic>
      </p:grpSp>
      <p:sp>
        <p:nvSpPr>
          <p:cNvPr id="6" name="Text Placeholder 5">
            <a:extLst>
              <a:ext uri="{FF2B5EF4-FFF2-40B4-BE49-F238E27FC236}">
                <a16:creationId xmlns:a16="http://schemas.microsoft.com/office/drawing/2014/main" id="{223FC80D-D872-A1B8-FA90-CB21CE40016F}"/>
              </a:ext>
            </a:extLst>
          </p:cNvPr>
          <p:cNvSpPr>
            <a:spLocks noGrp="1"/>
          </p:cNvSpPr>
          <p:nvPr>
            <p:ph type="body" sz="quarter" idx="11"/>
          </p:nvPr>
        </p:nvSpPr>
        <p:spPr>
          <a:xfrm>
            <a:off x="615949" y="1603657"/>
            <a:ext cx="3801068" cy="3247299"/>
          </a:xfrm>
        </p:spPr>
        <p:txBody>
          <a:bodyPr wrap="square">
            <a:spAutoFit/>
          </a:bodyPr>
          <a:lstStyle/>
          <a:p>
            <a:pPr marL="0" indent="0">
              <a:lnSpc>
                <a:spcPct val="107000"/>
              </a:lnSpc>
              <a:spcAft>
                <a:spcPts val="800"/>
              </a:spcAft>
              <a:buNone/>
            </a:pPr>
            <a:r>
              <a:rPr lang="en-GB" sz="4000" b="1" dirty="0">
                <a:solidFill>
                  <a:schemeClr val="bg1"/>
                </a:solidFill>
                <a:latin typeface="Georgia" panose="02040502050405020303" pitchFamily="18" charset="0"/>
                <a:cs typeface="Times New Roman" panose="02020603050405020304" pitchFamily="18" charset="0"/>
              </a:rPr>
              <a:t>Valuation,  Capital Structure, &amp; Active Management</a:t>
            </a:r>
            <a:endParaRPr lang="en-GB" sz="1800" b="1" dirty="0">
              <a:solidFill>
                <a:schemeClr val="bg1"/>
              </a:solidFill>
              <a:latin typeface="Georgia" panose="02040502050405020303" pitchFamily="18" charset="0"/>
              <a:cs typeface="Times New Roman" panose="02020603050405020304" pitchFamily="18" charset="0"/>
            </a:endParaRPr>
          </a:p>
        </p:txBody>
      </p:sp>
      <p:sp>
        <p:nvSpPr>
          <p:cNvPr id="18" name="Title 12">
            <a:extLst>
              <a:ext uri="{FF2B5EF4-FFF2-40B4-BE49-F238E27FC236}">
                <a16:creationId xmlns:a16="http://schemas.microsoft.com/office/drawing/2014/main" id="{17423FF4-3B13-D5CE-BAD0-B694E4D2DAC5}"/>
              </a:ext>
            </a:extLst>
          </p:cNvPr>
          <p:cNvSpPr>
            <a:spLocks noGrp="1"/>
          </p:cNvSpPr>
          <p:nvPr>
            <p:ph type="title"/>
          </p:nvPr>
        </p:nvSpPr>
        <p:spPr>
          <a:xfrm>
            <a:off x="628651" y="5563891"/>
            <a:ext cx="2580700" cy="894791"/>
          </a:xfrm>
        </p:spPr>
        <p:txBody>
          <a:bodyPr anchor="t" anchorCtr="0">
            <a:normAutofit/>
          </a:bodyPr>
          <a:lstStyle/>
          <a:p>
            <a:r>
              <a:rPr lang="en-GB" sz="2000">
                <a:solidFill>
                  <a:schemeClr val="accent5"/>
                </a:solidFill>
              </a:rPr>
              <a:t>A Decade of </a:t>
            </a:r>
            <a:br>
              <a:rPr lang="en-GB" sz="2000">
                <a:solidFill>
                  <a:schemeClr val="accent5"/>
                </a:solidFill>
              </a:rPr>
            </a:br>
            <a:r>
              <a:rPr lang="en-GB" sz="2000">
                <a:solidFill>
                  <a:schemeClr val="accent5"/>
                </a:solidFill>
              </a:rPr>
              <a:t>Sustainable </a:t>
            </a:r>
            <a:br>
              <a:rPr lang="en-GB" sz="2000">
                <a:solidFill>
                  <a:schemeClr val="accent5"/>
                </a:solidFill>
              </a:rPr>
            </a:br>
            <a:r>
              <a:rPr lang="en-GB" sz="2000">
                <a:solidFill>
                  <a:schemeClr val="accent5"/>
                </a:solidFill>
              </a:rPr>
              <a:t>Returns</a:t>
            </a:r>
          </a:p>
        </p:txBody>
      </p:sp>
    </p:spTree>
    <p:extLst>
      <p:ext uri="{BB962C8B-B14F-4D97-AF65-F5344CB8AC3E}">
        <p14:creationId xmlns:p14="http://schemas.microsoft.com/office/powerpoint/2010/main" val="142679483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C1396F-4C4C-5124-9B1A-B46D018F0CB9}"/>
              </a:ext>
            </a:extLst>
          </p:cNvPr>
          <p:cNvSpPr>
            <a:spLocks noGrp="1"/>
          </p:cNvSpPr>
          <p:nvPr>
            <p:ph type="title"/>
          </p:nvPr>
        </p:nvSpPr>
        <p:spPr/>
        <p:txBody>
          <a:bodyPr/>
          <a:lstStyle/>
          <a:p>
            <a:r>
              <a:rPr lang="en-GB"/>
              <a:t>Capital Structure</a:t>
            </a:r>
          </a:p>
        </p:txBody>
      </p:sp>
      <p:sp>
        <p:nvSpPr>
          <p:cNvPr id="6" name="Text Placeholder 5">
            <a:extLst>
              <a:ext uri="{FF2B5EF4-FFF2-40B4-BE49-F238E27FC236}">
                <a16:creationId xmlns:a16="http://schemas.microsoft.com/office/drawing/2014/main" id="{54E3BAE3-CAC8-2F39-0E95-A62517814F27}"/>
              </a:ext>
            </a:extLst>
          </p:cNvPr>
          <p:cNvSpPr>
            <a:spLocks noGrp="1"/>
          </p:cNvSpPr>
          <p:nvPr>
            <p:ph type="body" sz="quarter" idx="10"/>
          </p:nvPr>
        </p:nvSpPr>
        <p:spPr/>
        <p:txBody>
          <a:bodyPr/>
          <a:lstStyle/>
          <a:p>
            <a:r>
              <a:rPr lang="en-GB"/>
              <a:t>Consistently defensive debt strategy since IPO</a:t>
            </a:r>
          </a:p>
        </p:txBody>
      </p:sp>
      <p:sp>
        <p:nvSpPr>
          <p:cNvPr id="13" name="Rectangle 12">
            <a:extLst>
              <a:ext uri="{FF2B5EF4-FFF2-40B4-BE49-F238E27FC236}">
                <a16:creationId xmlns:a16="http://schemas.microsoft.com/office/drawing/2014/main" id="{08FE61A1-7968-CB7F-2CE6-D828ED04A4EA}"/>
              </a:ext>
            </a:extLst>
          </p:cNvPr>
          <p:cNvSpPr/>
          <p:nvPr/>
        </p:nvSpPr>
        <p:spPr>
          <a:xfrm>
            <a:off x="512818" y="1292119"/>
            <a:ext cx="2977405" cy="300081"/>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marL="0" marR="0" indent="0" algn="ctr" defTabSz="685800" rtl="0" fontAlgn="auto" latinLnBrk="0" hangingPunct="0">
              <a:lnSpc>
                <a:spcPct val="100000"/>
              </a:lnSpc>
              <a:spcBef>
                <a:spcPts val="0"/>
              </a:spcBef>
              <a:spcAft>
                <a:spcPts val="0"/>
              </a:spcAft>
              <a:buClrTx/>
              <a:buSzTx/>
              <a:buFontTx/>
              <a:buNone/>
              <a:tabLst/>
            </a:pPr>
            <a:r>
              <a:rPr kumimoji="0" lang="en-GB" sz="1500" b="1" i="0" u="none" strike="noStrike" cap="none" spc="0" normalizeH="0" baseline="0" dirty="0">
                <a:ln>
                  <a:noFill/>
                </a:ln>
                <a:solidFill>
                  <a:srgbClr val="103952"/>
                </a:solidFill>
                <a:effectLst/>
                <a:uFillTx/>
                <a:latin typeface="Calibri" panose="020F0502020204030204" pitchFamily="34" charset="0"/>
                <a:cs typeface="Calibri" panose="020F0502020204030204" pitchFamily="34" charset="0"/>
                <a:sym typeface="Calibri"/>
              </a:rPr>
              <a:t>Breakdown of debt by structure</a:t>
            </a:r>
          </a:p>
        </p:txBody>
      </p:sp>
      <p:sp>
        <p:nvSpPr>
          <p:cNvPr id="17" name="TextBox 16">
            <a:extLst>
              <a:ext uri="{FF2B5EF4-FFF2-40B4-BE49-F238E27FC236}">
                <a16:creationId xmlns:a16="http://schemas.microsoft.com/office/drawing/2014/main" id="{8C0B3AFB-B89B-C673-CD73-CDFBAB93FC11}"/>
              </a:ext>
            </a:extLst>
          </p:cNvPr>
          <p:cNvSpPr txBox="1"/>
          <p:nvPr/>
        </p:nvSpPr>
        <p:spPr>
          <a:xfrm>
            <a:off x="2860276" y="2004146"/>
            <a:ext cx="1122273" cy="853354"/>
          </a:xfrm>
          <a:prstGeom prst="rect">
            <a:avLst/>
          </a:prstGeom>
          <a:noFill/>
          <a:ln w="12700" cap="flat">
            <a:solidFill>
              <a:srgbClr val="67BF72"/>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noAutofit/>
          </a:bodyPr>
          <a:lstStyle/>
          <a:p>
            <a:pPr marR="0" algn="ctr" defTabSz="685800" rtl="0" fontAlgn="auto" latinLnBrk="0" hangingPunct="0">
              <a:lnSpc>
                <a:spcPct val="100000"/>
              </a:lnSpc>
              <a:spcBef>
                <a:spcPts val="0"/>
              </a:spcBef>
              <a:spcAft>
                <a:spcPts val="0"/>
              </a:spcAft>
              <a:buClrTx/>
              <a:buSzTx/>
              <a:tabLst/>
            </a:pPr>
            <a:r>
              <a:rPr kumimoji="0" lang="en-GB" sz="1200" b="0" u="none" strike="noStrike" cap="none" spc="0" normalizeH="0" baseline="0" dirty="0">
                <a:ln>
                  <a:noFill/>
                </a:ln>
                <a:solidFill>
                  <a:srgbClr val="103952"/>
                </a:solidFill>
                <a:effectLst/>
                <a:uFillTx/>
                <a:latin typeface="Calibri" panose="020F0502020204030204" pitchFamily="34" charset="0"/>
                <a:cs typeface="Calibri" panose="020F0502020204030204" pitchFamily="34" charset="0"/>
                <a:sym typeface="Calibri"/>
              </a:rPr>
              <a:t>HoldCo level Revolving Credit Facility (up to 3 years)</a:t>
            </a:r>
          </a:p>
        </p:txBody>
      </p:sp>
      <p:cxnSp>
        <p:nvCxnSpPr>
          <p:cNvPr id="18" name="Straight Connector 17">
            <a:extLst>
              <a:ext uri="{FF2B5EF4-FFF2-40B4-BE49-F238E27FC236}">
                <a16:creationId xmlns:a16="http://schemas.microsoft.com/office/drawing/2014/main" id="{BFB01359-0621-30F6-6384-0B9E076E905C}"/>
              </a:ext>
            </a:extLst>
          </p:cNvPr>
          <p:cNvCxnSpPr>
            <a:cxnSpLocks/>
            <a:endCxn id="17" idx="1"/>
          </p:cNvCxnSpPr>
          <p:nvPr/>
        </p:nvCxnSpPr>
        <p:spPr>
          <a:xfrm flipV="1">
            <a:off x="1343053" y="2430823"/>
            <a:ext cx="1517223" cy="237580"/>
          </a:xfrm>
          <a:prstGeom prst="line">
            <a:avLst/>
          </a:prstGeom>
          <a:noFill/>
          <a:ln w="12700" cap="flat">
            <a:solidFill>
              <a:srgbClr val="67BF72"/>
            </a:solidFill>
            <a:prstDash val="solid"/>
            <a:miter lim="800000"/>
          </a:ln>
          <a:effectLst/>
          <a:sp3d/>
        </p:spPr>
        <p:style>
          <a:lnRef idx="0">
            <a:scrgbClr r="0" g="0" b="0"/>
          </a:lnRef>
          <a:fillRef idx="0">
            <a:scrgbClr r="0" g="0" b="0"/>
          </a:fillRef>
          <a:effectRef idx="0">
            <a:scrgbClr r="0" g="0" b="0"/>
          </a:effectRef>
          <a:fontRef idx="none"/>
        </p:style>
      </p:cxnSp>
      <p:sp>
        <p:nvSpPr>
          <p:cNvPr id="21" name="TextBox 20">
            <a:extLst>
              <a:ext uri="{FF2B5EF4-FFF2-40B4-BE49-F238E27FC236}">
                <a16:creationId xmlns:a16="http://schemas.microsoft.com/office/drawing/2014/main" id="{FF664CF3-35CA-4EE7-0233-E627DDC998AE}"/>
              </a:ext>
            </a:extLst>
          </p:cNvPr>
          <p:cNvSpPr txBox="1"/>
          <p:nvPr/>
        </p:nvSpPr>
        <p:spPr>
          <a:xfrm>
            <a:off x="2860276" y="2886371"/>
            <a:ext cx="1122273" cy="2152354"/>
          </a:xfrm>
          <a:prstGeom prst="rect">
            <a:avLst/>
          </a:prstGeom>
          <a:noFill/>
          <a:ln w="12700" cap="flat">
            <a:solidFill>
              <a:srgbClr val="1A4766"/>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noAutofit/>
          </a:bodyPr>
          <a:lstStyle/>
          <a:p>
            <a:pPr marR="0" algn="ctr" defTabSz="685800" rtl="0" fontAlgn="auto" latinLnBrk="0" hangingPunct="0">
              <a:lnSpc>
                <a:spcPct val="100000"/>
              </a:lnSpc>
              <a:spcBef>
                <a:spcPts val="0"/>
              </a:spcBef>
              <a:spcAft>
                <a:spcPts val="0"/>
              </a:spcAft>
              <a:buClrTx/>
              <a:buSzTx/>
              <a:tabLst/>
            </a:pPr>
            <a:r>
              <a:rPr lang="en-GB" sz="1200">
                <a:solidFill>
                  <a:srgbClr val="103952"/>
                </a:solidFill>
                <a:latin typeface="Calibri" panose="020F0502020204030204" pitchFamily="34" charset="0"/>
                <a:cs typeface="Calibri" panose="020F0502020204030204" pitchFamily="34" charset="0"/>
              </a:rPr>
              <a:t>Long-term debt at HoldCo level</a:t>
            </a:r>
            <a:r>
              <a:rPr kumimoji="0" lang="en-GB" sz="1200" b="0" u="none" strike="noStrike" cap="none" spc="0" normalizeH="0" baseline="0">
                <a:ln>
                  <a:noFill/>
                </a:ln>
                <a:solidFill>
                  <a:srgbClr val="103952"/>
                </a:solidFill>
                <a:effectLst/>
                <a:uFillTx/>
                <a:latin typeface="Calibri" panose="020F0502020204030204" pitchFamily="34" charset="0"/>
                <a:cs typeface="Calibri" panose="020F0502020204030204" pitchFamily="34" charset="0"/>
                <a:sym typeface="Calibri"/>
              </a:rPr>
              <a:t>, </a:t>
            </a:r>
            <a:r>
              <a:rPr lang="en-GB" sz="1200">
                <a:solidFill>
                  <a:srgbClr val="103952"/>
                </a:solidFill>
                <a:latin typeface="Calibri" panose="020F0502020204030204" pitchFamily="34" charset="0"/>
                <a:cs typeface="Calibri" panose="020F0502020204030204" pitchFamily="34" charset="0"/>
              </a:rPr>
              <a:t>fully amortising with an average duration of c. 12 years remaining</a:t>
            </a:r>
            <a:endParaRPr kumimoji="0" lang="en-GB" sz="1200" b="0" u="none" strike="noStrike" cap="none" spc="0" normalizeH="0" baseline="0">
              <a:ln>
                <a:noFill/>
              </a:ln>
              <a:solidFill>
                <a:srgbClr val="103952"/>
              </a:solidFill>
              <a:effectLst/>
              <a:uFillTx/>
              <a:latin typeface="Calibri" panose="020F0502020204030204" pitchFamily="34" charset="0"/>
              <a:cs typeface="Calibri" panose="020F0502020204030204" pitchFamily="34" charset="0"/>
              <a:sym typeface="Calibri"/>
            </a:endParaRPr>
          </a:p>
        </p:txBody>
      </p:sp>
      <p:cxnSp>
        <p:nvCxnSpPr>
          <p:cNvPr id="24" name="Straight Connector 23">
            <a:extLst>
              <a:ext uri="{FF2B5EF4-FFF2-40B4-BE49-F238E27FC236}">
                <a16:creationId xmlns:a16="http://schemas.microsoft.com/office/drawing/2014/main" id="{C64A631C-EF95-068C-9031-F5E6B0CFA584}"/>
              </a:ext>
            </a:extLst>
          </p:cNvPr>
          <p:cNvCxnSpPr>
            <a:cxnSpLocks/>
            <a:endCxn id="21" idx="1"/>
          </p:cNvCxnSpPr>
          <p:nvPr/>
        </p:nvCxnSpPr>
        <p:spPr>
          <a:xfrm>
            <a:off x="1733313" y="3600746"/>
            <a:ext cx="1126963" cy="361802"/>
          </a:xfrm>
          <a:prstGeom prst="line">
            <a:avLst/>
          </a:prstGeom>
          <a:noFill/>
          <a:ln w="12700" cap="flat">
            <a:solidFill>
              <a:srgbClr val="1A4766"/>
            </a:solidFill>
            <a:prstDash val="solid"/>
            <a:miter lim="800000"/>
          </a:ln>
          <a:effectLst/>
          <a:sp3d/>
        </p:spPr>
        <p:style>
          <a:lnRef idx="0">
            <a:scrgbClr r="0" g="0" b="0"/>
          </a:lnRef>
          <a:fillRef idx="0">
            <a:scrgbClr r="0" g="0" b="0"/>
          </a:fillRef>
          <a:effectRef idx="0">
            <a:scrgbClr r="0" g="0" b="0"/>
          </a:effectRef>
          <a:fontRef idx="none"/>
        </p:style>
      </p:cxnSp>
      <p:sp>
        <p:nvSpPr>
          <p:cNvPr id="26" name="TextBox 25">
            <a:extLst>
              <a:ext uri="{FF2B5EF4-FFF2-40B4-BE49-F238E27FC236}">
                <a16:creationId xmlns:a16="http://schemas.microsoft.com/office/drawing/2014/main" id="{7C2C5168-A5E4-6D66-9E94-FF25AB4F7B6B}"/>
              </a:ext>
            </a:extLst>
          </p:cNvPr>
          <p:cNvSpPr txBox="1"/>
          <p:nvPr/>
        </p:nvSpPr>
        <p:spPr>
          <a:xfrm>
            <a:off x="1494137" y="3111092"/>
            <a:ext cx="142875" cy="2769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GB" sz="1350" b="0" i="0" u="none" strike="noStrike" cap="none" spc="0" normalizeH="0" baseline="0">
              <a:ln>
                <a:noFill/>
              </a:ln>
              <a:solidFill>
                <a:srgbClr val="525252"/>
              </a:solidFill>
              <a:effectLst/>
              <a:uFillTx/>
              <a:latin typeface="IBM Plex Sans" panose="020B0503050203000203" pitchFamily="34" charset="0"/>
              <a:ea typeface="+mn-ea"/>
              <a:cs typeface="+mn-cs"/>
              <a:sym typeface="Calibri"/>
            </a:endParaRPr>
          </a:p>
        </p:txBody>
      </p:sp>
      <p:sp>
        <p:nvSpPr>
          <p:cNvPr id="27" name="Rectangle 26">
            <a:extLst>
              <a:ext uri="{FF2B5EF4-FFF2-40B4-BE49-F238E27FC236}">
                <a16:creationId xmlns:a16="http://schemas.microsoft.com/office/drawing/2014/main" id="{550DA03B-FFDC-B5A5-9899-22B07B40C88E}"/>
              </a:ext>
            </a:extLst>
          </p:cNvPr>
          <p:cNvSpPr/>
          <p:nvPr/>
        </p:nvSpPr>
        <p:spPr>
          <a:xfrm>
            <a:off x="4774643" y="1365807"/>
            <a:ext cx="3946048" cy="452786"/>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noAutofit/>
          </a:bodyPr>
          <a:lstStyle/>
          <a:p>
            <a:pPr algn="ctr"/>
            <a:r>
              <a:rPr lang="en-GB" sz="1500" b="1" dirty="0">
                <a:solidFill>
                  <a:srgbClr val="103952"/>
                </a:solidFill>
                <a:latin typeface="Calibri" panose="020F0502020204030204" pitchFamily="34" charset="0"/>
                <a:cs typeface="Calibri" panose="020F0502020204030204" pitchFamily="34" charset="0"/>
              </a:rPr>
              <a:t>Breakdown of long-term debt:</a:t>
            </a:r>
          </a:p>
          <a:p>
            <a:pPr algn="ctr"/>
            <a:r>
              <a:rPr lang="en-GB" sz="1500" b="1" dirty="0">
                <a:solidFill>
                  <a:srgbClr val="103952"/>
                </a:solidFill>
                <a:latin typeface="Calibri" panose="020F0502020204030204" pitchFamily="34" charset="0"/>
                <a:cs typeface="Calibri" panose="020F0502020204030204" pitchFamily="34" charset="0"/>
              </a:rPr>
              <a:t>£410m at all in cost of 3.5%</a:t>
            </a:r>
          </a:p>
        </p:txBody>
      </p:sp>
      <p:graphicFrame>
        <p:nvGraphicFramePr>
          <p:cNvPr id="4" name="Chart 3">
            <a:extLst>
              <a:ext uri="{FF2B5EF4-FFF2-40B4-BE49-F238E27FC236}">
                <a16:creationId xmlns:a16="http://schemas.microsoft.com/office/drawing/2014/main" id="{5EC01711-2831-356F-5B10-686DD4D632CA}"/>
              </a:ext>
            </a:extLst>
          </p:cNvPr>
          <p:cNvGraphicFramePr>
            <a:graphicFrameLocks/>
          </p:cNvGraphicFramePr>
          <p:nvPr>
            <p:extLst>
              <p:ext uri="{D42A27DB-BD31-4B8C-83A1-F6EECF244321}">
                <p14:modId xmlns:p14="http://schemas.microsoft.com/office/powerpoint/2010/main" val="2706591709"/>
              </p:ext>
            </p:extLst>
          </p:nvPr>
        </p:nvGraphicFramePr>
        <p:xfrm>
          <a:off x="512818" y="1538286"/>
          <a:ext cx="2526014" cy="41297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D7E32D2C-A049-93AF-68C0-921E60392DD7}"/>
              </a:ext>
            </a:extLst>
          </p:cNvPr>
          <p:cNvGraphicFramePr>
            <a:graphicFrameLocks/>
          </p:cNvGraphicFramePr>
          <p:nvPr>
            <p:custDataLst>
              <p:tags r:id="rId1"/>
            </p:custDataLst>
            <p:extLst>
              <p:ext uri="{D42A27DB-BD31-4B8C-83A1-F6EECF244321}">
                <p14:modId xmlns:p14="http://schemas.microsoft.com/office/powerpoint/2010/main" val="652475467"/>
              </p:ext>
            </p:extLst>
          </p:nvPr>
        </p:nvGraphicFramePr>
        <p:xfrm>
          <a:off x="4625315" y="2004148"/>
          <a:ext cx="3902148" cy="3247042"/>
        </p:xfrm>
        <a:graphic>
          <a:graphicData uri="http://schemas.openxmlformats.org/drawingml/2006/chart">
            <c:chart xmlns:c="http://schemas.openxmlformats.org/drawingml/2006/chart" xmlns:r="http://schemas.openxmlformats.org/officeDocument/2006/relationships" r:id="rId5"/>
          </a:graphicData>
        </a:graphic>
      </p:graphicFrame>
      <p:sp>
        <p:nvSpPr>
          <p:cNvPr id="28" name="Rectangle 27">
            <a:extLst>
              <a:ext uri="{FF2B5EF4-FFF2-40B4-BE49-F238E27FC236}">
                <a16:creationId xmlns:a16="http://schemas.microsoft.com/office/drawing/2014/main" id="{32499837-D60B-E058-AAD7-8663252BE372}"/>
              </a:ext>
            </a:extLst>
          </p:cNvPr>
          <p:cNvSpPr/>
          <p:nvPr/>
        </p:nvSpPr>
        <p:spPr>
          <a:xfrm>
            <a:off x="4625315" y="2054389"/>
            <a:ext cx="4005867" cy="3108161"/>
          </a:xfrm>
          <a:prstGeom prst="rect">
            <a:avLst/>
          </a:prstGeom>
          <a:noFill/>
          <a:ln w="19050" cap="flat">
            <a:solidFill>
              <a:schemeClr val="accent5"/>
            </a:solidFill>
            <a:prstDash val="dash"/>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noAutofit/>
          </a:bodyPr>
          <a:lstStyle/>
          <a:p>
            <a:pPr marL="0" marR="0" indent="0" algn="ctr" defTabSz="685800" rtl="0" fontAlgn="auto" latinLnBrk="0" hangingPunct="0">
              <a:lnSpc>
                <a:spcPct val="100000"/>
              </a:lnSpc>
              <a:spcBef>
                <a:spcPts val="0"/>
              </a:spcBef>
              <a:spcAft>
                <a:spcPts val="0"/>
              </a:spcAft>
              <a:buClrTx/>
              <a:buSzTx/>
              <a:buFontTx/>
              <a:buNone/>
              <a:tabLst/>
            </a:pPr>
            <a:endParaRPr lang="en-GB" sz="900" b="1">
              <a:solidFill>
                <a:schemeClr val="bg1"/>
              </a:solidFill>
              <a:latin typeface="IBM Plex Sans" panose="020B0503050203000203" pitchFamily="34" charset="0"/>
            </a:endParaRPr>
          </a:p>
        </p:txBody>
      </p:sp>
      <p:sp>
        <p:nvSpPr>
          <p:cNvPr id="29" name="Rectangle 28">
            <a:extLst>
              <a:ext uri="{FF2B5EF4-FFF2-40B4-BE49-F238E27FC236}">
                <a16:creationId xmlns:a16="http://schemas.microsoft.com/office/drawing/2014/main" id="{A02AE2A4-4226-BE9C-D19E-C84159709AA6}"/>
              </a:ext>
            </a:extLst>
          </p:cNvPr>
          <p:cNvSpPr/>
          <p:nvPr/>
        </p:nvSpPr>
        <p:spPr>
          <a:xfrm>
            <a:off x="1143000" y="2857500"/>
            <a:ext cx="1295400" cy="2393690"/>
          </a:xfrm>
          <a:prstGeom prst="rect">
            <a:avLst/>
          </a:prstGeom>
          <a:noFill/>
          <a:ln w="38100" cap="flat">
            <a:solidFill>
              <a:schemeClr val="accent5"/>
            </a:solidFill>
            <a:prstDash val="dash"/>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noAutofit/>
          </a:bodyPr>
          <a:lstStyle/>
          <a:p>
            <a:pPr marL="0" marR="0" indent="0" algn="ctr" defTabSz="685800" rtl="0" fontAlgn="auto" latinLnBrk="0" hangingPunct="0">
              <a:lnSpc>
                <a:spcPct val="100000"/>
              </a:lnSpc>
              <a:spcBef>
                <a:spcPts val="0"/>
              </a:spcBef>
              <a:spcAft>
                <a:spcPts val="0"/>
              </a:spcAft>
              <a:buClrTx/>
              <a:buSzTx/>
              <a:buFontTx/>
              <a:buNone/>
              <a:tabLst/>
            </a:pPr>
            <a:endParaRPr lang="en-GB" sz="900" b="1">
              <a:solidFill>
                <a:schemeClr val="bg1"/>
              </a:solidFill>
              <a:latin typeface="IBM Plex Sans" panose="020B0503050203000203" pitchFamily="34" charset="0"/>
            </a:endParaRPr>
          </a:p>
        </p:txBody>
      </p:sp>
      <p:cxnSp>
        <p:nvCxnSpPr>
          <p:cNvPr id="36" name="Connector: Elbow 35">
            <a:extLst>
              <a:ext uri="{FF2B5EF4-FFF2-40B4-BE49-F238E27FC236}">
                <a16:creationId xmlns:a16="http://schemas.microsoft.com/office/drawing/2014/main" id="{6B41A758-8940-9705-3C8A-875CC0F1E3CF}"/>
              </a:ext>
            </a:extLst>
          </p:cNvPr>
          <p:cNvCxnSpPr>
            <a:cxnSpLocks/>
            <a:endCxn id="14" idx="2"/>
          </p:cNvCxnSpPr>
          <p:nvPr/>
        </p:nvCxnSpPr>
        <p:spPr>
          <a:xfrm>
            <a:off x="2438400" y="5115221"/>
            <a:ext cx="4137989" cy="135969"/>
          </a:xfrm>
          <a:prstGeom prst="bentConnector4">
            <a:avLst>
              <a:gd name="adj1" fmla="val 26425"/>
              <a:gd name="adj2" fmla="val 268127"/>
            </a:avLst>
          </a:prstGeom>
          <a:noFill/>
          <a:ln w="28575" cap="flat">
            <a:solidFill>
              <a:srgbClr val="94BCD6"/>
            </a:solidFill>
            <a:prstDash val="dash"/>
            <a:miter lim="800000"/>
            <a:tailEnd type="triangle"/>
          </a:ln>
          <a:effectLst/>
          <a:sp3d/>
        </p:spPr>
        <p:style>
          <a:lnRef idx="0">
            <a:scrgbClr r="0" g="0" b="0"/>
          </a:lnRef>
          <a:fillRef idx="0">
            <a:scrgbClr r="0" g="0" b="0"/>
          </a:fillRef>
          <a:effectRef idx="0">
            <a:scrgbClr r="0" g="0" b="0"/>
          </a:effectRef>
          <a:fontRef idx="none"/>
        </p:style>
      </p:cxnSp>
      <p:sp>
        <p:nvSpPr>
          <p:cNvPr id="2" name="Rectangle 1">
            <a:extLst>
              <a:ext uri="{FF2B5EF4-FFF2-40B4-BE49-F238E27FC236}">
                <a16:creationId xmlns:a16="http://schemas.microsoft.com/office/drawing/2014/main" id="{92321E14-F5D0-EC6C-383C-3313146F5672}"/>
              </a:ext>
            </a:extLst>
          </p:cNvPr>
          <p:cNvSpPr/>
          <p:nvPr/>
        </p:nvSpPr>
        <p:spPr>
          <a:xfrm rot="10800000">
            <a:off x="374119" y="654666"/>
            <a:ext cx="45719" cy="545498"/>
          </a:xfrm>
          <a:prstGeom prst="rect">
            <a:avLst/>
          </a:prstGeom>
          <a:gradFill>
            <a:gsLst>
              <a:gs pos="0">
                <a:schemeClr val="bg1"/>
              </a:gs>
              <a:gs pos="100000">
                <a:srgbClr val="EDB525"/>
              </a:gs>
            </a:gsLst>
            <a:lin ang="5400000" scaled="1"/>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lang="en-US" sz="1200" b="1">
              <a:solidFill>
                <a:schemeClr val="bg1"/>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03AE6F4F-CBB9-4914-96CB-23F42C2180BC}"/>
              </a:ext>
            </a:extLst>
          </p:cNvPr>
          <p:cNvSpPr>
            <a:spLocks noGrp="1"/>
          </p:cNvSpPr>
          <p:nvPr>
            <p:ph type="sldNum" sz="quarter" idx="4"/>
          </p:nvPr>
        </p:nvSpPr>
        <p:spPr>
          <a:xfrm>
            <a:off x="8123068" y="6447947"/>
            <a:ext cx="392282" cy="279881"/>
          </a:xfrm>
        </p:spPr>
        <p:txBody>
          <a:bodyPr/>
          <a:lstStyle/>
          <a:p>
            <a:fld id="{4CBE7655-89A8-439C-9363-D907D3BD3A6B}" type="slidenum">
              <a:rPr lang="en-GB" smtClean="0"/>
              <a:pPr/>
              <a:t>17</a:t>
            </a:fld>
            <a:endParaRPr lang="en-GB" dirty="0"/>
          </a:p>
        </p:txBody>
      </p:sp>
    </p:spTree>
    <p:extLst>
      <p:ext uri="{BB962C8B-B14F-4D97-AF65-F5344CB8AC3E}">
        <p14:creationId xmlns:p14="http://schemas.microsoft.com/office/powerpoint/2010/main" val="35754446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5D5CC-60C2-6784-2758-BA311A0557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AF74C1-0582-5B82-0965-E959BF532CA2}"/>
              </a:ext>
            </a:extLst>
          </p:cNvPr>
          <p:cNvSpPr>
            <a:spLocks noGrp="1"/>
          </p:cNvSpPr>
          <p:nvPr>
            <p:ph type="title"/>
          </p:nvPr>
        </p:nvSpPr>
        <p:spPr/>
        <p:txBody>
          <a:bodyPr/>
          <a:lstStyle/>
          <a:p>
            <a:r>
              <a:rPr lang="en-GB"/>
              <a:t>NAV bridge: 6-month period</a:t>
            </a:r>
          </a:p>
        </p:txBody>
      </p:sp>
      <p:sp>
        <p:nvSpPr>
          <p:cNvPr id="3" name="Text Placeholder 2">
            <a:extLst>
              <a:ext uri="{FF2B5EF4-FFF2-40B4-BE49-F238E27FC236}">
                <a16:creationId xmlns:a16="http://schemas.microsoft.com/office/drawing/2014/main" id="{CB84381C-F73E-7450-AF88-25F1368DFFD2}"/>
              </a:ext>
            </a:extLst>
          </p:cNvPr>
          <p:cNvSpPr>
            <a:spLocks noGrp="1"/>
          </p:cNvSpPr>
          <p:nvPr>
            <p:ph type="body" sz="quarter" idx="10"/>
          </p:nvPr>
        </p:nvSpPr>
        <p:spPr/>
        <p:txBody>
          <a:bodyPr/>
          <a:lstStyle/>
          <a:p>
            <a:r>
              <a:rPr lang="en-GB" dirty="0"/>
              <a:t>Positive impact of inflation offset by dividend payments</a:t>
            </a:r>
          </a:p>
        </p:txBody>
      </p:sp>
      <p:sp>
        <p:nvSpPr>
          <p:cNvPr id="7" name="Rectangle 6">
            <a:extLst>
              <a:ext uri="{FF2B5EF4-FFF2-40B4-BE49-F238E27FC236}">
                <a16:creationId xmlns:a16="http://schemas.microsoft.com/office/drawing/2014/main" id="{4F76CB9A-8A5E-2F29-E5B6-AD4779CABB19}"/>
              </a:ext>
            </a:extLst>
          </p:cNvPr>
          <p:cNvSpPr/>
          <p:nvPr/>
        </p:nvSpPr>
        <p:spPr>
          <a:xfrm rot="10800000">
            <a:off x="374119" y="654666"/>
            <a:ext cx="45719" cy="545498"/>
          </a:xfrm>
          <a:prstGeom prst="rect">
            <a:avLst/>
          </a:prstGeom>
          <a:gradFill>
            <a:gsLst>
              <a:gs pos="0">
                <a:schemeClr val="bg1"/>
              </a:gs>
              <a:gs pos="100000">
                <a:srgbClr val="EDB525"/>
              </a:gs>
            </a:gsLst>
            <a:lin ang="5400000" scaled="1"/>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lang="en-US" sz="1200" b="1">
              <a:solidFill>
                <a:schemeClr val="bg1"/>
              </a:solidFill>
              <a:latin typeface="IBM Plex Sans" panose="020B0503050203000203" pitchFamily="34" charset="0"/>
            </a:endParaRPr>
          </a:p>
        </p:txBody>
      </p:sp>
      <p:graphicFrame>
        <p:nvGraphicFramePr>
          <p:cNvPr id="31" name="Chart 30">
            <a:extLst>
              <a:ext uri="{FF2B5EF4-FFF2-40B4-BE49-F238E27FC236}">
                <a16:creationId xmlns:a16="http://schemas.microsoft.com/office/drawing/2014/main" id="{ACAEB400-7F9C-4321-A43D-4C51A6B8ABF9}"/>
              </a:ext>
            </a:extLst>
          </p:cNvPr>
          <p:cNvGraphicFramePr>
            <a:graphicFrameLocks/>
          </p:cNvGraphicFramePr>
          <p:nvPr>
            <p:custDataLst>
              <p:tags r:id="rId1"/>
            </p:custDataLst>
            <p:extLst>
              <p:ext uri="{D42A27DB-BD31-4B8C-83A1-F6EECF244321}">
                <p14:modId xmlns:p14="http://schemas.microsoft.com/office/powerpoint/2010/main" val="2411215121"/>
              </p:ext>
            </p:extLst>
          </p:nvPr>
        </p:nvGraphicFramePr>
        <p:xfrm>
          <a:off x="615950" y="2619701"/>
          <a:ext cx="7942363" cy="2332945"/>
        </p:xfrm>
        <a:graphic>
          <a:graphicData uri="http://schemas.openxmlformats.org/drawingml/2006/chart">
            <c:chart xmlns:c="http://schemas.openxmlformats.org/drawingml/2006/chart" xmlns:r="http://schemas.openxmlformats.org/officeDocument/2006/relationships" r:id="rId4"/>
          </a:graphicData>
        </a:graphic>
      </p:graphicFrame>
      <p:sp>
        <p:nvSpPr>
          <p:cNvPr id="4" name="Footer Placeholder 3">
            <a:extLst>
              <a:ext uri="{FF2B5EF4-FFF2-40B4-BE49-F238E27FC236}">
                <a16:creationId xmlns:a16="http://schemas.microsoft.com/office/drawing/2014/main" id="{E061B8ED-48FA-3622-13D0-46AA1A4CB370}"/>
              </a:ext>
            </a:extLst>
          </p:cNvPr>
          <p:cNvSpPr>
            <a:spLocks noGrp="1"/>
          </p:cNvSpPr>
          <p:nvPr>
            <p:ph type="ftr" sz="quarter" idx="3"/>
          </p:nvPr>
        </p:nvSpPr>
        <p:spPr/>
        <p:txBody>
          <a:bodyPr/>
          <a:lstStyle/>
          <a:p>
            <a:r>
              <a:rPr lang="en-GB" dirty="0"/>
              <a:t>Notes: Units for NAV bridge are pence per share</a:t>
            </a:r>
          </a:p>
        </p:txBody>
      </p:sp>
      <p:sp>
        <p:nvSpPr>
          <p:cNvPr id="5" name="Slide Number Placeholder 4">
            <a:extLst>
              <a:ext uri="{FF2B5EF4-FFF2-40B4-BE49-F238E27FC236}">
                <a16:creationId xmlns:a16="http://schemas.microsoft.com/office/drawing/2014/main" id="{DB2E69AF-7361-F816-68BE-1CC113DCF3FF}"/>
              </a:ext>
            </a:extLst>
          </p:cNvPr>
          <p:cNvSpPr>
            <a:spLocks noGrp="1"/>
          </p:cNvSpPr>
          <p:nvPr>
            <p:ph type="sldNum" sz="quarter" idx="4"/>
          </p:nvPr>
        </p:nvSpPr>
        <p:spPr/>
        <p:txBody>
          <a:bodyPr/>
          <a:lstStyle/>
          <a:p>
            <a:fld id="{4CBE7655-89A8-439C-9363-D907D3BD3A6B}" type="slidenum">
              <a:rPr lang="en-GB" smtClean="0"/>
              <a:pPr/>
              <a:t>18</a:t>
            </a:fld>
            <a:endParaRPr lang="en-GB" dirty="0"/>
          </a:p>
        </p:txBody>
      </p:sp>
      <p:sp>
        <p:nvSpPr>
          <p:cNvPr id="19" name="TextBox 18">
            <a:extLst>
              <a:ext uri="{FF2B5EF4-FFF2-40B4-BE49-F238E27FC236}">
                <a16:creationId xmlns:a16="http://schemas.microsoft.com/office/drawing/2014/main" id="{D0CF9DAA-A35C-7D46-59A0-7932787B3213}"/>
              </a:ext>
            </a:extLst>
          </p:cNvPr>
          <p:cNvSpPr txBox="1"/>
          <p:nvPr/>
        </p:nvSpPr>
        <p:spPr>
          <a:xfrm>
            <a:off x="615950" y="5172532"/>
            <a:ext cx="1666875" cy="766942"/>
          </a:xfrm>
          <a:prstGeom prst="rect">
            <a:avLst/>
          </a:prstGeom>
          <a:solidFill>
            <a:schemeClr val="accent5">
              <a:lumMod val="20000"/>
              <a:lumOff val="80000"/>
            </a:schemeClr>
          </a:solidFill>
          <a:ln w="12700" cap="flat">
            <a:solidFill>
              <a:schemeClr val="accent1"/>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R="0" algn="ctr" defTabSz="914400" rtl="0" fontAlgn="auto" latinLnBrk="0" hangingPunct="0">
              <a:lnSpc>
                <a:spcPct val="100000"/>
              </a:lnSpc>
              <a:spcBef>
                <a:spcPts val="0"/>
              </a:spcBef>
              <a:spcAft>
                <a:spcPts val="0"/>
              </a:spcAft>
              <a:buClrTx/>
              <a:buSzTx/>
              <a:tabLst/>
            </a:pPr>
            <a:r>
              <a:rPr kumimoji="0" lang="en-GB" sz="1200" b="0" u="none" strike="noStrike" cap="none" spc="0" normalizeH="0" baseline="0" dirty="0">
                <a:ln>
                  <a:noFill/>
                </a:ln>
                <a:solidFill>
                  <a:srgbClr val="103952"/>
                </a:solidFill>
                <a:effectLst/>
                <a:uFillTx/>
                <a:latin typeface="Calibri" panose="020F0502020204030204" pitchFamily="34" charset="0"/>
                <a:cs typeface="Calibri" panose="020F0502020204030204" pitchFamily="34" charset="0"/>
                <a:sym typeface="Calibri"/>
              </a:rPr>
              <a:t>Value from recognising consented developments</a:t>
            </a:r>
          </a:p>
        </p:txBody>
      </p:sp>
      <p:cxnSp>
        <p:nvCxnSpPr>
          <p:cNvPr id="25" name="Straight Arrow Connector 24">
            <a:extLst>
              <a:ext uri="{FF2B5EF4-FFF2-40B4-BE49-F238E27FC236}">
                <a16:creationId xmlns:a16="http://schemas.microsoft.com/office/drawing/2014/main" id="{6B7C358F-8F3E-37D0-BDC8-4F2C560376EE}"/>
              </a:ext>
            </a:extLst>
          </p:cNvPr>
          <p:cNvCxnSpPr>
            <a:cxnSpLocks/>
            <a:stCxn id="19" idx="0"/>
          </p:cNvCxnSpPr>
          <p:nvPr/>
        </p:nvCxnSpPr>
        <p:spPr>
          <a:xfrm flipV="1">
            <a:off x="1449388" y="4838255"/>
            <a:ext cx="236319" cy="334277"/>
          </a:xfrm>
          <a:prstGeom prst="straightConnector1">
            <a:avLst/>
          </a:prstGeom>
          <a:noFill/>
          <a:ln w="12700" cap="flat">
            <a:solidFill>
              <a:srgbClr val="103952"/>
            </a:solidFill>
            <a:prstDash val="solid"/>
            <a:miter lim="800000"/>
            <a:headEnd type="none"/>
            <a:tailEnd type="triangle"/>
          </a:ln>
          <a:effectLst/>
          <a:sp3d/>
        </p:spPr>
        <p:style>
          <a:lnRef idx="0">
            <a:scrgbClr r="0" g="0" b="0"/>
          </a:lnRef>
          <a:fillRef idx="0">
            <a:scrgbClr r="0" g="0" b="0"/>
          </a:fillRef>
          <a:effectRef idx="0">
            <a:scrgbClr r="0" g="0" b="0"/>
          </a:effectRef>
          <a:fontRef idx="none"/>
        </p:style>
      </p:cxnSp>
      <p:sp>
        <p:nvSpPr>
          <p:cNvPr id="33" name="TextBox 32">
            <a:extLst>
              <a:ext uri="{FF2B5EF4-FFF2-40B4-BE49-F238E27FC236}">
                <a16:creationId xmlns:a16="http://schemas.microsoft.com/office/drawing/2014/main" id="{5076B8F5-21F6-503C-AD6F-37412341BC48}"/>
              </a:ext>
            </a:extLst>
          </p:cNvPr>
          <p:cNvSpPr txBox="1"/>
          <p:nvPr/>
        </p:nvSpPr>
        <p:spPr>
          <a:xfrm>
            <a:off x="3924156" y="5172532"/>
            <a:ext cx="1974460" cy="766942"/>
          </a:xfrm>
          <a:prstGeom prst="rect">
            <a:avLst/>
          </a:prstGeom>
          <a:solidFill>
            <a:schemeClr val="accent5">
              <a:lumMod val="20000"/>
              <a:lumOff val="80000"/>
            </a:schemeClr>
          </a:solidFill>
          <a:ln w="12700" cap="flat">
            <a:solidFill>
              <a:schemeClr val="accent1"/>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R="0" algn="ctr" defTabSz="914400" rtl="0" fontAlgn="auto" latinLnBrk="0" hangingPunct="0">
              <a:lnSpc>
                <a:spcPct val="100000"/>
              </a:lnSpc>
              <a:spcBef>
                <a:spcPts val="0"/>
              </a:spcBef>
              <a:spcAft>
                <a:spcPts val="0"/>
              </a:spcAft>
              <a:buClrTx/>
              <a:buSzTx/>
              <a:tabLst/>
            </a:pPr>
            <a:r>
              <a:rPr kumimoji="0" lang="en-GB" sz="1200" b="0" u="none" strike="noStrike" cap="none" spc="0" normalizeH="0" baseline="0" dirty="0">
                <a:ln>
                  <a:noFill/>
                </a:ln>
                <a:solidFill>
                  <a:srgbClr val="103952"/>
                </a:solidFill>
                <a:effectLst/>
                <a:uFillTx/>
                <a:latin typeface="Calibri" panose="020F0502020204030204" pitchFamily="34" charset="0"/>
                <a:cs typeface="Calibri" panose="020F0502020204030204" pitchFamily="34" charset="0"/>
                <a:sym typeface="Calibri"/>
              </a:rPr>
              <a:t>Actual operational performance and updated operational cost profiles</a:t>
            </a:r>
          </a:p>
        </p:txBody>
      </p:sp>
      <p:sp>
        <p:nvSpPr>
          <p:cNvPr id="42" name="TextBox 41">
            <a:extLst>
              <a:ext uri="{FF2B5EF4-FFF2-40B4-BE49-F238E27FC236}">
                <a16:creationId xmlns:a16="http://schemas.microsoft.com/office/drawing/2014/main" id="{33A1D0B8-77A3-21C2-A1B1-E9570234C83F}"/>
              </a:ext>
            </a:extLst>
          </p:cNvPr>
          <p:cNvSpPr txBox="1"/>
          <p:nvPr/>
        </p:nvSpPr>
        <p:spPr>
          <a:xfrm>
            <a:off x="6260841" y="1588193"/>
            <a:ext cx="2253119" cy="766942"/>
          </a:xfrm>
          <a:prstGeom prst="rect">
            <a:avLst/>
          </a:prstGeom>
          <a:solidFill>
            <a:schemeClr val="accent5">
              <a:lumMod val="20000"/>
              <a:lumOff val="80000"/>
            </a:schemeClr>
          </a:solidFill>
          <a:ln w="12700" cap="flat">
            <a:solidFill>
              <a:schemeClr val="accent1"/>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R="0" algn="ctr" defTabSz="914400" rtl="0" fontAlgn="auto" latinLnBrk="0" hangingPunct="0">
              <a:lnSpc>
                <a:spcPct val="100000"/>
              </a:lnSpc>
              <a:spcBef>
                <a:spcPts val="0"/>
              </a:spcBef>
              <a:spcAft>
                <a:spcPts val="0"/>
              </a:spcAft>
              <a:buClrTx/>
              <a:buSzTx/>
              <a:tabLst/>
            </a:pPr>
            <a:r>
              <a:rPr kumimoji="0" lang="en-GB" sz="1200" b="0" u="none" strike="noStrike" cap="none" spc="0" normalizeH="0" baseline="0" dirty="0">
                <a:ln>
                  <a:noFill/>
                </a:ln>
                <a:solidFill>
                  <a:srgbClr val="103952"/>
                </a:solidFill>
                <a:effectLst/>
                <a:uFillTx/>
                <a:latin typeface="Calibri" panose="020F0502020204030204" pitchFamily="34" charset="0"/>
                <a:cs typeface="Calibri" panose="020F0502020204030204" pitchFamily="34" charset="0"/>
                <a:sym typeface="Calibri"/>
              </a:rPr>
              <a:t>Payment of the FY23 4th interim dividend</a:t>
            </a:r>
          </a:p>
        </p:txBody>
      </p:sp>
      <p:cxnSp>
        <p:nvCxnSpPr>
          <p:cNvPr id="53" name="Straight Arrow Connector 52">
            <a:extLst>
              <a:ext uri="{FF2B5EF4-FFF2-40B4-BE49-F238E27FC236}">
                <a16:creationId xmlns:a16="http://schemas.microsoft.com/office/drawing/2014/main" id="{94EE0906-DF62-730D-7A60-18DB09266385}"/>
              </a:ext>
            </a:extLst>
          </p:cNvPr>
          <p:cNvCxnSpPr>
            <a:cxnSpLocks/>
            <a:stCxn id="33" idx="0"/>
          </p:cNvCxnSpPr>
          <p:nvPr/>
        </p:nvCxnSpPr>
        <p:spPr>
          <a:xfrm flipV="1">
            <a:off x="4911386" y="4899443"/>
            <a:ext cx="42740" cy="273089"/>
          </a:xfrm>
          <a:prstGeom prst="straightConnector1">
            <a:avLst/>
          </a:prstGeom>
          <a:noFill/>
          <a:ln w="12700" cap="flat">
            <a:solidFill>
              <a:srgbClr val="103952"/>
            </a:solidFill>
            <a:prstDash val="solid"/>
            <a:miter lim="800000"/>
            <a:headEnd type="none"/>
            <a:tailEnd type="triangle"/>
          </a:ln>
          <a:effectLst/>
          <a:sp3d/>
        </p:spPr>
        <p:style>
          <a:lnRef idx="0">
            <a:scrgbClr r="0" g="0" b="0"/>
          </a:lnRef>
          <a:fillRef idx="0">
            <a:scrgbClr r="0" g="0" b="0"/>
          </a:fillRef>
          <a:effectRef idx="0">
            <a:scrgbClr r="0" g="0" b="0"/>
          </a:effectRef>
          <a:fontRef idx="none"/>
        </p:style>
      </p:cxnSp>
      <p:cxnSp>
        <p:nvCxnSpPr>
          <p:cNvPr id="56" name="Straight Arrow Connector 55">
            <a:extLst>
              <a:ext uri="{FF2B5EF4-FFF2-40B4-BE49-F238E27FC236}">
                <a16:creationId xmlns:a16="http://schemas.microsoft.com/office/drawing/2014/main" id="{EAF44D37-A5FD-6F76-BEC7-0D27EE0E3BAC}"/>
              </a:ext>
            </a:extLst>
          </p:cNvPr>
          <p:cNvCxnSpPr>
            <a:cxnSpLocks/>
            <a:stCxn id="42" idx="2"/>
          </p:cNvCxnSpPr>
          <p:nvPr/>
        </p:nvCxnSpPr>
        <p:spPr>
          <a:xfrm flipH="1">
            <a:off x="6621545" y="2355135"/>
            <a:ext cx="765856" cy="546685"/>
          </a:xfrm>
          <a:prstGeom prst="straightConnector1">
            <a:avLst/>
          </a:prstGeom>
          <a:noFill/>
          <a:ln w="12700" cap="flat">
            <a:solidFill>
              <a:srgbClr val="103952"/>
            </a:solidFill>
            <a:prstDash val="solid"/>
            <a:miter lim="800000"/>
            <a:headEnd type="none"/>
            <a:tailEnd type="triangle"/>
          </a:ln>
          <a:effectLst/>
          <a:sp3d/>
        </p:spPr>
        <p:style>
          <a:lnRef idx="0">
            <a:scrgbClr r="0" g="0" b="0"/>
          </a:lnRef>
          <a:fillRef idx="0">
            <a:scrgbClr r="0" g="0" b="0"/>
          </a:fillRef>
          <a:effectRef idx="0">
            <a:scrgbClr r="0" g="0" b="0"/>
          </a:effectRef>
          <a:fontRef idx="none"/>
        </p:style>
      </p:cxnSp>
      <p:sp>
        <p:nvSpPr>
          <p:cNvPr id="16" name="TextBox 15">
            <a:extLst>
              <a:ext uri="{FF2B5EF4-FFF2-40B4-BE49-F238E27FC236}">
                <a16:creationId xmlns:a16="http://schemas.microsoft.com/office/drawing/2014/main" id="{B76E6588-A7FD-0CC6-8F6B-DAAA26A0EB66}"/>
              </a:ext>
            </a:extLst>
          </p:cNvPr>
          <p:cNvSpPr txBox="1"/>
          <p:nvPr/>
        </p:nvSpPr>
        <p:spPr>
          <a:xfrm>
            <a:off x="615951" y="1588193"/>
            <a:ext cx="2547006" cy="766942"/>
          </a:xfrm>
          <a:prstGeom prst="rect">
            <a:avLst/>
          </a:prstGeom>
          <a:solidFill>
            <a:schemeClr val="accent5">
              <a:lumMod val="20000"/>
              <a:lumOff val="80000"/>
            </a:schemeClr>
          </a:solidFill>
          <a:ln w="12700" cap="flat">
            <a:solidFill>
              <a:schemeClr val="accent1"/>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R="0" algn="ctr" defTabSz="914400" rtl="0" fontAlgn="auto" latinLnBrk="0" hangingPunct="0">
              <a:lnSpc>
                <a:spcPct val="100000"/>
              </a:lnSpc>
              <a:spcBef>
                <a:spcPts val="0"/>
              </a:spcBef>
              <a:spcAft>
                <a:spcPts val="0"/>
              </a:spcAft>
              <a:buClrTx/>
              <a:buSzTx/>
              <a:tabLst/>
            </a:pPr>
            <a:r>
              <a:rPr kumimoji="0" lang="en-GB" sz="1200" b="0" u="none" strike="noStrike" cap="none" spc="0" normalizeH="0" baseline="0" dirty="0">
                <a:ln>
                  <a:noFill/>
                </a:ln>
                <a:solidFill>
                  <a:srgbClr val="103952"/>
                </a:solidFill>
                <a:effectLst/>
                <a:uFillTx/>
                <a:latin typeface="Calibri" panose="020F0502020204030204" pitchFamily="34" charset="0"/>
                <a:cs typeface="Calibri" panose="020F0502020204030204" pitchFamily="34" charset="0"/>
                <a:sym typeface="Calibri"/>
              </a:rPr>
              <a:t>Updated ROC inflation for April 2024 following higher levels of inflation through 2023</a:t>
            </a:r>
          </a:p>
        </p:txBody>
      </p:sp>
      <p:cxnSp>
        <p:nvCxnSpPr>
          <p:cNvPr id="27" name="Straight Arrow Connector 26">
            <a:extLst>
              <a:ext uri="{FF2B5EF4-FFF2-40B4-BE49-F238E27FC236}">
                <a16:creationId xmlns:a16="http://schemas.microsoft.com/office/drawing/2014/main" id="{D98B53FF-3B32-D806-8C28-38F5E5CB1697}"/>
              </a:ext>
            </a:extLst>
          </p:cNvPr>
          <p:cNvCxnSpPr>
            <a:cxnSpLocks/>
            <a:endCxn id="16" idx="2"/>
          </p:cNvCxnSpPr>
          <p:nvPr/>
        </p:nvCxnSpPr>
        <p:spPr>
          <a:xfrm flipH="1" flipV="1">
            <a:off x="1889454" y="2355135"/>
            <a:ext cx="638534" cy="346773"/>
          </a:xfrm>
          <a:prstGeom prst="straightConnector1">
            <a:avLst/>
          </a:prstGeom>
          <a:noFill/>
          <a:ln w="12700" cap="flat">
            <a:solidFill>
              <a:srgbClr val="103952"/>
            </a:solidFill>
            <a:prstDash val="solid"/>
            <a:miter lim="800000"/>
            <a:headEnd type="triangle"/>
            <a:tailEnd type="none"/>
          </a:ln>
          <a:effectLst/>
          <a:sp3d/>
        </p:spPr>
        <p:style>
          <a:lnRef idx="0">
            <a:scrgbClr r="0" g="0" b="0"/>
          </a:lnRef>
          <a:fillRef idx="0">
            <a:scrgbClr r="0" g="0" b="0"/>
          </a:fillRef>
          <a:effectRef idx="0">
            <a:scrgbClr r="0" g="0" b="0"/>
          </a:effectRef>
          <a:fontRef idx="none"/>
        </p:style>
      </p:cxnSp>
      <p:sp>
        <p:nvSpPr>
          <p:cNvPr id="29" name="TextBox 28">
            <a:extLst>
              <a:ext uri="{FF2B5EF4-FFF2-40B4-BE49-F238E27FC236}">
                <a16:creationId xmlns:a16="http://schemas.microsoft.com/office/drawing/2014/main" id="{0047E778-E3BE-ED72-952A-9841AB91E482}"/>
              </a:ext>
            </a:extLst>
          </p:cNvPr>
          <p:cNvSpPr txBox="1"/>
          <p:nvPr/>
        </p:nvSpPr>
        <p:spPr>
          <a:xfrm>
            <a:off x="3650562" y="1588194"/>
            <a:ext cx="2122675" cy="766941"/>
          </a:xfrm>
          <a:prstGeom prst="rect">
            <a:avLst/>
          </a:prstGeom>
          <a:solidFill>
            <a:schemeClr val="accent5">
              <a:lumMod val="20000"/>
              <a:lumOff val="80000"/>
            </a:schemeClr>
          </a:solidFill>
          <a:ln w="12700" cap="flat">
            <a:solidFill>
              <a:schemeClr val="accent1"/>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R="0" algn="ctr" defTabSz="914400" rtl="0" fontAlgn="auto" latinLnBrk="0" hangingPunct="0">
              <a:lnSpc>
                <a:spcPct val="100000"/>
              </a:lnSpc>
              <a:spcBef>
                <a:spcPts val="0"/>
              </a:spcBef>
              <a:spcAft>
                <a:spcPts val="0"/>
              </a:spcAft>
              <a:buClrTx/>
              <a:buSzTx/>
              <a:tabLst/>
            </a:pPr>
            <a:r>
              <a:rPr kumimoji="0" lang="en-GB" sz="1200" b="0" u="none" strike="noStrike" cap="none" spc="0" normalizeH="0" baseline="0" dirty="0">
                <a:ln>
                  <a:noFill/>
                </a:ln>
                <a:solidFill>
                  <a:srgbClr val="103952"/>
                </a:solidFill>
                <a:effectLst/>
                <a:uFillTx/>
                <a:latin typeface="Calibri" panose="020F0502020204030204" pitchFamily="34" charset="0"/>
                <a:cs typeface="Calibri" panose="020F0502020204030204" pitchFamily="34" charset="0"/>
                <a:sym typeface="Calibri"/>
              </a:rPr>
              <a:t>Change in power price forecasts in the year by independent forecasters</a:t>
            </a:r>
          </a:p>
        </p:txBody>
      </p:sp>
      <p:cxnSp>
        <p:nvCxnSpPr>
          <p:cNvPr id="39" name="Straight Arrow Connector 38">
            <a:extLst>
              <a:ext uri="{FF2B5EF4-FFF2-40B4-BE49-F238E27FC236}">
                <a16:creationId xmlns:a16="http://schemas.microsoft.com/office/drawing/2014/main" id="{0B720E97-AFE8-0EB1-09F1-448BE16312B8}"/>
              </a:ext>
            </a:extLst>
          </p:cNvPr>
          <p:cNvCxnSpPr>
            <a:cxnSpLocks/>
            <a:endCxn id="35" idx="0"/>
          </p:cNvCxnSpPr>
          <p:nvPr/>
        </p:nvCxnSpPr>
        <p:spPr>
          <a:xfrm flipH="1">
            <a:off x="3103491" y="4749282"/>
            <a:ext cx="933033" cy="423252"/>
          </a:xfrm>
          <a:prstGeom prst="straightConnector1">
            <a:avLst/>
          </a:prstGeom>
          <a:noFill/>
          <a:ln w="12700" cap="flat">
            <a:solidFill>
              <a:srgbClr val="103952"/>
            </a:solidFill>
            <a:prstDash val="solid"/>
            <a:miter lim="800000"/>
            <a:headEnd type="triangle"/>
            <a:tailEnd type="none"/>
          </a:ln>
          <a:effectLst/>
          <a:sp3d/>
        </p:spPr>
        <p:style>
          <a:lnRef idx="0">
            <a:scrgbClr r="0" g="0" b="0"/>
          </a:lnRef>
          <a:fillRef idx="0">
            <a:scrgbClr r="0" g="0" b="0"/>
          </a:fillRef>
          <a:effectRef idx="0">
            <a:scrgbClr r="0" g="0" b="0"/>
          </a:effectRef>
          <a:fontRef idx="none"/>
        </p:style>
      </p:cxnSp>
      <p:sp>
        <p:nvSpPr>
          <p:cNvPr id="47" name="TextBox 46">
            <a:extLst>
              <a:ext uri="{FF2B5EF4-FFF2-40B4-BE49-F238E27FC236}">
                <a16:creationId xmlns:a16="http://schemas.microsoft.com/office/drawing/2014/main" id="{AA0571A5-7C1E-4672-AC30-130FDF622F16}"/>
              </a:ext>
            </a:extLst>
          </p:cNvPr>
          <p:cNvSpPr txBox="1"/>
          <p:nvPr/>
        </p:nvSpPr>
        <p:spPr>
          <a:xfrm>
            <a:off x="6148873" y="5172533"/>
            <a:ext cx="2365087" cy="766940"/>
          </a:xfrm>
          <a:prstGeom prst="rect">
            <a:avLst/>
          </a:prstGeom>
          <a:solidFill>
            <a:schemeClr val="accent5">
              <a:lumMod val="20000"/>
              <a:lumOff val="80000"/>
            </a:schemeClr>
          </a:solidFill>
          <a:ln w="12700" cap="flat">
            <a:solidFill>
              <a:schemeClr val="accent1"/>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R="0" algn="ctr" defTabSz="914400" rtl="0" fontAlgn="auto" latinLnBrk="0" hangingPunct="0">
              <a:lnSpc>
                <a:spcPct val="100000"/>
              </a:lnSpc>
              <a:spcBef>
                <a:spcPts val="0"/>
              </a:spcBef>
              <a:spcAft>
                <a:spcPts val="0"/>
              </a:spcAft>
              <a:buClrTx/>
              <a:buSzTx/>
              <a:tabLst/>
            </a:pPr>
            <a:r>
              <a:rPr kumimoji="0" lang="en-GB" sz="1200" b="0" u="none" strike="noStrike" cap="none" spc="0" normalizeH="0" baseline="0" dirty="0">
                <a:ln>
                  <a:noFill/>
                </a:ln>
                <a:solidFill>
                  <a:srgbClr val="103952"/>
                </a:solidFill>
                <a:effectLst/>
                <a:uFillTx/>
                <a:latin typeface="Calibri" panose="020F0502020204030204" pitchFamily="34" charset="0"/>
                <a:cs typeface="Calibri" panose="020F0502020204030204" pitchFamily="34" charset="0"/>
                <a:sym typeface="Calibri"/>
              </a:rPr>
              <a:t>Payment of the FY23 3</a:t>
            </a:r>
            <a:r>
              <a:rPr kumimoji="0" lang="en-GB" sz="1200" b="0" u="none" strike="noStrike" cap="none" spc="0" normalizeH="0" baseline="30000" dirty="0">
                <a:ln>
                  <a:noFill/>
                </a:ln>
                <a:solidFill>
                  <a:srgbClr val="103952"/>
                </a:solidFill>
                <a:effectLst/>
                <a:uFillTx/>
                <a:latin typeface="Calibri" panose="020F0502020204030204" pitchFamily="34" charset="0"/>
                <a:cs typeface="Calibri" panose="020F0502020204030204" pitchFamily="34" charset="0"/>
                <a:sym typeface="Calibri"/>
              </a:rPr>
              <a:t>rd</a:t>
            </a:r>
            <a:r>
              <a:rPr kumimoji="0" lang="en-GB" sz="1200" b="0" u="none" strike="noStrike" cap="none" spc="0" normalizeH="0" baseline="0" dirty="0">
                <a:ln>
                  <a:noFill/>
                </a:ln>
                <a:solidFill>
                  <a:srgbClr val="103952"/>
                </a:solidFill>
                <a:effectLst/>
                <a:uFillTx/>
                <a:latin typeface="Calibri" panose="020F0502020204030204" pitchFamily="34" charset="0"/>
                <a:cs typeface="Calibri" panose="020F0502020204030204" pitchFamily="34" charset="0"/>
                <a:sym typeface="Calibri"/>
              </a:rPr>
              <a:t> interim dividend</a:t>
            </a:r>
          </a:p>
        </p:txBody>
      </p:sp>
      <p:cxnSp>
        <p:nvCxnSpPr>
          <p:cNvPr id="50" name="Straight Arrow Connector 49">
            <a:extLst>
              <a:ext uri="{FF2B5EF4-FFF2-40B4-BE49-F238E27FC236}">
                <a16:creationId xmlns:a16="http://schemas.microsoft.com/office/drawing/2014/main" id="{00B9D851-7FE5-7124-F602-EF7C5767F38C}"/>
              </a:ext>
            </a:extLst>
          </p:cNvPr>
          <p:cNvCxnSpPr>
            <a:cxnSpLocks/>
          </p:cNvCxnSpPr>
          <p:nvPr/>
        </p:nvCxnSpPr>
        <p:spPr>
          <a:xfrm>
            <a:off x="5973292" y="4879047"/>
            <a:ext cx="648253" cy="273089"/>
          </a:xfrm>
          <a:prstGeom prst="straightConnector1">
            <a:avLst/>
          </a:prstGeom>
          <a:noFill/>
          <a:ln w="12700" cap="flat">
            <a:solidFill>
              <a:srgbClr val="103952"/>
            </a:solidFill>
            <a:prstDash val="solid"/>
            <a:miter lim="800000"/>
            <a:headEnd type="triangle"/>
            <a:tailEnd type="none"/>
          </a:ln>
          <a:effectLst/>
          <a:sp3d/>
        </p:spPr>
        <p:style>
          <a:lnRef idx="0">
            <a:scrgbClr r="0" g="0" b="0"/>
          </a:lnRef>
          <a:fillRef idx="0">
            <a:scrgbClr r="0" g="0" b="0"/>
          </a:fillRef>
          <a:effectRef idx="0">
            <a:scrgbClr r="0" g="0" b="0"/>
          </a:effectRef>
          <a:fontRef idx="none"/>
        </p:style>
      </p:cxnSp>
      <p:cxnSp>
        <p:nvCxnSpPr>
          <p:cNvPr id="17" name="Straight Arrow Connector 16">
            <a:extLst>
              <a:ext uri="{FF2B5EF4-FFF2-40B4-BE49-F238E27FC236}">
                <a16:creationId xmlns:a16="http://schemas.microsoft.com/office/drawing/2014/main" id="{C0A67CDF-A094-34B9-64BB-1D6BC41F2248}"/>
              </a:ext>
            </a:extLst>
          </p:cNvPr>
          <p:cNvCxnSpPr>
            <a:cxnSpLocks/>
            <a:endCxn id="29" idx="2"/>
          </p:cNvCxnSpPr>
          <p:nvPr/>
        </p:nvCxnSpPr>
        <p:spPr>
          <a:xfrm flipV="1">
            <a:off x="3492229" y="2355135"/>
            <a:ext cx="1219671" cy="264566"/>
          </a:xfrm>
          <a:prstGeom prst="straightConnector1">
            <a:avLst/>
          </a:prstGeom>
          <a:noFill/>
          <a:ln w="12700" cap="flat">
            <a:solidFill>
              <a:srgbClr val="103952"/>
            </a:solidFill>
            <a:prstDash val="solid"/>
            <a:miter lim="800000"/>
            <a:headEnd type="triangle"/>
            <a:tailEnd type="none"/>
          </a:ln>
          <a:effectLst/>
          <a:sp3d/>
        </p:spPr>
        <p:style>
          <a:lnRef idx="0">
            <a:scrgbClr r="0" g="0" b="0"/>
          </a:lnRef>
          <a:fillRef idx="0">
            <a:scrgbClr r="0" g="0" b="0"/>
          </a:fillRef>
          <a:effectRef idx="0">
            <a:scrgbClr r="0" g="0" b="0"/>
          </a:effectRef>
          <a:fontRef idx="none"/>
        </p:style>
      </p:cxnSp>
      <p:sp>
        <p:nvSpPr>
          <p:cNvPr id="35" name="TextBox 34">
            <a:extLst>
              <a:ext uri="{FF2B5EF4-FFF2-40B4-BE49-F238E27FC236}">
                <a16:creationId xmlns:a16="http://schemas.microsoft.com/office/drawing/2014/main" id="{2B489F17-CE9D-7B9D-0BF7-B0039CDDBED4}"/>
              </a:ext>
            </a:extLst>
          </p:cNvPr>
          <p:cNvSpPr txBox="1"/>
          <p:nvPr/>
        </p:nvSpPr>
        <p:spPr>
          <a:xfrm>
            <a:off x="2533081" y="5172534"/>
            <a:ext cx="1140819" cy="766939"/>
          </a:xfrm>
          <a:prstGeom prst="rect">
            <a:avLst/>
          </a:prstGeom>
          <a:solidFill>
            <a:schemeClr val="accent5">
              <a:lumMod val="20000"/>
              <a:lumOff val="80000"/>
            </a:schemeClr>
          </a:solidFill>
          <a:ln w="12700" cap="flat">
            <a:solidFill>
              <a:schemeClr val="accent1"/>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R="0" algn="ctr" defTabSz="914400" rtl="0" fontAlgn="auto" latinLnBrk="0" hangingPunct="0">
              <a:lnSpc>
                <a:spcPct val="100000"/>
              </a:lnSpc>
              <a:spcBef>
                <a:spcPts val="0"/>
              </a:spcBef>
              <a:spcAft>
                <a:spcPts val="0"/>
              </a:spcAft>
              <a:buClrTx/>
              <a:buSzTx/>
              <a:tabLst/>
            </a:pPr>
            <a:r>
              <a:rPr lang="en-GB" sz="1200" dirty="0">
                <a:solidFill>
                  <a:srgbClr val="103952"/>
                </a:solidFill>
                <a:latin typeface="Calibri" panose="020F0502020204030204" pitchFamily="34" charset="0"/>
                <a:cs typeface="Calibri" panose="020F0502020204030204" pitchFamily="34" charset="0"/>
              </a:rPr>
              <a:t>Inclusion of REGOs to 2030</a:t>
            </a:r>
            <a:endParaRPr kumimoji="0" lang="en-GB" sz="1200" b="0" u="none" strike="noStrike" cap="none" spc="0" normalizeH="0" baseline="0" dirty="0">
              <a:ln>
                <a:noFill/>
              </a:ln>
              <a:solidFill>
                <a:srgbClr val="103952"/>
              </a:solidFill>
              <a:effectLst/>
              <a:uFillTx/>
              <a:latin typeface="Calibri" panose="020F0502020204030204" pitchFamily="34" charset="0"/>
              <a:cs typeface="Calibri" panose="020F0502020204030204" pitchFamily="34" charset="0"/>
              <a:sym typeface="Calibri"/>
            </a:endParaRPr>
          </a:p>
        </p:txBody>
      </p:sp>
    </p:spTree>
    <p:extLst>
      <p:ext uri="{BB962C8B-B14F-4D97-AF65-F5344CB8AC3E}">
        <p14:creationId xmlns:p14="http://schemas.microsoft.com/office/powerpoint/2010/main" val="162879565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3AD2C-9F28-1425-D346-FDBFE16CB3E5}"/>
              </a:ext>
            </a:extLst>
          </p:cNvPr>
          <p:cNvGrpSpPr/>
          <p:nvPr/>
        </p:nvGrpSpPr>
        <p:grpSpPr>
          <a:xfrm>
            <a:off x="1" y="-2954"/>
            <a:ext cx="9144000" cy="6870442"/>
            <a:chOff x="1" y="-2954"/>
            <a:chExt cx="9144000" cy="6870442"/>
          </a:xfrm>
        </p:grpSpPr>
        <p:sp>
          <p:nvSpPr>
            <p:cNvPr id="3" name="Rectangle 2">
              <a:extLst>
                <a:ext uri="{FF2B5EF4-FFF2-40B4-BE49-F238E27FC236}">
                  <a16:creationId xmlns:a16="http://schemas.microsoft.com/office/drawing/2014/main" id="{AC92C2CF-8855-10A9-67E7-8182164EAA33}"/>
                </a:ext>
              </a:extLst>
            </p:cNvPr>
            <p:cNvSpPr/>
            <p:nvPr/>
          </p:nvSpPr>
          <p:spPr>
            <a:xfrm>
              <a:off x="1" y="0"/>
              <a:ext cx="3432640" cy="6867488"/>
            </a:xfrm>
            <a:prstGeom prst="rect">
              <a:avLst/>
            </a:prstGeom>
            <a:solidFill>
              <a:srgbClr val="10395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lang="en-US" sz="1200" b="1">
                <a:solidFill>
                  <a:schemeClr val="bg1"/>
                </a:solidFill>
                <a:latin typeface="IBM Plex Sans" panose="020B0503050203000203" pitchFamily="34" charset="0"/>
              </a:endParaRPr>
            </a:p>
          </p:txBody>
        </p:sp>
        <p:pic>
          <p:nvPicPr>
            <p:cNvPr id="9" name="Picture 8">
              <a:extLst>
                <a:ext uri="{FF2B5EF4-FFF2-40B4-BE49-F238E27FC236}">
                  <a16:creationId xmlns:a16="http://schemas.microsoft.com/office/drawing/2014/main" id="{C6763720-5799-B6DD-75EA-4017721B86C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061291" y="-2954"/>
              <a:ext cx="5082710" cy="6860953"/>
            </a:xfrm>
            <a:prstGeom prst="rect">
              <a:avLst/>
            </a:prstGeom>
          </p:spPr>
        </p:pic>
        <p:pic>
          <p:nvPicPr>
            <p:cNvPr id="2" name="Picture 1">
              <a:extLst>
                <a:ext uri="{FF2B5EF4-FFF2-40B4-BE49-F238E27FC236}">
                  <a16:creationId xmlns:a16="http://schemas.microsoft.com/office/drawing/2014/main" id="{7027CCE1-E30D-CA2D-C735-F13734D50FE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2"/>
            <a:stretch/>
          </p:blipFill>
          <p:spPr>
            <a:xfrm rot="5400000">
              <a:off x="2853332" y="573867"/>
              <a:ext cx="6864535" cy="5716800"/>
            </a:xfrm>
            <a:prstGeom prst="rect">
              <a:avLst/>
            </a:prstGeom>
          </p:spPr>
        </p:pic>
      </p:grpSp>
      <p:sp>
        <p:nvSpPr>
          <p:cNvPr id="6" name="Text Placeholder 5">
            <a:extLst>
              <a:ext uri="{FF2B5EF4-FFF2-40B4-BE49-F238E27FC236}">
                <a16:creationId xmlns:a16="http://schemas.microsoft.com/office/drawing/2014/main" id="{223FC80D-D872-A1B8-FA90-CB21CE40016F}"/>
              </a:ext>
            </a:extLst>
          </p:cNvPr>
          <p:cNvSpPr>
            <a:spLocks noGrp="1"/>
          </p:cNvSpPr>
          <p:nvPr>
            <p:ph type="body" sz="quarter" idx="11"/>
          </p:nvPr>
        </p:nvSpPr>
        <p:spPr>
          <a:xfrm>
            <a:off x="615949" y="1603657"/>
            <a:ext cx="3432640" cy="928809"/>
          </a:xfrm>
        </p:spPr>
        <p:txBody>
          <a:bodyPr>
            <a:normAutofit fontScale="92500"/>
          </a:bodyPr>
          <a:lstStyle/>
          <a:p>
            <a:pPr marL="0" indent="0">
              <a:lnSpc>
                <a:spcPct val="107000"/>
              </a:lnSpc>
              <a:spcAft>
                <a:spcPts val="800"/>
              </a:spcAft>
              <a:buNone/>
            </a:pPr>
            <a:r>
              <a:rPr lang="en-GB" sz="4000" b="1" dirty="0">
                <a:solidFill>
                  <a:schemeClr val="bg1"/>
                </a:solidFill>
                <a:latin typeface="Georgia" panose="02040502050405020303" pitchFamily="18" charset="0"/>
                <a:cs typeface="Times New Roman" panose="02020603050405020304" pitchFamily="18" charset="0"/>
              </a:rPr>
              <a:t>The Company </a:t>
            </a:r>
            <a:endParaRPr lang="en-GB" sz="1800" b="1" dirty="0">
              <a:solidFill>
                <a:schemeClr val="bg1"/>
              </a:solidFill>
              <a:latin typeface="Georgia" panose="02040502050405020303" pitchFamily="18" charset="0"/>
              <a:cs typeface="Times New Roman" panose="02020603050405020304" pitchFamily="18" charset="0"/>
            </a:endParaRPr>
          </a:p>
        </p:txBody>
      </p:sp>
      <p:sp>
        <p:nvSpPr>
          <p:cNvPr id="22" name="Title 12">
            <a:extLst>
              <a:ext uri="{FF2B5EF4-FFF2-40B4-BE49-F238E27FC236}">
                <a16:creationId xmlns:a16="http://schemas.microsoft.com/office/drawing/2014/main" id="{70BA03D7-DA12-2FC7-9132-54742D3901E6}"/>
              </a:ext>
            </a:extLst>
          </p:cNvPr>
          <p:cNvSpPr txBox="1">
            <a:spLocks/>
          </p:cNvSpPr>
          <p:nvPr/>
        </p:nvSpPr>
        <p:spPr>
          <a:xfrm>
            <a:off x="628651" y="5563891"/>
            <a:ext cx="2580700" cy="89479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chorCtr="0">
            <a:normAutofit/>
          </a:bodyPr>
          <a:lstStyle>
            <a:lvl1pPr marL="0" marR="0" indent="0" algn="l" defTabSz="685800" rtl="0" eaLnBrk="1" latinLnBrk="0" hangingPunct="1">
              <a:lnSpc>
                <a:spcPct val="90000"/>
              </a:lnSpc>
              <a:spcBef>
                <a:spcPts val="0"/>
              </a:spcBef>
              <a:spcAft>
                <a:spcPts val="0"/>
              </a:spcAft>
              <a:buClrTx/>
              <a:buSzTx/>
              <a:buFontTx/>
              <a:buNone/>
              <a:tabLst/>
              <a:defRPr sz="2400" b="0" i="0" u="none" strike="noStrike" cap="none" spc="0" baseline="0">
                <a:ln>
                  <a:noFill/>
                </a:ln>
                <a:solidFill>
                  <a:srgbClr val="103952"/>
                </a:solidFill>
                <a:uFillTx/>
                <a:latin typeface="Argent CF" pitchFamily="2" charset="77"/>
                <a:ea typeface="Argent CF" pitchFamily="2" charset="77"/>
                <a:cs typeface="Argent CF" pitchFamily="2" charset="77"/>
                <a:sym typeface="Georgia"/>
              </a:defRPr>
            </a:lvl1pPr>
            <a:lvl2pPr marL="0" marR="0" indent="0" algn="l" defTabSz="685800" rtl="0" eaLnBrk="1" latinLnBrk="0" hangingPunct="1">
              <a:lnSpc>
                <a:spcPct val="90000"/>
              </a:lnSpc>
              <a:spcBef>
                <a:spcPts val="0"/>
              </a:spcBef>
              <a:spcAft>
                <a:spcPts val="0"/>
              </a:spcAft>
              <a:buClrTx/>
              <a:buSzTx/>
              <a:buFontTx/>
              <a:buNone/>
              <a:tabLst/>
              <a:defRPr sz="2800" b="0" i="0" u="none" strike="noStrike" cap="all" spc="0" baseline="0">
                <a:ln>
                  <a:noFill/>
                </a:ln>
                <a:solidFill>
                  <a:srgbClr val="525252"/>
                </a:solidFill>
                <a:uFillTx/>
                <a:latin typeface="Georgia"/>
                <a:ea typeface="Georgia"/>
                <a:cs typeface="Georgia"/>
                <a:sym typeface="Georgia"/>
              </a:defRPr>
            </a:lvl2pPr>
            <a:lvl3pPr marL="0" marR="0" indent="0" algn="l" defTabSz="685800" rtl="0" eaLnBrk="1" latinLnBrk="0" hangingPunct="1">
              <a:lnSpc>
                <a:spcPct val="90000"/>
              </a:lnSpc>
              <a:spcBef>
                <a:spcPts val="0"/>
              </a:spcBef>
              <a:spcAft>
                <a:spcPts val="0"/>
              </a:spcAft>
              <a:buClrTx/>
              <a:buSzTx/>
              <a:buFontTx/>
              <a:buNone/>
              <a:tabLst/>
              <a:defRPr sz="2800" b="0" i="0" u="none" strike="noStrike" cap="all" spc="0" baseline="0">
                <a:ln>
                  <a:noFill/>
                </a:ln>
                <a:solidFill>
                  <a:srgbClr val="525252"/>
                </a:solidFill>
                <a:uFillTx/>
                <a:latin typeface="Georgia"/>
                <a:ea typeface="Georgia"/>
                <a:cs typeface="Georgia"/>
                <a:sym typeface="Georgia"/>
              </a:defRPr>
            </a:lvl3pPr>
            <a:lvl4pPr marL="0" marR="0" indent="0" algn="l" defTabSz="685800" rtl="0" eaLnBrk="1" latinLnBrk="0" hangingPunct="1">
              <a:lnSpc>
                <a:spcPct val="90000"/>
              </a:lnSpc>
              <a:spcBef>
                <a:spcPts val="0"/>
              </a:spcBef>
              <a:spcAft>
                <a:spcPts val="0"/>
              </a:spcAft>
              <a:buClrTx/>
              <a:buSzTx/>
              <a:buFontTx/>
              <a:buNone/>
              <a:tabLst/>
              <a:defRPr sz="2800" b="0" i="0" u="none" strike="noStrike" cap="all" spc="0" baseline="0">
                <a:ln>
                  <a:noFill/>
                </a:ln>
                <a:solidFill>
                  <a:srgbClr val="525252"/>
                </a:solidFill>
                <a:uFillTx/>
                <a:latin typeface="Georgia"/>
                <a:ea typeface="Georgia"/>
                <a:cs typeface="Georgia"/>
                <a:sym typeface="Georgia"/>
              </a:defRPr>
            </a:lvl4pPr>
            <a:lvl5pPr marL="0" marR="0" indent="0" algn="l" defTabSz="685800" rtl="0" eaLnBrk="1" latinLnBrk="0" hangingPunct="1">
              <a:lnSpc>
                <a:spcPct val="90000"/>
              </a:lnSpc>
              <a:spcBef>
                <a:spcPts val="0"/>
              </a:spcBef>
              <a:spcAft>
                <a:spcPts val="0"/>
              </a:spcAft>
              <a:buClrTx/>
              <a:buSzTx/>
              <a:buFontTx/>
              <a:buNone/>
              <a:tabLst/>
              <a:defRPr sz="2800" b="0" i="0" u="none" strike="noStrike" cap="all" spc="0" baseline="0">
                <a:ln>
                  <a:noFill/>
                </a:ln>
                <a:solidFill>
                  <a:srgbClr val="525252"/>
                </a:solidFill>
                <a:uFillTx/>
                <a:latin typeface="Georgia"/>
                <a:ea typeface="Georgia"/>
                <a:cs typeface="Georgia"/>
                <a:sym typeface="Georgia"/>
              </a:defRPr>
            </a:lvl5pPr>
            <a:lvl6pPr marL="0" marR="0" indent="0" algn="l" defTabSz="685800" rtl="0" eaLnBrk="1" latinLnBrk="0" hangingPunct="1">
              <a:lnSpc>
                <a:spcPct val="90000"/>
              </a:lnSpc>
              <a:spcBef>
                <a:spcPts val="0"/>
              </a:spcBef>
              <a:spcAft>
                <a:spcPts val="0"/>
              </a:spcAft>
              <a:buClrTx/>
              <a:buSzTx/>
              <a:buFontTx/>
              <a:buNone/>
              <a:tabLst/>
              <a:defRPr sz="2800" b="0" i="0" u="none" strike="noStrike" cap="all" spc="0" baseline="0">
                <a:ln>
                  <a:noFill/>
                </a:ln>
                <a:solidFill>
                  <a:srgbClr val="525252"/>
                </a:solidFill>
                <a:uFillTx/>
                <a:latin typeface="Georgia"/>
                <a:ea typeface="Georgia"/>
                <a:cs typeface="Georgia"/>
                <a:sym typeface="Georgia"/>
              </a:defRPr>
            </a:lvl6pPr>
            <a:lvl7pPr marL="0" marR="0" indent="0" algn="l" defTabSz="685800" rtl="0" eaLnBrk="1" latinLnBrk="0" hangingPunct="1">
              <a:lnSpc>
                <a:spcPct val="90000"/>
              </a:lnSpc>
              <a:spcBef>
                <a:spcPts val="0"/>
              </a:spcBef>
              <a:spcAft>
                <a:spcPts val="0"/>
              </a:spcAft>
              <a:buClrTx/>
              <a:buSzTx/>
              <a:buFontTx/>
              <a:buNone/>
              <a:tabLst/>
              <a:defRPr sz="2800" b="0" i="0" u="none" strike="noStrike" cap="all" spc="0" baseline="0">
                <a:ln>
                  <a:noFill/>
                </a:ln>
                <a:solidFill>
                  <a:srgbClr val="525252"/>
                </a:solidFill>
                <a:uFillTx/>
                <a:latin typeface="Georgia"/>
                <a:ea typeface="Georgia"/>
                <a:cs typeface="Georgia"/>
                <a:sym typeface="Georgia"/>
              </a:defRPr>
            </a:lvl7pPr>
            <a:lvl8pPr marL="0" marR="0" indent="0" algn="l" defTabSz="685800" rtl="0" eaLnBrk="1" latinLnBrk="0" hangingPunct="1">
              <a:lnSpc>
                <a:spcPct val="90000"/>
              </a:lnSpc>
              <a:spcBef>
                <a:spcPts val="0"/>
              </a:spcBef>
              <a:spcAft>
                <a:spcPts val="0"/>
              </a:spcAft>
              <a:buClrTx/>
              <a:buSzTx/>
              <a:buFontTx/>
              <a:buNone/>
              <a:tabLst/>
              <a:defRPr sz="2800" b="0" i="0" u="none" strike="noStrike" cap="all" spc="0" baseline="0">
                <a:ln>
                  <a:noFill/>
                </a:ln>
                <a:solidFill>
                  <a:srgbClr val="525252"/>
                </a:solidFill>
                <a:uFillTx/>
                <a:latin typeface="Georgia"/>
                <a:ea typeface="Georgia"/>
                <a:cs typeface="Georgia"/>
                <a:sym typeface="Georgia"/>
              </a:defRPr>
            </a:lvl8pPr>
            <a:lvl9pPr marL="0" marR="0" indent="0" algn="l" defTabSz="685800" rtl="0" eaLnBrk="1" latinLnBrk="0" hangingPunct="1">
              <a:lnSpc>
                <a:spcPct val="90000"/>
              </a:lnSpc>
              <a:spcBef>
                <a:spcPts val="0"/>
              </a:spcBef>
              <a:spcAft>
                <a:spcPts val="0"/>
              </a:spcAft>
              <a:buClrTx/>
              <a:buSzTx/>
              <a:buFontTx/>
              <a:buNone/>
              <a:tabLst/>
              <a:defRPr sz="2800" b="0" i="0" u="none" strike="noStrike" cap="all" spc="0" baseline="0">
                <a:ln>
                  <a:noFill/>
                </a:ln>
                <a:solidFill>
                  <a:srgbClr val="525252"/>
                </a:solidFill>
                <a:uFillTx/>
                <a:latin typeface="Georgia"/>
                <a:ea typeface="Georgia"/>
                <a:cs typeface="Georgia"/>
                <a:sym typeface="Georgia"/>
              </a:defRPr>
            </a:lvl9pPr>
          </a:lstStyle>
          <a:p>
            <a:r>
              <a:rPr lang="en-GB" sz="2000" b="1">
                <a:solidFill>
                  <a:schemeClr val="accent5"/>
                </a:solidFill>
                <a:latin typeface="Georgia" panose="02040502050405020303" pitchFamily="18" charset="0"/>
              </a:rPr>
              <a:t>A Decade of </a:t>
            </a:r>
            <a:br>
              <a:rPr lang="en-GB" sz="2000" b="1">
                <a:solidFill>
                  <a:schemeClr val="accent5"/>
                </a:solidFill>
                <a:latin typeface="Georgia" panose="02040502050405020303" pitchFamily="18" charset="0"/>
              </a:rPr>
            </a:br>
            <a:r>
              <a:rPr lang="en-GB" sz="2000" b="1">
                <a:solidFill>
                  <a:schemeClr val="accent5"/>
                </a:solidFill>
                <a:latin typeface="Georgia" panose="02040502050405020303" pitchFamily="18" charset="0"/>
              </a:rPr>
              <a:t>Sustainable </a:t>
            </a:r>
            <a:br>
              <a:rPr lang="en-GB" sz="2000" b="1">
                <a:solidFill>
                  <a:schemeClr val="accent5"/>
                </a:solidFill>
                <a:latin typeface="Georgia" panose="02040502050405020303" pitchFamily="18" charset="0"/>
              </a:rPr>
            </a:br>
            <a:r>
              <a:rPr lang="en-GB" sz="2000" b="1">
                <a:solidFill>
                  <a:schemeClr val="accent5"/>
                </a:solidFill>
                <a:latin typeface="Georgia" panose="02040502050405020303" pitchFamily="18" charset="0"/>
              </a:rPr>
              <a:t>Returns</a:t>
            </a:r>
          </a:p>
        </p:txBody>
      </p:sp>
    </p:spTree>
    <p:extLst>
      <p:ext uri="{BB962C8B-B14F-4D97-AF65-F5344CB8AC3E}">
        <p14:creationId xmlns:p14="http://schemas.microsoft.com/office/powerpoint/2010/main" val="402022615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CA4C6-2EE2-F206-320F-3E5B29C0F13C}"/>
              </a:ext>
            </a:extLst>
          </p:cNvPr>
          <p:cNvSpPr>
            <a:spLocks noGrp="1"/>
          </p:cNvSpPr>
          <p:nvPr>
            <p:ph type="title"/>
          </p:nvPr>
        </p:nvSpPr>
        <p:spPr/>
        <p:txBody>
          <a:bodyPr/>
          <a:lstStyle/>
          <a:p>
            <a:r>
              <a:rPr lang="en-GB"/>
              <a:t>Active management</a:t>
            </a:r>
          </a:p>
        </p:txBody>
      </p:sp>
      <p:sp>
        <p:nvSpPr>
          <p:cNvPr id="3" name="Text Placeholder 2">
            <a:extLst>
              <a:ext uri="{FF2B5EF4-FFF2-40B4-BE49-F238E27FC236}">
                <a16:creationId xmlns:a16="http://schemas.microsoft.com/office/drawing/2014/main" id="{8FA017AB-93C9-89B5-36BE-5E5BC2FF58CD}"/>
              </a:ext>
            </a:extLst>
          </p:cNvPr>
          <p:cNvSpPr>
            <a:spLocks noGrp="1"/>
          </p:cNvSpPr>
          <p:nvPr>
            <p:ph type="body" sz="quarter" idx="10"/>
          </p:nvPr>
        </p:nvSpPr>
        <p:spPr>
          <a:xfrm>
            <a:off x="616243" y="926635"/>
            <a:ext cx="7899107" cy="273529"/>
          </a:xfrm>
        </p:spPr>
        <p:txBody>
          <a:bodyPr/>
          <a:lstStyle/>
          <a:p>
            <a:r>
              <a:rPr lang="en-GB" dirty="0"/>
              <a:t>Proactive and innovative approach to enhance shareholder value </a:t>
            </a:r>
          </a:p>
        </p:txBody>
      </p:sp>
      <p:sp>
        <p:nvSpPr>
          <p:cNvPr id="4" name="Footer Placeholder 3">
            <a:extLst>
              <a:ext uri="{FF2B5EF4-FFF2-40B4-BE49-F238E27FC236}">
                <a16:creationId xmlns:a16="http://schemas.microsoft.com/office/drawing/2014/main" id="{7BADAAE9-01DF-2912-4D99-E2CF345230C2}"/>
              </a:ext>
            </a:extLst>
          </p:cNvPr>
          <p:cNvSpPr>
            <a:spLocks noGrp="1"/>
          </p:cNvSpPr>
          <p:nvPr>
            <p:ph type="ftr" sz="quarter" idx="3"/>
          </p:nvPr>
        </p:nvSpPr>
        <p:spPr/>
        <p:txBody>
          <a:bodyPr/>
          <a:lstStyle/>
          <a:p>
            <a:endParaRPr lang="en-GB"/>
          </a:p>
        </p:txBody>
      </p:sp>
      <p:sp>
        <p:nvSpPr>
          <p:cNvPr id="5" name="Slide Number Placeholder 4">
            <a:extLst>
              <a:ext uri="{FF2B5EF4-FFF2-40B4-BE49-F238E27FC236}">
                <a16:creationId xmlns:a16="http://schemas.microsoft.com/office/drawing/2014/main" id="{115FEAAC-A443-97DE-9DEC-F8DFE0889E0B}"/>
              </a:ext>
            </a:extLst>
          </p:cNvPr>
          <p:cNvSpPr>
            <a:spLocks noGrp="1"/>
          </p:cNvSpPr>
          <p:nvPr>
            <p:ph type="sldNum" sz="quarter" idx="4"/>
          </p:nvPr>
        </p:nvSpPr>
        <p:spPr/>
        <p:txBody>
          <a:bodyPr/>
          <a:lstStyle/>
          <a:p>
            <a:fld id="{4CBE7655-89A8-439C-9363-D907D3BD3A6B}" type="slidenum">
              <a:rPr lang="en-GB" smtClean="0"/>
              <a:pPr/>
              <a:t>19</a:t>
            </a:fld>
            <a:endParaRPr lang="en-GB"/>
          </a:p>
        </p:txBody>
      </p:sp>
      <p:sp>
        <p:nvSpPr>
          <p:cNvPr id="51" name="Oval 50">
            <a:extLst>
              <a:ext uri="{FF2B5EF4-FFF2-40B4-BE49-F238E27FC236}">
                <a16:creationId xmlns:a16="http://schemas.microsoft.com/office/drawing/2014/main" id="{42FF80C7-A948-CB56-C8EF-1907A00C3AE0}"/>
              </a:ext>
            </a:extLst>
          </p:cNvPr>
          <p:cNvSpPr/>
          <p:nvPr/>
        </p:nvSpPr>
        <p:spPr>
          <a:xfrm>
            <a:off x="616950" y="2247197"/>
            <a:ext cx="2108250" cy="2029947"/>
          </a:xfrm>
          <a:prstGeom prst="ellipse">
            <a:avLst/>
          </a:prstGeom>
          <a:noFill/>
          <a:ln w="38100" cap="flat">
            <a:solidFill>
              <a:srgbClr val="67BF7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lang="en-GB" sz="1200" b="1">
              <a:solidFill>
                <a:schemeClr val="bg1"/>
              </a:solidFill>
              <a:latin typeface="IBM Plex Sans" panose="020B0503050203000203" pitchFamily="34" charset="0"/>
            </a:endParaRPr>
          </a:p>
        </p:txBody>
      </p:sp>
      <p:sp>
        <p:nvSpPr>
          <p:cNvPr id="26" name="Rectangle 25">
            <a:extLst>
              <a:ext uri="{FF2B5EF4-FFF2-40B4-BE49-F238E27FC236}">
                <a16:creationId xmlns:a16="http://schemas.microsoft.com/office/drawing/2014/main" id="{6A1FE4A3-3C99-2AF8-1DFA-906F7F470847}"/>
              </a:ext>
            </a:extLst>
          </p:cNvPr>
          <p:cNvSpPr/>
          <p:nvPr/>
        </p:nvSpPr>
        <p:spPr>
          <a:xfrm>
            <a:off x="729768" y="3477196"/>
            <a:ext cx="1882613" cy="595930"/>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GB" sz="1400" dirty="0">
                <a:solidFill>
                  <a:srgbClr val="103952"/>
                </a:solidFill>
                <a:latin typeface="Calibri" panose="020F0502020204030204" pitchFamily="34" charset="0"/>
                <a:cs typeface="Calibri" panose="020F0502020204030204" pitchFamily="34" charset="0"/>
              </a:rPr>
              <a:t>Strategic investment activity</a:t>
            </a:r>
            <a:endParaRPr lang="en-GB" sz="900" i="1" dirty="0">
              <a:solidFill>
                <a:srgbClr val="103952"/>
              </a:solidFill>
              <a:latin typeface="Calibri" panose="020F0502020204030204" pitchFamily="34" charset="0"/>
              <a:cs typeface="Calibri" panose="020F0502020204030204" pitchFamily="34" charset="0"/>
            </a:endParaRPr>
          </a:p>
        </p:txBody>
      </p:sp>
      <p:grpSp>
        <p:nvGrpSpPr>
          <p:cNvPr id="12" name="Group 11">
            <a:extLst>
              <a:ext uri="{FF2B5EF4-FFF2-40B4-BE49-F238E27FC236}">
                <a16:creationId xmlns:a16="http://schemas.microsoft.com/office/drawing/2014/main" id="{795BB1F6-974A-111B-7051-15E3A03E200D}"/>
              </a:ext>
            </a:extLst>
          </p:cNvPr>
          <p:cNvGrpSpPr/>
          <p:nvPr/>
        </p:nvGrpSpPr>
        <p:grpSpPr>
          <a:xfrm>
            <a:off x="3512025" y="2247197"/>
            <a:ext cx="2108250" cy="2029947"/>
            <a:chOff x="3485448" y="2508184"/>
            <a:chExt cx="2108250" cy="2029947"/>
          </a:xfrm>
        </p:grpSpPr>
        <p:sp>
          <p:nvSpPr>
            <p:cNvPr id="52" name="Oval 51">
              <a:extLst>
                <a:ext uri="{FF2B5EF4-FFF2-40B4-BE49-F238E27FC236}">
                  <a16:creationId xmlns:a16="http://schemas.microsoft.com/office/drawing/2014/main" id="{95090D6F-2460-4DC5-EC9A-ACBB7385B274}"/>
                </a:ext>
              </a:extLst>
            </p:cNvPr>
            <p:cNvSpPr/>
            <p:nvPr/>
          </p:nvSpPr>
          <p:spPr>
            <a:xfrm>
              <a:off x="3485448" y="2508184"/>
              <a:ext cx="2108250" cy="2029947"/>
            </a:xfrm>
            <a:prstGeom prst="ellipse">
              <a:avLst/>
            </a:prstGeom>
            <a:noFill/>
            <a:ln w="38100" cap="flat">
              <a:solidFill>
                <a:srgbClr val="67BF7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lang="en-GB" sz="1200" b="1">
                <a:solidFill>
                  <a:schemeClr val="bg1"/>
                </a:solidFill>
                <a:latin typeface="IBM Plex Sans" panose="020B0503050203000203" pitchFamily="34" charset="0"/>
              </a:endParaRPr>
            </a:p>
          </p:txBody>
        </p:sp>
        <p:sp>
          <p:nvSpPr>
            <p:cNvPr id="60" name="Rectangle 59">
              <a:extLst>
                <a:ext uri="{FF2B5EF4-FFF2-40B4-BE49-F238E27FC236}">
                  <a16:creationId xmlns:a16="http://schemas.microsoft.com/office/drawing/2014/main" id="{0B763499-6059-EF94-67A6-AF2768337165}"/>
                </a:ext>
              </a:extLst>
            </p:cNvPr>
            <p:cNvSpPr/>
            <p:nvPr/>
          </p:nvSpPr>
          <p:spPr>
            <a:xfrm>
              <a:off x="3633496" y="3764869"/>
              <a:ext cx="1882613" cy="595930"/>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GB" sz="1400">
                  <a:solidFill>
                    <a:srgbClr val="103952"/>
                  </a:solidFill>
                  <a:latin typeface="Calibri" panose="020F0502020204030204" pitchFamily="34" charset="0"/>
                  <a:cs typeface="Calibri" panose="020F0502020204030204" pitchFamily="34" charset="0"/>
                </a:rPr>
                <a:t>Operational performance</a:t>
              </a:r>
              <a:endParaRPr lang="en-GB" sz="900" i="1">
                <a:solidFill>
                  <a:srgbClr val="103952"/>
                </a:solidFill>
                <a:latin typeface="Calibri" panose="020F0502020204030204" pitchFamily="34" charset="0"/>
                <a:cs typeface="Calibri" panose="020F0502020204030204" pitchFamily="34" charset="0"/>
              </a:endParaRPr>
            </a:p>
          </p:txBody>
        </p:sp>
      </p:grpSp>
      <p:sp>
        <p:nvSpPr>
          <p:cNvPr id="57" name="Oval 56">
            <a:extLst>
              <a:ext uri="{FF2B5EF4-FFF2-40B4-BE49-F238E27FC236}">
                <a16:creationId xmlns:a16="http://schemas.microsoft.com/office/drawing/2014/main" id="{F6FB03F4-4AA1-109C-AC58-AAD15D701765}"/>
              </a:ext>
            </a:extLst>
          </p:cNvPr>
          <p:cNvSpPr/>
          <p:nvPr/>
        </p:nvSpPr>
        <p:spPr>
          <a:xfrm>
            <a:off x="6407100" y="2247197"/>
            <a:ext cx="2108250" cy="2029947"/>
          </a:xfrm>
          <a:prstGeom prst="ellipse">
            <a:avLst/>
          </a:prstGeom>
          <a:noFill/>
          <a:ln w="38100" cap="flat">
            <a:solidFill>
              <a:srgbClr val="67BF7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lang="en-GB" sz="1200" b="1">
              <a:solidFill>
                <a:schemeClr val="bg1"/>
              </a:solidFill>
              <a:latin typeface="IBM Plex Sans" panose="020B0503050203000203" pitchFamily="34" charset="0"/>
            </a:endParaRPr>
          </a:p>
        </p:txBody>
      </p:sp>
      <p:sp>
        <p:nvSpPr>
          <p:cNvPr id="61" name="Rectangle 60">
            <a:extLst>
              <a:ext uri="{FF2B5EF4-FFF2-40B4-BE49-F238E27FC236}">
                <a16:creationId xmlns:a16="http://schemas.microsoft.com/office/drawing/2014/main" id="{BAE9180A-4307-7D6C-CBF2-28AC7172BC89}"/>
              </a:ext>
            </a:extLst>
          </p:cNvPr>
          <p:cNvSpPr/>
          <p:nvPr/>
        </p:nvSpPr>
        <p:spPr>
          <a:xfrm>
            <a:off x="6567278" y="3556878"/>
            <a:ext cx="1882613" cy="595930"/>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GB" sz="1400">
                <a:solidFill>
                  <a:srgbClr val="103952"/>
                </a:solidFill>
                <a:latin typeface="Calibri" panose="020F0502020204030204" pitchFamily="34" charset="0"/>
                <a:cs typeface="Calibri" panose="020F0502020204030204" pitchFamily="34" charset="0"/>
              </a:rPr>
              <a:t>Power price </a:t>
            </a:r>
          </a:p>
          <a:p>
            <a:pPr marL="0" marR="0" indent="0" algn="ctr" defTabSz="914400" rtl="0" fontAlgn="auto" latinLnBrk="0" hangingPunct="0">
              <a:lnSpc>
                <a:spcPct val="100000"/>
              </a:lnSpc>
              <a:spcBef>
                <a:spcPts val="0"/>
              </a:spcBef>
              <a:spcAft>
                <a:spcPts val="0"/>
              </a:spcAft>
              <a:buClrTx/>
              <a:buSzTx/>
              <a:buFontTx/>
              <a:buNone/>
              <a:tabLst/>
            </a:pPr>
            <a:r>
              <a:rPr lang="en-GB" sz="1400">
                <a:solidFill>
                  <a:srgbClr val="103952"/>
                </a:solidFill>
                <a:latin typeface="Calibri" panose="020F0502020204030204" pitchFamily="34" charset="0"/>
                <a:cs typeface="Calibri" panose="020F0502020204030204" pitchFamily="34" charset="0"/>
              </a:rPr>
              <a:t>strategy</a:t>
            </a:r>
            <a:endParaRPr lang="en-GB" sz="900" i="1">
              <a:solidFill>
                <a:srgbClr val="103952"/>
              </a:solidFill>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EB923762-33CC-8F88-5DD9-181008F61443}"/>
              </a:ext>
            </a:extLst>
          </p:cNvPr>
          <p:cNvSpPr/>
          <p:nvPr/>
        </p:nvSpPr>
        <p:spPr>
          <a:xfrm>
            <a:off x="616950" y="1676591"/>
            <a:ext cx="7898400" cy="409846"/>
          </a:xfrm>
          <a:prstGeom prst="round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GB" sz="1600" b="1" dirty="0">
                <a:solidFill>
                  <a:srgbClr val="103952"/>
                </a:solidFill>
                <a:latin typeface="Calibri" panose="020F0502020204030204" pitchFamily="34" charset="0"/>
                <a:ea typeface="Calibri" panose="020F0502020204030204" pitchFamily="34" charset="0"/>
                <a:cs typeface="Calibri" panose="020F0502020204030204" pitchFamily="34" charset="0"/>
              </a:rPr>
              <a:t>Value enhancement</a:t>
            </a:r>
          </a:p>
        </p:txBody>
      </p:sp>
      <p:sp>
        <p:nvSpPr>
          <p:cNvPr id="6" name="Rectangle: Rounded Corners 5">
            <a:extLst>
              <a:ext uri="{FF2B5EF4-FFF2-40B4-BE49-F238E27FC236}">
                <a16:creationId xmlns:a16="http://schemas.microsoft.com/office/drawing/2014/main" id="{3FDE27E5-D50C-27CF-0690-9CCC307D3A6B}"/>
              </a:ext>
            </a:extLst>
          </p:cNvPr>
          <p:cNvSpPr/>
          <p:nvPr/>
        </p:nvSpPr>
        <p:spPr>
          <a:xfrm>
            <a:off x="628649" y="4738641"/>
            <a:ext cx="7898400" cy="768502"/>
          </a:xfrm>
          <a:prstGeom prst="roundRect">
            <a:avLst/>
          </a:prstGeom>
          <a:solidFill>
            <a:srgbClr val="10395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1999" tIns="251999" rIns="251999" bIns="25199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GB" sz="1400" dirty="0">
                <a:solidFill>
                  <a:schemeClr val="bg1"/>
                </a:solidFill>
                <a:latin typeface="Calibri" panose="020F0502020204030204" pitchFamily="34" charset="0"/>
                <a:ea typeface="Calibri" panose="020F0502020204030204" pitchFamily="34" charset="0"/>
                <a:cs typeface="Calibri" panose="020F0502020204030204" pitchFamily="34" charset="0"/>
              </a:rPr>
              <a:t>Specialist teams established over the past decade to deliver an aligned, dedicated and diversely skilled workforce to an increasingly complex business</a:t>
            </a:r>
          </a:p>
        </p:txBody>
      </p:sp>
      <p:sp>
        <p:nvSpPr>
          <p:cNvPr id="7" name="Rectangle 6">
            <a:extLst>
              <a:ext uri="{FF2B5EF4-FFF2-40B4-BE49-F238E27FC236}">
                <a16:creationId xmlns:a16="http://schemas.microsoft.com/office/drawing/2014/main" id="{D2D11FD5-2A54-D189-A17F-199FE88A429E}"/>
              </a:ext>
            </a:extLst>
          </p:cNvPr>
          <p:cNvSpPr/>
          <p:nvPr/>
        </p:nvSpPr>
        <p:spPr>
          <a:xfrm rot="10800000">
            <a:off x="374119" y="654666"/>
            <a:ext cx="45719" cy="545498"/>
          </a:xfrm>
          <a:prstGeom prst="rect">
            <a:avLst/>
          </a:prstGeom>
          <a:gradFill>
            <a:gsLst>
              <a:gs pos="0">
                <a:schemeClr val="bg1"/>
              </a:gs>
              <a:gs pos="100000">
                <a:srgbClr val="EDB525"/>
              </a:gs>
            </a:gsLst>
            <a:lin ang="5400000" scaled="1"/>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lang="en-US" sz="1200" b="1">
              <a:solidFill>
                <a:schemeClr val="bg1"/>
              </a:solidFill>
              <a:latin typeface="IBM Plex Sans" panose="020B0503050203000203" pitchFamily="34" charset="0"/>
            </a:endParaRPr>
          </a:p>
        </p:txBody>
      </p:sp>
      <p:pic>
        <p:nvPicPr>
          <p:cNvPr id="16" name="Picture 15" descr="A green arrows and lightning with a drop of water and a lightning bolt&#10;&#10;Description automatically generated">
            <a:extLst>
              <a:ext uri="{FF2B5EF4-FFF2-40B4-BE49-F238E27FC236}">
                <a16:creationId xmlns:a16="http://schemas.microsoft.com/office/drawing/2014/main" id="{F9226503-17CF-333D-D37F-C603529B155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93379" y="2442955"/>
            <a:ext cx="1016000" cy="1066800"/>
          </a:xfrm>
          <a:prstGeom prst="rect">
            <a:avLst/>
          </a:prstGeom>
        </p:spPr>
      </p:pic>
      <p:pic>
        <p:nvPicPr>
          <p:cNvPr id="18" name="Picture 17" descr="A hand holding a globe&#10;&#10;Description automatically generated">
            <a:extLst>
              <a:ext uri="{FF2B5EF4-FFF2-40B4-BE49-F238E27FC236}">
                <a16:creationId xmlns:a16="http://schemas.microsoft.com/office/drawing/2014/main" id="{8FBF4FDD-D461-4E15-C071-EA350AE5031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965925" y="2442955"/>
            <a:ext cx="990600" cy="1003300"/>
          </a:xfrm>
          <a:prstGeom prst="rect">
            <a:avLst/>
          </a:prstGeom>
        </p:spPr>
      </p:pic>
      <p:pic>
        <p:nvPicPr>
          <p:cNvPr id="20" name="Picture 19" descr="A green solar panel and sun&#10;&#10;Description automatically generated">
            <a:extLst>
              <a:ext uri="{FF2B5EF4-FFF2-40B4-BE49-F238E27FC236}">
                <a16:creationId xmlns:a16="http://schemas.microsoft.com/office/drawing/2014/main" id="{22D3EAFB-D88C-D866-D605-3CC1DF15CC8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07648" y="2398982"/>
            <a:ext cx="1092200" cy="1104900"/>
          </a:xfrm>
          <a:prstGeom prst="rect">
            <a:avLst/>
          </a:prstGeom>
        </p:spPr>
      </p:pic>
    </p:spTree>
    <p:extLst>
      <p:ext uri="{BB962C8B-B14F-4D97-AF65-F5344CB8AC3E}">
        <p14:creationId xmlns:p14="http://schemas.microsoft.com/office/powerpoint/2010/main" val="398848565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79BA85A7-96F7-4B95-913C-34603E9ECF47}"/>
              </a:ext>
            </a:extLst>
          </p:cNvPr>
          <p:cNvGraphicFramePr>
            <a:graphicFrameLocks/>
          </p:cNvGraphicFramePr>
          <p:nvPr>
            <p:custDataLst>
              <p:tags r:id="rId1"/>
            </p:custDataLst>
            <p:extLst>
              <p:ext uri="{D42A27DB-BD31-4B8C-83A1-F6EECF244321}">
                <p14:modId xmlns:p14="http://schemas.microsoft.com/office/powerpoint/2010/main" val="750050937"/>
              </p:ext>
            </p:extLst>
          </p:nvPr>
        </p:nvGraphicFramePr>
        <p:xfrm>
          <a:off x="2469785" y="4762168"/>
          <a:ext cx="1321591" cy="1321591"/>
        </p:xfrm>
        <a:graphic>
          <a:graphicData uri="http://schemas.openxmlformats.org/drawingml/2006/chart">
            <c:chart xmlns:c="http://schemas.openxmlformats.org/drawingml/2006/chart" xmlns:r="http://schemas.openxmlformats.org/officeDocument/2006/relationships" r:id="rId8"/>
          </a:graphicData>
        </a:graphic>
      </p:graphicFrame>
      <p:sp>
        <p:nvSpPr>
          <p:cNvPr id="2" name="Title 1">
            <a:extLst>
              <a:ext uri="{FF2B5EF4-FFF2-40B4-BE49-F238E27FC236}">
                <a16:creationId xmlns:a16="http://schemas.microsoft.com/office/drawing/2014/main" id="{686CA4C6-2EE2-F206-320F-3E5B29C0F13C}"/>
              </a:ext>
            </a:extLst>
          </p:cNvPr>
          <p:cNvSpPr>
            <a:spLocks noGrp="1"/>
          </p:cNvSpPr>
          <p:nvPr>
            <p:ph type="title"/>
          </p:nvPr>
        </p:nvSpPr>
        <p:spPr/>
        <p:txBody>
          <a:bodyPr/>
          <a:lstStyle/>
          <a:p>
            <a:r>
              <a:rPr lang="en-GB" dirty="0"/>
              <a:t>PPA strategy</a:t>
            </a:r>
          </a:p>
        </p:txBody>
      </p:sp>
      <p:sp>
        <p:nvSpPr>
          <p:cNvPr id="3" name="Text Placeholder 2">
            <a:extLst>
              <a:ext uri="{FF2B5EF4-FFF2-40B4-BE49-F238E27FC236}">
                <a16:creationId xmlns:a16="http://schemas.microsoft.com/office/drawing/2014/main" id="{8FA017AB-93C9-89B5-36BE-5E5BC2FF58CD}"/>
              </a:ext>
            </a:extLst>
          </p:cNvPr>
          <p:cNvSpPr>
            <a:spLocks noGrp="1"/>
          </p:cNvSpPr>
          <p:nvPr>
            <p:ph type="body" sz="quarter" idx="10"/>
          </p:nvPr>
        </p:nvSpPr>
        <p:spPr/>
        <p:txBody>
          <a:bodyPr/>
          <a:lstStyle/>
          <a:p>
            <a:r>
              <a:rPr lang="en-GB" dirty="0"/>
              <a:t>Power sales optimisation underpinning strong earnings</a:t>
            </a:r>
          </a:p>
        </p:txBody>
      </p:sp>
      <p:sp>
        <p:nvSpPr>
          <p:cNvPr id="4" name="Footer Placeholder 3">
            <a:extLst>
              <a:ext uri="{FF2B5EF4-FFF2-40B4-BE49-F238E27FC236}">
                <a16:creationId xmlns:a16="http://schemas.microsoft.com/office/drawing/2014/main" id="{7BADAAE9-01DF-2912-4D99-E2CF345230C2}"/>
              </a:ext>
            </a:extLst>
          </p:cNvPr>
          <p:cNvSpPr>
            <a:spLocks noGrp="1"/>
          </p:cNvSpPr>
          <p:nvPr>
            <p:ph type="ftr" sz="quarter" idx="3"/>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GB" dirty="0">
                <a:solidFill>
                  <a:srgbClr val="525252">
                    <a:tint val="75000"/>
                  </a:srgbClr>
                </a:solidFill>
              </a:rPr>
              <a:t>Notes: (1) Power price forecasts based on Dec-23 valuation in real 2023 terms (2) Fixed revenue includes subsidy income</a:t>
            </a:r>
          </a:p>
          <a:p>
            <a:endParaRPr lang="en-GB" dirty="0"/>
          </a:p>
        </p:txBody>
      </p:sp>
      <p:sp>
        <p:nvSpPr>
          <p:cNvPr id="5" name="Slide Number Placeholder 4">
            <a:extLst>
              <a:ext uri="{FF2B5EF4-FFF2-40B4-BE49-F238E27FC236}">
                <a16:creationId xmlns:a16="http://schemas.microsoft.com/office/drawing/2014/main" id="{115FEAAC-A443-97DE-9DEC-F8DFE0889E0B}"/>
              </a:ext>
            </a:extLst>
          </p:cNvPr>
          <p:cNvSpPr>
            <a:spLocks noGrp="1"/>
          </p:cNvSpPr>
          <p:nvPr>
            <p:ph type="sldNum" sz="quarter" idx="4"/>
          </p:nvPr>
        </p:nvSpPr>
        <p:spPr/>
        <p:txBody>
          <a:bodyPr/>
          <a:lstStyle/>
          <a:p>
            <a:fld id="{4CBE7655-89A8-439C-9363-D907D3BD3A6B}" type="slidenum">
              <a:rPr lang="en-GB" smtClean="0"/>
              <a:pPr/>
              <a:t>20</a:t>
            </a:fld>
            <a:endParaRPr lang="en-GB"/>
          </a:p>
        </p:txBody>
      </p:sp>
      <p:sp>
        <p:nvSpPr>
          <p:cNvPr id="6" name="Text Placeholder 5">
            <a:extLst>
              <a:ext uri="{FF2B5EF4-FFF2-40B4-BE49-F238E27FC236}">
                <a16:creationId xmlns:a16="http://schemas.microsoft.com/office/drawing/2014/main" id="{806EFBFE-CA37-053E-E1A7-7254189FAD53}"/>
              </a:ext>
            </a:extLst>
          </p:cNvPr>
          <p:cNvSpPr>
            <a:spLocks noGrp="1"/>
          </p:cNvSpPr>
          <p:nvPr>
            <p:ph type="body" sz="quarter" idx="11"/>
          </p:nvPr>
        </p:nvSpPr>
        <p:spPr>
          <a:xfrm>
            <a:off x="615950" y="1345269"/>
            <a:ext cx="7899400" cy="612680"/>
          </a:xfrm>
        </p:spPr>
        <p:txBody>
          <a:bodyPr>
            <a:normAutofit lnSpcReduction="10000"/>
          </a:bodyPr>
          <a:lstStyle/>
          <a:p>
            <a:pPr lvl="0" fontAlgn="auto">
              <a:defRPr/>
            </a:pPr>
            <a:r>
              <a:rPr lang="en-GB" sz="1400" dirty="0"/>
              <a:t>Power sales strategy of securing short-term PPAs smooths out the volatility in electricity markets</a:t>
            </a:r>
          </a:p>
          <a:p>
            <a:pPr lvl="0" fontAlgn="auto">
              <a:defRPr/>
            </a:pPr>
            <a:r>
              <a:rPr lang="en-GB" sz="1400" dirty="0"/>
              <a:t>Competitive tender processes run regularly for fixed and floating price contracts, with flexibility to secure contracts for varying durations, typically 6-30 months, to maximise value</a:t>
            </a:r>
          </a:p>
        </p:txBody>
      </p:sp>
      <p:sp>
        <p:nvSpPr>
          <p:cNvPr id="7" name="Rectangle 6">
            <a:extLst>
              <a:ext uri="{FF2B5EF4-FFF2-40B4-BE49-F238E27FC236}">
                <a16:creationId xmlns:a16="http://schemas.microsoft.com/office/drawing/2014/main" id="{9A745A5B-C19F-2895-9C03-A9ED23CE913F}"/>
              </a:ext>
            </a:extLst>
          </p:cNvPr>
          <p:cNvSpPr/>
          <p:nvPr/>
        </p:nvSpPr>
        <p:spPr>
          <a:xfrm>
            <a:off x="621831" y="2052720"/>
            <a:ext cx="7898400" cy="270587"/>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GB" sz="1400" b="1" dirty="0">
                <a:solidFill>
                  <a:srgbClr val="103952"/>
                </a:solidFill>
                <a:latin typeface="Calibri" panose="020F0502020204030204" pitchFamily="34" charset="0"/>
                <a:cs typeface="Calibri" panose="020F0502020204030204" pitchFamily="34" charset="0"/>
              </a:rPr>
              <a:t>Fixed PPAs at Attractive Levels vs Forecast Power Prices</a:t>
            </a:r>
            <a:r>
              <a:rPr lang="en-GB" sz="1400" b="1" baseline="30000" dirty="0">
                <a:solidFill>
                  <a:srgbClr val="103952"/>
                </a:solidFill>
                <a:latin typeface="Calibri" panose="020F0502020204030204" pitchFamily="34" charset="0"/>
                <a:cs typeface="Calibri" panose="020F0502020204030204" pitchFamily="34" charset="0"/>
              </a:rPr>
              <a:t>(1)</a:t>
            </a:r>
          </a:p>
        </p:txBody>
      </p:sp>
      <p:sp>
        <p:nvSpPr>
          <p:cNvPr id="11" name="Rectangle 10">
            <a:extLst>
              <a:ext uri="{FF2B5EF4-FFF2-40B4-BE49-F238E27FC236}">
                <a16:creationId xmlns:a16="http://schemas.microsoft.com/office/drawing/2014/main" id="{7536795E-9B01-17FF-983D-3E919D7D289D}"/>
              </a:ext>
            </a:extLst>
          </p:cNvPr>
          <p:cNvSpPr/>
          <p:nvPr/>
        </p:nvSpPr>
        <p:spPr>
          <a:xfrm>
            <a:off x="858416" y="4762168"/>
            <a:ext cx="1566784" cy="1321591"/>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defTabSz="914400" rtl="0" fontAlgn="auto" latinLnBrk="0" hangingPunct="0">
              <a:lnSpc>
                <a:spcPct val="100000"/>
              </a:lnSpc>
              <a:spcBef>
                <a:spcPts val="0"/>
              </a:spcBef>
              <a:spcAft>
                <a:spcPts val="0"/>
              </a:spcAft>
              <a:buClrTx/>
              <a:buSzTx/>
              <a:buFontTx/>
              <a:buNone/>
              <a:tabLst/>
            </a:pPr>
            <a:r>
              <a:rPr lang="en-GB" sz="1200" b="1" dirty="0">
                <a:solidFill>
                  <a:srgbClr val="103952"/>
                </a:solidFill>
                <a:latin typeface="Calibri" panose="020F0502020204030204" pitchFamily="34" charset="0"/>
                <a:cs typeface="Calibri" panose="020F0502020204030204" pitchFamily="34" charset="0"/>
              </a:rPr>
              <a:t>Highly Fixed Short-Term Revenues </a:t>
            </a:r>
          </a:p>
          <a:p>
            <a:pPr marL="0" marR="0" indent="0" defTabSz="914400" rtl="0" fontAlgn="auto" latinLnBrk="0" hangingPunct="0">
              <a:lnSpc>
                <a:spcPct val="100000"/>
              </a:lnSpc>
              <a:spcBef>
                <a:spcPts val="0"/>
              </a:spcBef>
              <a:spcAft>
                <a:spcPts val="0"/>
              </a:spcAft>
              <a:buClrTx/>
              <a:buSzTx/>
              <a:buFontTx/>
              <a:buNone/>
              <a:tabLst/>
            </a:pPr>
            <a:r>
              <a:rPr lang="en-GB" sz="1200" b="1" dirty="0">
                <a:solidFill>
                  <a:srgbClr val="103952"/>
                </a:solidFill>
                <a:latin typeface="Calibri" panose="020F0502020204030204" pitchFamily="34" charset="0"/>
                <a:cs typeface="Calibri" panose="020F0502020204030204" pitchFamily="34" charset="0"/>
              </a:rPr>
              <a:t>(PPAs and Subsidies)</a:t>
            </a:r>
            <a:r>
              <a:rPr lang="en-GB" sz="1200" b="1" baseline="30000" dirty="0">
                <a:solidFill>
                  <a:srgbClr val="103952"/>
                </a:solidFill>
                <a:latin typeface="Calibri" panose="020F0502020204030204" pitchFamily="34" charset="0"/>
                <a:cs typeface="Calibri" panose="020F0502020204030204" pitchFamily="34" charset="0"/>
              </a:rPr>
              <a:t>(2)</a:t>
            </a:r>
          </a:p>
        </p:txBody>
      </p:sp>
      <p:sp>
        <p:nvSpPr>
          <p:cNvPr id="14" name="TextBox 13">
            <a:extLst>
              <a:ext uri="{FF2B5EF4-FFF2-40B4-BE49-F238E27FC236}">
                <a16:creationId xmlns:a16="http://schemas.microsoft.com/office/drawing/2014/main" id="{D7C53F45-8B48-C5EC-3FFB-326FBAB9F536}"/>
              </a:ext>
            </a:extLst>
          </p:cNvPr>
          <p:cNvSpPr txBox="1"/>
          <p:nvPr/>
        </p:nvSpPr>
        <p:spPr>
          <a:xfrm>
            <a:off x="2654323" y="5215661"/>
            <a:ext cx="952500" cy="5869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ctr" defTabSz="914400" rtl="0" fontAlgn="auto" latinLnBrk="0" hangingPunct="0">
              <a:lnSpc>
                <a:spcPct val="100000"/>
              </a:lnSpc>
              <a:spcBef>
                <a:spcPts val="0"/>
              </a:spcBef>
              <a:spcAft>
                <a:spcPts val="0"/>
              </a:spcAft>
              <a:buClrTx/>
              <a:buSzTx/>
              <a:buFontTx/>
              <a:buNone/>
              <a:tabLst/>
            </a:pPr>
            <a:r>
              <a:rPr lang="en-GB" sz="1100" b="1" dirty="0">
                <a:solidFill>
                  <a:srgbClr val="103952"/>
                </a:solidFill>
              </a:rPr>
              <a:t>2024</a:t>
            </a:r>
          </a:p>
          <a:p>
            <a:pPr marL="0" marR="0" indent="0" algn="ctr" defTabSz="914400" rtl="0" fontAlgn="auto" latinLnBrk="0" hangingPunct="0">
              <a:lnSpc>
                <a:spcPct val="100000"/>
              </a:lnSpc>
              <a:spcBef>
                <a:spcPts val="0"/>
              </a:spcBef>
              <a:spcAft>
                <a:spcPts val="0"/>
              </a:spcAft>
              <a:buClrTx/>
              <a:buSzTx/>
              <a:buFontTx/>
              <a:buNone/>
              <a:tabLst/>
            </a:pPr>
            <a:r>
              <a:rPr lang="en-GB" sz="1100" i="1" dirty="0">
                <a:solidFill>
                  <a:srgbClr val="103952"/>
                </a:solidFill>
              </a:rPr>
              <a:t>90% Fixed</a:t>
            </a:r>
            <a:endParaRPr kumimoji="0" lang="en-GB" sz="1100" i="1" u="none" strike="noStrike" cap="none" spc="0" normalizeH="0" baseline="0" dirty="0">
              <a:ln>
                <a:noFill/>
              </a:ln>
              <a:solidFill>
                <a:srgbClr val="103952"/>
              </a:solidFill>
              <a:effectLst/>
              <a:uFillTx/>
              <a:latin typeface="+mn-lt"/>
              <a:ea typeface="+mn-ea"/>
              <a:cs typeface="+mn-cs"/>
              <a:sym typeface="Calibri"/>
            </a:endParaRPr>
          </a:p>
        </p:txBody>
      </p:sp>
      <p:graphicFrame>
        <p:nvGraphicFramePr>
          <p:cNvPr id="10" name="Chart 9">
            <a:extLst>
              <a:ext uri="{FF2B5EF4-FFF2-40B4-BE49-F238E27FC236}">
                <a16:creationId xmlns:a16="http://schemas.microsoft.com/office/drawing/2014/main" id="{3346363C-F894-4CA1-B5D2-46A805BACC08}"/>
              </a:ext>
            </a:extLst>
          </p:cNvPr>
          <p:cNvGraphicFramePr>
            <a:graphicFrameLocks/>
          </p:cNvGraphicFramePr>
          <p:nvPr>
            <p:custDataLst>
              <p:tags r:id="rId2"/>
            </p:custDataLst>
            <p:extLst>
              <p:ext uri="{D42A27DB-BD31-4B8C-83A1-F6EECF244321}">
                <p14:modId xmlns:p14="http://schemas.microsoft.com/office/powerpoint/2010/main" val="38546039"/>
              </p:ext>
            </p:extLst>
          </p:nvPr>
        </p:nvGraphicFramePr>
        <p:xfrm>
          <a:off x="3908802" y="4786880"/>
          <a:ext cx="1296879" cy="129687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2" name="Chart 11">
            <a:extLst>
              <a:ext uri="{FF2B5EF4-FFF2-40B4-BE49-F238E27FC236}">
                <a16:creationId xmlns:a16="http://schemas.microsoft.com/office/drawing/2014/main" id="{4E266DC0-3370-4B42-94D2-4EB41BB81FFE}"/>
              </a:ext>
            </a:extLst>
          </p:cNvPr>
          <p:cNvGraphicFramePr>
            <a:graphicFrameLocks/>
          </p:cNvGraphicFramePr>
          <p:nvPr>
            <p:custDataLst>
              <p:tags r:id="rId3"/>
            </p:custDataLst>
            <p:extLst>
              <p:ext uri="{D42A27DB-BD31-4B8C-83A1-F6EECF244321}">
                <p14:modId xmlns:p14="http://schemas.microsoft.com/office/powerpoint/2010/main" val="978142542"/>
              </p:ext>
            </p:extLst>
          </p:nvPr>
        </p:nvGraphicFramePr>
        <p:xfrm>
          <a:off x="5323107" y="4786880"/>
          <a:ext cx="1296879" cy="1296879"/>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3" name="Chart 12">
            <a:extLst>
              <a:ext uri="{FF2B5EF4-FFF2-40B4-BE49-F238E27FC236}">
                <a16:creationId xmlns:a16="http://schemas.microsoft.com/office/drawing/2014/main" id="{B47EA7C6-72D0-47EA-BC79-96AD376CA414}"/>
              </a:ext>
            </a:extLst>
          </p:cNvPr>
          <p:cNvGraphicFramePr>
            <a:graphicFrameLocks/>
          </p:cNvGraphicFramePr>
          <p:nvPr>
            <p:custDataLst>
              <p:tags r:id="rId4"/>
            </p:custDataLst>
            <p:extLst>
              <p:ext uri="{D42A27DB-BD31-4B8C-83A1-F6EECF244321}">
                <p14:modId xmlns:p14="http://schemas.microsoft.com/office/powerpoint/2010/main" val="1027666829"/>
              </p:ext>
            </p:extLst>
          </p:nvPr>
        </p:nvGraphicFramePr>
        <p:xfrm>
          <a:off x="6737412" y="4786880"/>
          <a:ext cx="1296879" cy="1296879"/>
        </p:xfrm>
        <a:graphic>
          <a:graphicData uri="http://schemas.openxmlformats.org/drawingml/2006/chart">
            <c:chart xmlns:c="http://schemas.openxmlformats.org/drawingml/2006/chart" xmlns:r="http://schemas.openxmlformats.org/officeDocument/2006/relationships" r:id="rId11"/>
          </a:graphicData>
        </a:graphic>
      </p:graphicFrame>
      <p:sp>
        <p:nvSpPr>
          <p:cNvPr id="34" name="TextBox 33">
            <a:extLst>
              <a:ext uri="{FF2B5EF4-FFF2-40B4-BE49-F238E27FC236}">
                <a16:creationId xmlns:a16="http://schemas.microsoft.com/office/drawing/2014/main" id="{3B013805-C6C5-3AA7-4F86-1F5A091BD970}"/>
              </a:ext>
            </a:extLst>
          </p:cNvPr>
          <p:cNvSpPr txBox="1"/>
          <p:nvPr/>
        </p:nvSpPr>
        <p:spPr>
          <a:xfrm>
            <a:off x="4072749" y="5215661"/>
            <a:ext cx="952500" cy="5869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ctr" defTabSz="914400" rtl="0" fontAlgn="auto" latinLnBrk="0" hangingPunct="0">
              <a:lnSpc>
                <a:spcPct val="100000"/>
              </a:lnSpc>
              <a:spcBef>
                <a:spcPts val="0"/>
              </a:spcBef>
              <a:spcAft>
                <a:spcPts val="0"/>
              </a:spcAft>
              <a:buClrTx/>
              <a:buSzTx/>
              <a:buFontTx/>
              <a:buNone/>
              <a:tabLst/>
            </a:pPr>
            <a:r>
              <a:rPr lang="en-GB" sz="1100" b="1" dirty="0">
                <a:solidFill>
                  <a:srgbClr val="103952"/>
                </a:solidFill>
              </a:rPr>
              <a:t>2025</a:t>
            </a:r>
          </a:p>
          <a:p>
            <a:pPr marL="0" marR="0" indent="0" algn="ctr" defTabSz="914400" rtl="0" fontAlgn="auto" latinLnBrk="0" hangingPunct="0">
              <a:lnSpc>
                <a:spcPct val="100000"/>
              </a:lnSpc>
              <a:spcBef>
                <a:spcPts val="0"/>
              </a:spcBef>
              <a:spcAft>
                <a:spcPts val="0"/>
              </a:spcAft>
              <a:buClrTx/>
              <a:buSzTx/>
              <a:buFontTx/>
              <a:buNone/>
              <a:tabLst/>
            </a:pPr>
            <a:r>
              <a:rPr lang="en-GB" sz="1100" i="1" dirty="0">
                <a:solidFill>
                  <a:srgbClr val="103952"/>
                </a:solidFill>
              </a:rPr>
              <a:t>78% Fixed</a:t>
            </a:r>
            <a:endParaRPr kumimoji="0" lang="en-GB" sz="1100" i="1" u="none" strike="noStrike" cap="none" spc="0" normalizeH="0" baseline="0" dirty="0">
              <a:ln>
                <a:noFill/>
              </a:ln>
              <a:solidFill>
                <a:srgbClr val="103952"/>
              </a:solidFill>
              <a:effectLst/>
              <a:uFillTx/>
              <a:latin typeface="+mn-lt"/>
              <a:ea typeface="+mn-ea"/>
              <a:cs typeface="+mn-cs"/>
              <a:sym typeface="Calibri"/>
            </a:endParaRPr>
          </a:p>
        </p:txBody>
      </p:sp>
      <p:sp>
        <p:nvSpPr>
          <p:cNvPr id="35" name="TextBox 34">
            <a:extLst>
              <a:ext uri="{FF2B5EF4-FFF2-40B4-BE49-F238E27FC236}">
                <a16:creationId xmlns:a16="http://schemas.microsoft.com/office/drawing/2014/main" id="{DCB5E629-C9F0-7A46-1737-8EBE1C8908ED}"/>
              </a:ext>
            </a:extLst>
          </p:cNvPr>
          <p:cNvSpPr txBox="1"/>
          <p:nvPr/>
        </p:nvSpPr>
        <p:spPr>
          <a:xfrm>
            <a:off x="5491175" y="5215661"/>
            <a:ext cx="952500" cy="5869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ctr" defTabSz="914400" rtl="0" fontAlgn="auto" latinLnBrk="0" hangingPunct="0">
              <a:lnSpc>
                <a:spcPct val="100000"/>
              </a:lnSpc>
              <a:spcBef>
                <a:spcPts val="0"/>
              </a:spcBef>
              <a:spcAft>
                <a:spcPts val="0"/>
              </a:spcAft>
              <a:buClrTx/>
              <a:buSzTx/>
              <a:buFontTx/>
              <a:buNone/>
              <a:tabLst/>
            </a:pPr>
            <a:r>
              <a:rPr lang="en-GB" sz="1100" b="1">
                <a:solidFill>
                  <a:srgbClr val="103952"/>
                </a:solidFill>
              </a:rPr>
              <a:t>2026</a:t>
            </a:r>
          </a:p>
          <a:p>
            <a:pPr marL="0" marR="0" indent="0" algn="ctr" defTabSz="914400" rtl="0" fontAlgn="auto" latinLnBrk="0" hangingPunct="0">
              <a:lnSpc>
                <a:spcPct val="100000"/>
              </a:lnSpc>
              <a:spcBef>
                <a:spcPts val="0"/>
              </a:spcBef>
              <a:spcAft>
                <a:spcPts val="0"/>
              </a:spcAft>
              <a:buClrTx/>
              <a:buSzTx/>
              <a:buFontTx/>
              <a:buNone/>
              <a:tabLst/>
            </a:pPr>
            <a:r>
              <a:rPr lang="en-GB" sz="1100" i="1">
                <a:solidFill>
                  <a:srgbClr val="103952"/>
                </a:solidFill>
              </a:rPr>
              <a:t>58% Fixed</a:t>
            </a:r>
            <a:endParaRPr kumimoji="0" lang="en-GB" sz="1100" i="1" u="none" strike="noStrike" cap="none" spc="0" normalizeH="0" baseline="0">
              <a:ln>
                <a:noFill/>
              </a:ln>
              <a:solidFill>
                <a:srgbClr val="103952"/>
              </a:solidFill>
              <a:effectLst/>
              <a:uFillTx/>
              <a:latin typeface="+mn-lt"/>
              <a:ea typeface="+mn-ea"/>
              <a:cs typeface="+mn-cs"/>
              <a:sym typeface="Calibri"/>
            </a:endParaRPr>
          </a:p>
        </p:txBody>
      </p:sp>
      <p:sp>
        <p:nvSpPr>
          <p:cNvPr id="36" name="TextBox 35">
            <a:extLst>
              <a:ext uri="{FF2B5EF4-FFF2-40B4-BE49-F238E27FC236}">
                <a16:creationId xmlns:a16="http://schemas.microsoft.com/office/drawing/2014/main" id="{6944DBCC-244E-FDF5-EDCC-089A43187DE4}"/>
              </a:ext>
            </a:extLst>
          </p:cNvPr>
          <p:cNvSpPr txBox="1"/>
          <p:nvPr/>
        </p:nvSpPr>
        <p:spPr>
          <a:xfrm>
            <a:off x="6909602" y="5215661"/>
            <a:ext cx="952500" cy="5869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ctr" defTabSz="914400" rtl="0" fontAlgn="auto" latinLnBrk="0" hangingPunct="0">
              <a:lnSpc>
                <a:spcPct val="100000"/>
              </a:lnSpc>
              <a:spcBef>
                <a:spcPts val="0"/>
              </a:spcBef>
              <a:spcAft>
                <a:spcPts val="0"/>
              </a:spcAft>
              <a:buClrTx/>
              <a:buSzTx/>
              <a:buFontTx/>
              <a:buNone/>
              <a:tabLst/>
            </a:pPr>
            <a:r>
              <a:rPr lang="en-GB" sz="1100" b="1">
                <a:solidFill>
                  <a:srgbClr val="103952"/>
                </a:solidFill>
              </a:rPr>
              <a:t>2027</a:t>
            </a:r>
          </a:p>
          <a:p>
            <a:pPr marL="0" marR="0" indent="0" algn="ctr" defTabSz="914400" rtl="0" fontAlgn="auto" latinLnBrk="0" hangingPunct="0">
              <a:lnSpc>
                <a:spcPct val="100000"/>
              </a:lnSpc>
              <a:spcBef>
                <a:spcPts val="0"/>
              </a:spcBef>
              <a:spcAft>
                <a:spcPts val="0"/>
              </a:spcAft>
              <a:buClrTx/>
              <a:buSzTx/>
              <a:buFontTx/>
              <a:buNone/>
              <a:tabLst/>
            </a:pPr>
            <a:r>
              <a:rPr lang="en-GB" sz="1100" i="1">
                <a:solidFill>
                  <a:srgbClr val="103952"/>
                </a:solidFill>
              </a:rPr>
              <a:t>59% Fixed</a:t>
            </a:r>
            <a:endParaRPr kumimoji="0" lang="en-GB" sz="1100" i="1" u="none" strike="noStrike" cap="none" spc="0" normalizeH="0" baseline="0">
              <a:ln>
                <a:noFill/>
              </a:ln>
              <a:solidFill>
                <a:srgbClr val="103952"/>
              </a:solidFill>
              <a:effectLst/>
              <a:uFillTx/>
              <a:latin typeface="+mn-lt"/>
              <a:ea typeface="+mn-ea"/>
              <a:cs typeface="+mn-cs"/>
              <a:sym typeface="Calibri"/>
            </a:endParaRPr>
          </a:p>
        </p:txBody>
      </p:sp>
      <p:sp>
        <p:nvSpPr>
          <p:cNvPr id="8" name="Rectangle 7">
            <a:extLst>
              <a:ext uri="{FF2B5EF4-FFF2-40B4-BE49-F238E27FC236}">
                <a16:creationId xmlns:a16="http://schemas.microsoft.com/office/drawing/2014/main" id="{C8C4BD7E-13AE-2300-94C3-009FCA3EFAB2}"/>
              </a:ext>
            </a:extLst>
          </p:cNvPr>
          <p:cNvSpPr/>
          <p:nvPr/>
        </p:nvSpPr>
        <p:spPr>
          <a:xfrm rot="10800000">
            <a:off x="374119" y="654666"/>
            <a:ext cx="45719" cy="545498"/>
          </a:xfrm>
          <a:prstGeom prst="rect">
            <a:avLst/>
          </a:prstGeom>
          <a:gradFill>
            <a:gsLst>
              <a:gs pos="0">
                <a:schemeClr val="bg1"/>
              </a:gs>
              <a:gs pos="100000">
                <a:srgbClr val="EDB525"/>
              </a:gs>
            </a:gsLst>
            <a:lin ang="5400000" scaled="1"/>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lang="en-US" sz="1200" b="1">
              <a:solidFill>
                <a:schemeClr val="bg1"/>
              </a:solidFill>
              <a:latin typeface="IBM Plex Sans" panose="020B0503050203000203" pitchFamily="34" charset="0"/>
            </a:endParaRPr>
          </a:p>
        </p:txBody>
      </p:sp>
      <p:graphicFrame>
        <p:nvGraphicFramePr>
          <p:cNvPr id="17" name="Chart 16">
            <a:extLst>
              <a:ext uri="{FF2B5EF4-FFF2-40B4-BE49-F238E27FC236}">
                <a16:creationId xmlns:a16="http://schemas.microsoft.com/office/drawing/2014/main" id="{2D2FA832-09DC-49A8-A111-A9BF337DB5B9}"/>
              </a:ext>
            </a:extLst>
          </p:cNvPr>
          <p:cNvGraphicFramePr>
            <a:graphicFrameLocks/>
          </p:cNvGraphicFramePr>
          <p:nvPr>
            <p:custDataLst>
              <p:tags r:id="rId5"/>
            </p:custDataLst>
            <p:extLst>
              <p:ext uri="{D42A27DB-BD31-4B8C-83A1-F6EECF244321}">
                <p14:modId xmlns:p14="http://schemas.microsoft.com/office/powerpoint/2010/main" val="3701697435"/>
              </p:ext>
            </p:extLst>
          </p:nvPr>
        </p:nvGraphicFramePr>
        <p:xfrm>
          <a:off x="615949" y="2827248"/>
          <a:ext cx="8101137" cy="1861829"/>
        </p:xfrm>
        <a:graphic>
          <a:graphicData uri="http://schemas.openxmlformats.org/drawingml/2006/chart">
            <c:chart xmlns:c="http://schemas.openxmlformats.org/drawingml/2006/chart" xmlns:r="http://schemas.openxmlformats.org/officeDocument/2006/relationships" r:id="rId12"/>
          </a:graphicData>
        </a:graphic>
      </p:graphicFrame>
      <p:sp>
        <p:nvSpPr>
          <p:cNvPr id="43" name="TextBox 42">
            <a:extLst>
              <a:ext uri="{FF2B5EF4-FFF2-40B4-BE49-F238E27FC236}">
                <a16:creationId xmlns:a16="http://schemas.microsoft.com/office/drawing/2014/main" id="{0415B2C3-A53A-D8E8-A030-FE59F15B083A}"/>
              </a:ext>
            </a:extLst>
          </p:cNvPr>
          <p:cNvSpPr txBox="1"/>
          <p:nvPr/>
        </p:nvSpPr>
        <p:spPr>
          <a:xfrm>
            <a:off x="986589" y="2418078"/>
            <a:ext cx="965345" cy="375889"/>
          </a:xfrm>
          <a:prstGeom prst="rect">
            <a:avLst/>
          </a:prstGeom>
          <a:noFill/>
          <a:ln w="28575" cap="flat">
            <a:solidFill>
              <a:srgbClr val="67BF7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GB" sz="1100" b="1" i="1" dirty="0"/>
              <a:t>88% of Capacity Fixed</a:t>
            </a:r>
            <a:endParaRPr kumimoji="0" lang="en-GB" sz="1100" i="1" u="none" strike="noStrike" cap="none" spc="0" normalizeH="0" baseline="0" dirty="0">
              <a:ln>
                <a:noFill/>
              </a:ln>
              <a:effectLst/>
              <a:uFillTx/>
              <a:latin typeface="+mn-lt"/>
              <a:ea typeface="+mn-ea"/>
              <a:cs typeface="+mn-cs"/>
              <a:sym typeface="Calibri"/>
            </a:endParaRPr>
          </a:p>
        </p:txBody>
      </p:sp>
      <p:sp>
        <p:nvSpPr>
          <p:cNvPr id="48" name="TextBox 47">
            <a:extLst>
              <a:ext uri="{FF2B5EF4-FFF2-40B4-BE49-F238E27FC236}">
                <a16:creationId xmlns:a16="http://schemas.microsoft.com/office/drawing/2014/main" id="{0D499209-085A-0D93-146D-E9C8E079EF6D}"/>
              </a:ext>
            </a:extLst>
          </p:cNvPr>
          <p:cNvSpPr txBox="1"/>
          <p:nvPr/>
        </p:nvSpPr>
        <p:spPr>
          <a:xfrm>
            <a:off x="3195805" y="2414813"/>
            <a:ext cx="965345" cy="375889"/>
          </a:xfrm>
          <a:prstGeom prst="rect">
            <a:avLst/>
          </a:prstGeom>
          <a:noFill/>
          <a:ln w="28575" cap="flat">
            <a:solidFill>
              <a:srgbClr val="67BF7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GB" sz="1100" b="1" i="1"/>
              <a:t>73% of Capacity Fixed</a:t>
            </a:r>
            <a:endParaRPr kumimoji="0" lang="en-GB" sz="1100" i="1" u="none" strike="noStrike" cap="none" spc="0" normalizeH="0" baseline="0">
              <a:ln>
                <a:noFill/>
              </a:ln>
              <a:effectLst/>
              <a:uFillTx/>
              <a:latin typeface="+mn-lt"/>
              <a:ea typeface="+mn-ea"/>
              <a:cs typeface="+mn-cs"/>
              <a:sym typeface="Calibri"/>
            </a:endParaRPr>
          </a:p>
        </p:txBody>
      </p:sp>
      <p:sp>
        <p:nvSpPr>
          <p:cNvPr id="49" name="TextBox 48">
            <a:extLst>
              <a:ext uri="{FF2B5EF4-FFF2-40B4-BE49-F238E27FC236}">
                <a16:creationId xmlns:a16="http://schemas.microsoft.com/office/drawing/2014/main" id="{0C2DDBB6-94F0-F814-4E48-89E5EB8CBDF1}"/>
              </a:ext>
            </a:extLst>
          </p:cNvPr>
          <p:cNvSpPr txBox="1"/>
          <p:nvPr/>
        </p:nvSpPr>
        <p:spPr>
          <a:xfrm>
            <a:off x="5405021" y="2413711"/>
            <a:ext cx="965345" cy="375889"/>
          </a:xfrm>
          <a:prstGeom prst="rect">
            <a:avLst/>
          </a:prstGeom>
          <a:noFill/>
          <a:ln w="28575" cap="flat">
            <a:solidFill>
              <a:srgbClr val="67BF7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GB" sz="1100" b="1" i="1"/>
              <a:t>60% of Capacity Fixed</a:t>
            </a:r>
            <a:endParaRPr kumimoji="0" lang="en-GB" sz="1100" i="1" u="none" strike="noStrike" cap="none" spc="0" normalizeH="0" baseline="0">
              <a:ln>
                <a:noFill/>
              </a:ln>
              <a:effectLst/>
              <a:uFillTx/>
              <a:latin typeface="+mn-lt"/>
              <a:ea typeface="+mn-ea"/>
              <a:cs typeface="+mn-cs"/>
              <a:sym typeface="Calibri"/>
            </a:endParaRPr>
          </a:p>
        </p:txBody>
      </p:sp>
      <p:sp>
        <p:nvSpPr>
          <p:cNvPr id="50" name="TextBox 49">
            <a:extLst>
              <a:ext uri="{FF2B5EF4-FFF2-40B4-BE49-F238E27FC236}">
                <a16:creationId xmlns:a16="http://schemas.microsoft.com/office/drawing/2014/main" id="{0F14DF89-CE12-8FEF-A289-E99AE1DDD6EA}"/>
              </a:ext>
            </a:extLst>
          </p:cNvPr>
          <p:cNvSpPr txBox="1"/>
          <p:nvPr/>
        </p:nvSpPr>
        <p:spPr>
          <a:xfrm>
            <a:off x="7614237" y="2413889"/>
            <a:ext cx="965345" cy="375889"/>
          </a:xfrm>
          <a:prstGeom prst="rect">
            <a:avLst/>
          </a:prstGeom>
          <a:noFill/>
          <a:ln w="28575" cap="flat">
            <a:solidFill>
              <a:srgbClr val="67BF7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GB" sz="1100" b="1" i="1"/>
              <a:t>58% of Capacity Fixed</a:t>
            </a:r>
            <a:endParaRPr kumimoji="0" lang="en-GB" sz="1100" i="1" u="none" strike="noStrike" cap="none" spc="0" normalizeH="0" baseline="0">
              <a:ln>
                <a:noFill/>
              </a:ln>
              <a:effectLst/>
              <a:uFillTx/>
              <a:latin typeface="+mn-lt"/>
              <a:ea typeface="+mn-ea"/>
              <a:cs typeface="+mn-cs"/>
              <a:sym typeface="Calibri"/>
            </a:endParaRPr>
          </a:p>
        </p:txBody>
      </p:sp>
    </p:spTree>
    <p:extLst>
      <p:ext uri="{BB962C8B-B14F-4D97-AF65-F5344CB8AC3E}">
        <p14:creationId xmlns:p14="http://schemas.microsoft.com/office/powerpoint/2010/main" val="79418021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9E4A97E-702F-C6FF-0456-76FC264C7D8F}"/>
              </a:ext>
            </a:extLst>
          </p:cNvPr>
          <p:cNvGrpSpPr/>
          <p:nvPr/>
        </p:nvGrpSpPr>
        <p:grpSpPr>
          <a:xfrm>
            <a:off x="1" y="0"/>
            <a:ext cx="9144000" cy="6867488"/>
            <a:chOff x="1" y="0"/>
            <a:chExt cx="9144000" cy="6867488"/>
          </a:xfrm>
        </p:grpSpPr>
        <p:sp>
          <p:nvSpPr>
            <p:cNvPr id="10" name="Rectangle 9">
              <a:extLst>
                <a:ext uri="{FF2B5EF4-FFF2-40B4-BE49-F238E27FC236}">
                  <a16:creationId xmlns:a16="http://schemas.microsoft.com/office/drawing/2014/main" id="{AE6E2EA7-8960-D4E7-4EE7-059981D448F9}"/>
                </a:ext>
              </a:extLst>
            </p:cNvPr>
            <p:cNvSpPr/>
            <p:nvPr/>
          </p:nvSpPr>
          <p:spPr>
            <a:xfrm>
              <a:off x="1" y="0"/>
              <a:ext cx="3432640" cy="6867488"/>
            </a:xfrm>
            <a:prstGeom prst="rect">
              <a:avLst/>
            </a:prstGeom>
            <a:solidFill>
              <a:srgbClr val="10395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lang="en-US" sz="1200" b="1">
                <a:solidFill>
                  <a:schemeClr val="bg1"/>
                </a:solidFill>
                <a:latin typeface="IBM Plex Sans" panose="020B0503050203000203" pitchFamily="34" charset="0"/>
              </a:endParaRPr>
            </a:p>
          </p:txBody>
        </p:sp>
        <p:pic>
          <p:nvPicPr>
            <p:cNvPr id="11" name="Picture 10">
              <a:extLst>
                <a:ext uri="{FF2B5EF4-FFF2-40B4-BE49-F238E27FC236}">
                  <a16:creationId xmlns:a16="http://schemas.microsoft.com/office/drawing/2014/main" id="{97A19F83-6499-0C08-DED2-3780A18FC4F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838001" y="0"/>
              <a:ext cx="5306000" cy="6858000"/>
            </a:xfrm>
            <a:prstGeom prst="rect">
              <a:avLst/>
            </a:prstGeom>
          </p:spPr>
        </p:pic>
        <p:pic>
          <p:nvPicPr>
            <p:cNvPr id="12" name="Picture 11">
              <a:extLst>
                <a:ext uri="{FF2B5EF4-FFF2-40B4-BE49-F238E27FC236}">
                  <a16:creationId xmlns:a16="http://schemas.microsoft.com/office/drawing/2014/main" id="{06D73810-7290-6908-482F-1C1EC552EEC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2"/>
            <a:stretch/>
          </p:blipFill>
          <p:spPr>
            <a:xfrm rot="5400000">
              <a:off x="2859320" y="573321"/>
              <a:ext cx="6858000" cy="5711358"/>
            </a:xfrm>
            <a:prstGeom prst="rect">
              <a:avLst/>
            </a:prstGeom>
            <a:ln>
              <a:noFill/>
            </a:ln>
          </p:spPr>
        </p:pic>
      </p:grpSp>
      <p:sp>
        <p:nvSpPr>
          <p:cNvPr id="6" name="Text Placeholder 5">
            <a:extLst>
              <a:ext uri="{FF2B5EF4-FFF2-40B4-BE49-F238E27FC236}">
                <a16:creationId xmlns:a16="http://schemas.microsoft.com/office/drawing/2014/main" id="{223FC80D-D872-A1B8-FA90-CB21CE40016F}"/>
              </a:ext>
            </a:extLst>
          </p:cNvPr>
          <p:cNvSpPr>
            <a:spLocks noGrp="1"/>
          </p:cNvSpPr>
          <p:nvPr>
            <p:ph type="body" sz="quarter" idx="11"/>
          </p:nvPr>
        </p:nvSpPr>
        <p:spPr>
          <a:xfrm>
            <a:off x="615948" y="1603657"/>
            <a:ext cx="4250520" cy="2588657"/>
          </a:xfrm>
        </p:spPr>
        <p:txBody>
          <a:bodyPr wrap="square">
            <a:spAutoFit/>
          </a:bodyPr>
          <a:lstStyle/>
          <a:p>
            <a:pPr marL="0" indent="0">
              <a:lnSpc>
                <a:spcPct val="107000"/>
              </a:lnSpc>
              <a:spcAft>
                <a:spcPts val="800"/>
              </a:spcAft>
              <a:buNone/>
            </a:pPr>
            <a:r>
              <a:rPr lang="en-GB" sz="4000" b="1" dirty="0">
                <a:solidFill>
                  <a:schemeClr val="bg1"/>
                </a:solidFill>
                <a:latin typeface="Georgia" panose="02040502050405020303" pitchFamily="18" charset="0"/>
                <a:cs typeface="Times New Roman" panose="02020603050405020304" pitchFamily="18" charset="0"/>
              </a:rPr>
              <a:t>Future pipeline, ESG, &amp; Regulatory Outlook</a:t>
            </a:r>
            <a:endParaRPr lang="en-GB" sz="1800" b="1" dirty="0">
              <a:solidFill>
                <a:schemeClr val="bg1"/>
              </a:solidFill>
              <a:latin typeface="Georgia" panose="02040502050405020303" pitchFamily="18" charset="0"/>
              <a:cs typeface="Times New Roman" panose="02020603050405020304" pitchFamily="18" charset="0"/>
            </a:endParaRPr>
          </a:p>
        </p:txBody>
      </p:sp>
      <p:sp>
        <p:nvSpPr>
          <p:cNvPr id="18" name="Title 12">
            <a:extLst>
              <a:ext uri="{FF2B5EF4-FFF2-40B4-BE49-F238E27FC236}">
                <a16:creationId xmlns:a16="http://schemas.microsoft.com/office/drawing/2014/main" id="{17423FF4-3B13-D5CE-BAD0-B694E4D2DAC5}"/>
              </a:ext>
            </a:extLst>
          </p:cNvPr>
          <p:cNvSpPr>
            <a:spLocks noGrp="1"/>
          </p:cNvSpPr>
          <p:nvPr>
            <p:ph type="title"/>
          </p:nvPr>
        </p:nvSpPr>
        <p:spPr>
          <a:xfrm>
            <a:off x="628651" y="5563891"/>
            <a:ext cx="2580700" cy="894791"/>
          </a:xfrm>
        </p:spPr>
        <p:txBody>
          <a:bodyPr anchor="t" anchorCtr="0">
            <a:normAutofit/>
          </a:bodyPr>
          <a:lstStyle/>
          <a:p>
            <a:r>
              <a:rPr lang="en-GB" sz="2000">
                <a:solidFill>
                  <a:schemeClr val="accent5"/>
                </a:solidFill>
              </a:rPr>
              <a:t>A Decade of </a:t>
            </a:r>
            <a:br>
              <a:rPr lang="en-GB" sz="2000">
                <a:solidFill>
                  <a:schemeClr val="accent5"/>
                </a:solidFill>
              </a:rPr>
            </a:br>
            <a:r>
              <a:rPr lang="en-GB" sz="2000">
                <a:solidFill>
                  <a:schemeClr val="accent5"/>
                </a:solidFill>
              </a:rPr>
              <a:t>Sustainable </a:t>
            </a:r>
            <a:br>
              <a:rPr lang="en-GB" sz="2000">
                <a:solidFill>
                  <a:schemeClr val="accent5"/>
                </a:solidFill>
              </a:rPr>
            </a:br>
            <a:r>
              <a:rPr lang="en-GB" sz="2000">
                <a:solidFill>
                  <a:schemeClr val="accent5"/>
                </a:solidFill>
              </a:rPr>
              <a:t>Returns</a:t>
            </a:r>
          </a:p>
        </p:txBody>
      </p:sp>
    </p:spTree>
    <p:extLst>
      <p:ext uri="{BB962C8B-B14F-4D97-AF65-F5344CB8AC3E}">
        <p14:creationId xmlns:p14="http://schemas.microsoft.com/office/powerpoint/2010/main" val="216119266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CA4C6-2EE2-F206-320F-3E5B29C0F13C}"/>
              </a:ext>
            </a:extLst>
          </p:cNvPr>
          <p:cNvSpPr>
            <a:spLocks noGrp="1"/>
          </p:cNvSpPr>
          <p:nvPr>
            <p:ph type="title"/>
          </p:nvPr>
        </p:nvSpPr>
        <p:spPr/>
        <p:txBody>
          <a:bodyPr>
            <a:normAutofit/>
          </a:bodyPr>
          <a:lstStyle/>
          <a:p>
            <a:r>
              <a:rPr lang="en-GB" dirty="0"/>
              <a:t>Development and construction strategy</a:t>
            </a:r>
          </a:p>
        </p:txBody>
      </p:sp>
      <p:sp>
        <p:nvSpPr>
          <p:cNvPr id="3" name="Text Placeholder 2">
            <a:extLst>
              <a:ext uri="{FF2B5EF4-FFF2-40B4-BE49-F238E27FC236}">
                <a16:creationId xmlns:a16="http://schemas.microsoft.com/office/drawing/2014/main" id="{8FA017AB-93C9-89B5-36BE-5E5BC2FF58CD}"/>
              </a:ext>
            </a:extLst>
          </p:cNvPr>
          <p:cNvSpPr>
            <a:spLocks noGrp="1"/>
          </p:cNvSpPr>
          <p:nvPr>
            <p:ph type="body" sz="quarter" idx="10"/>
          </p:nvPr>
        </p:nvSpPr>
        <p:spPr/>
        <p:txBody>
          <a:bodyPr/>
          <a:lstStyle/>
          <a:p>
            <a:r>
              <a:rPr lang="en-GB" dirty="0"/>
              <a:t>227MW of planning permissions secured during the period</a:t>
            </a:r>
          </a:p>
        </p:txBody>
      </p:sp>
      <p:sp>
        <p:nvSpPr>
          <p:cNvPr id="4" name="Footer Placeholder 3">
            <a:extLst>
              <a:ext uri="{FF2B5EF4-FFF2-40B4-BE49-F238E27FC236}">
                <a16:creationId xmlns:a16="http://schemas.microsoft.com/office/drawing/2014/main" id="{7BADAAE9-01DF-2912-4D99-E2CF345230C2}"/>
              </a:ext>
            </a:extLst>
          </p:cNvPr>
          <p:cNvSpPr>
            <a:spLocks noGrp="1"/>
          </p:cNvSpPr>
          <p:nvPr>
            <p:ph type="ftr" sz="quarter" idx="3"/>
          </p:nvPr>
        </p:nvSpPr>
        <p:spPr/>
        <p:txBody>
          <a:bodyPr/>
          <a:lstStyle/>
          <a:p>
            <a:r>
              <a:rPr lang="en-US" dirty="0"/>
              <a:t>Data correct as at 31 January 2024; consented projects are pre-construction; development projects are pre-planning submission</a:t>
            </a:r>
          </a:p>
        </p:txBody>
      </p:sp>
      <p:sp>
        <p:nvSpPr>
          <p:cNvPr id="5" name="Slide Number Placeholder 4">
            <a:extLst>
              <a:ext uri="{FF2B5EF4-FFF2-40B4-BE49-F238E27FC236}">
                <a16:creationId xmlns:a16="http://schemas.microsoft.com/office/drawing/2014/main" id="{115FEAAC-A443-97DE-9DEC-F8DFE0889E0B}"/>
              </a:ext>
            </a:extLst>
          </p:cNvPr>
          <p:cNvSpPr>
            <a:spLocks noGrp="1"/>
          </p:cNvSpPr>
          <p:nvPr>
            <p:ph type="sldNum" sz="quarter" idx="4"/>
          </p:nvPr>
        </p:nvSpPr>
        <p:spPr/>
        <p:txBody>
          <a:bodyPr/>
          <a:lstStyle/>
          <a:p>
            <a:fld id="{4CBE7655-89A8-439C-9363-D907D3BD3A6B}" type="slidenum">
              <a:rPr lang="en-GB" smtClean="0"/>
              <a:pPr/>
              <a:t>22</a:t>
            </a:fld>
            <a:endParaRPr lang="en-GB"/>
          </a:p>
        </p:txBody>
      </p:sp>
      <p:sp>
        <p:nvSpPr>
          <p:cNvPr id="7" name="Rectangle 6">
            <a:extLst>
              <a:ext uri="{FF2B5EF4-FFF2-40B4-BE49-F238E27FC236}">
                <a16:creationId xmlns:a16="http://schemas.microsoft.com/office/drawing/2014/main" id="{AF801297-21CE-C2C1-810E-48F377CA180A}"/>
              </a:ext>
            </a:extLst>
          </p:cNvPr>
          <p:cNvSpPr/>
          <p:nvPr/>
        </p:nvSpPr>
        <p:spPr>
          <a:xfrm rot="10800000">
            <a:off x="374119" y="654666"/>
            <a:ext cx="45719" cy="545498"/>
          </a:xfrm>
          <a:prstGeom prst="rect">
            <a:avLst/>
          </a:prstGeom>
          <a:gradFill>
            <a:gsLst>
              <a:gs pos="0">
                <a:schemeClr val="bg1"/>
              </a:gs>
              <a:gs pos="100000">
                <a:srgbClr val="EDB525"/>
              </a:gs>
            </a:gsLst>
            <a:lin ang="5400000" scaled="1"/>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lang="en-US" sz="1200" b="1">
              <a:solidFill>
                <a:schemeClr val="bg1"/>
              </a:solidFill>
              <a:latin typeface="IBM Plex Sans" panose="020B0503050203000203" pitchFamily="34" charset="0"/>
            </a:endParaRPr>
          </a:p>
        </p:txBody>
      </p:sp>
      <p:sp>
        <p:nvSpPr>
          <p:cNvPr id="9" name="TextBox 8">
            <a:extLst>
              <a:ext uri="{FF2B5EF4-FFF2-40B4-BE49-F238E27FC236}">
                <a16:creationId xmlns:a16="http://schemas.microsoft.com/office/drawing/2014/main" id="{53DD2CB3-F254-420E-CEBD-D0C44AE11789}"/>
              </a:ext>
            </a:extLst>
          </p:cNvPr>
          <p:cNvSpPr txBox="1"/>
          <p:nvPr/>
        </p:nvSpPr>
        <p:spPr>
          <a:xfrm>
            <a:off x="616243" y="1362075"/>
            <a:ext cx="7899107"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1400" b="0" i="0" u="none" strike="noStrike" cap="none" spc="0" normalizeH="0" baseline="0" dirty="0">
                <a:ln>
                  <a:noFill/>
                </a:ln>
                <a:solidFill>
                  <a:srgbClr val="525252"/>
                </a:solidFill>
                <a:effectLst/>
                <a:uFillTx/>
                <a:latin typeface="+mn-lt"/>
                <a:ea typeface="+mn-ea"/>
                <a:cs typeface="+mn-cs"/>
                <a:sym typeface="Calibri"/>
              </a:rPr>
              <a:t>The current value of the construction projects and consented projects in the BSIF valuation is £95.6m.</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sz="1400" dirty="0"/>
              <a:t>The development pipeline offers both capital recycling opportunities (through disposals of projects) and future investment opportunities (with subsidised and unsubsidised revenue streams).</a:t>
            </a:r>
          </a:p>
        </p:txBody>
      </p:sp>
      <p:graphicFrame>
        <p:nvGraphicFramePr>
          <p:cNvPr id="13" name="Chart 12">
            <a:extLst>
              <a:ext uri="{FF2B5EF4-FFF2-40B4-BE49-F238E27FC236}">
                <a16:creationId xmlns:a16="http://schemas.microsoft.com/office/drawing/2014/main" id="{181E1D2C-0EBC-9079-1393-0E627C7E1C84}"/>
              </a:ext>
            </a:extLst>
          </p:cNvPr>
          <p:cNvGraphicFramePr>
            <a:graphicFrameLocks/>
          </p:cNvGraphicFramePr>
          <p:nvPr>
            <p:extLst>
              <p:ext uri="{D42A27DB-BD31-4B8C-83A1-F6EECF244321}">
                <p14:modId xmlns:p14="http://schemas.microsoft.com/office/powerpoint/2010/main" val="2258896548"/>
              </p:ext>
            </p:extLst>
          </p:nvPr>
        </p:nvGraphicFramePr>
        <p:xfrm>
          <a:off x="4572000" y="2100737"/>
          <a:ext cx="4331470" cy="3830628"/>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a:extLst>
              <a:ext uri="{FF2B5EF4-FFF2-40B4-BE49-F238E27FC236}">
                <a16:creationId xmlns:a16="http://schemas.microsoft.com/office/drawing/2014/main" id="{4316F6FB-D2CC-C8C7-A520-4E14915AF39A}"/>
              </a:ext>
            </a:extLst>
          </p:cNvPr>
          <p:cNvSpPr/>
          <p:nvPr/>
        </p:nvSpPr>
        <p:spPr>
          <a:xfrm>
            <a:off x="5936407" y="3429000"/>
            <a:ext cx="1602657" cy="1693605"/>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GB" sz="1200" b="1" dirty="0">
                <a:solidFill>
                  <a:srgbClr val="1A4766"/>
                </a:solidFill>
                <a:latin typeface="IBM Plex Sans" panose="020B0503050203000203" pitchFamily="34" charset="0"/>
              </a:rPr>
              <a:t>871 MW</a:t>
            </a:r>
          </a:p>
        </p:txBody>
      </p:sp>
      <mc:AlternateContent xmlns:mc="http://schemas.openxmlformats.org/markup-compatibility/2006" xmlns:cx2="http://schemas.microsoft.com/office/drawing/2015/10/21/chartex">
        <mc:Choice Requires="cx2">
          <p:graphicFrame>
            <p:nvGraphicFramePr>
              <p:cNvPr id="8" name="Chart 7">
                <a:extLst>
                  <a:ext uri="{FF2B5EF4-FFF2-40B4-BE49-F238E27FC236}">
                    <a16:creationId xmlns:a16="http://schemas.microsoft.com/office/drawing/2014/main" id="{95320063-B3EC-4630-B68E-1608CFBAEFEE}"/>
                  </a:ext>
                </a:extLst>
              </p:cNvPr>
              <p:cNvGraphicFramePr/>
              <p:nvPr>
                <p:extLst>
                  <p:ext uri="{D42A27DB-BD31-4B8C-83A1-F6EECF244321}">
                    <p14:modId xmlns:p14="http://schemas.microsoft.com/office/powerpoint/2010/main" val="374508840"/>
                  </p:ext>
                </p:extLst>
              </p:nvPr>
            </p:nvGraphicFramePr>
            <p:xfrm>
              <a:off x="374117" y="2100737"/>
              <a:ext cx="4331470" cy="3830628"/>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8" name="Chart 7">
                <a:extLst>
                  <a:ext uri="{FF2B5EF4-FFF2-40B4-BE49-F238E27FC236}">
                    <a16:creationId xmlns:a16="http://schemas.microsoft.com/office/drawing/2014/main" id="{95320063-B3EC-4630-B68E-1608CFBAEFEE}"/>
                  </a:ext>
                </a:extLst>
              </p:cNvPr>
              <p:cNvPicPr>
                <a:picLocks noGrp="1" noRot="1" noChangeAspect="1" noMove="1" noResize="1" noEditPoints="1" noAdjustHandles="1" noChangeArrowheads="1" noChangeShapeType="1"/>
              </p:cNvPicPr>
              <p:nvPr/>
            </p:nvPicPr>
            <p:blipFill>
              <a:blip r:embed="rId5"/>
              <a:stretch>
                <a:fillRect/>
              </a:stretch>
            </p:blipFill>
            <p:spPr>
              <a:xfrm>
                <a:off x="374117" y="2100737"/>
                <a:ext cx="4331470" cy="3830628"/>
              </a:xfrm>
              <a:prstGeom prst="rect">
                <a:avLst/>
              </a:prstGeom>
            </p:spPr>
          </p:pic>
        </mc:Fallback>
      </mc:AlternateContent>
    </p:spTree>
    <p:extLst>
      <p:ext uri="{BB962C8B-B14F-4D97-AF65-F5344CB8AC3E}">
        <p14:creationId xmlns:p14="http://schemas.microsoft.com/office/powerpoint/2010/main" val="402037858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E65E5-F80F-E04E-2069-6CA43BBAE1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3D6ED6-F8A5-D41C-1FC5-602E5A62F3C5}"/>
              </a:ext>
            </a:extLst>
          </p:cNvPr>
          <p:cNvSpPr>
            <a:spLocks noGrp="1"/>
          </p:cNvSpPr>
          <p:nvPr>
            <p:ph type="title"/>
          </p:nvPr>
        </p:nvSpPr>
        <p:spPr/>
        <p:txBody>
          <a:bodyPr>
            <a:normAutofit/>
          </a:bodyPr>
          <a:lstStyle/>
          <a:p>
            <a:r>
              <a:rPr lang="en-GB" dirty="0"/>
              <a:t>ESG strategy</a:t>
            </a:r>
          </a:p>
        </p:txBody>
      </p:sp>
      <p:sp>
        <p:nvSpPr>
          <p:cNvPr id="3" name="Text Placeholder 2">
            <a:extLst>
              <a:ext uri="{FF2B5EF4-FFF2-40B4-BE49-F238E27FC236}">
                <a16:creationId xmlns:a16="http://schemas.microsoft.com/office/drawing/2014/main" id="{D06152F3-1BE7-A868-86EA-AC04AC54096B}"/>
              </a:ext>
            </a:extLst>
          </p:cNvPr>
          <p:cNvSpPr>
            <a:spLocks noGrp="1"/>
          </p:cNvSpPr>
          <p:nvPr>
            <p:ph type="body" sz="quarter" idx="10"/>
          </p:nvPr>
        </p:nvSpPr>
        <p:spPr/>
        <p:txBody>
          <a:bodyPr/>
          <a:lstStyle/>
          <a:p>
            <a:r>
              <a:rPr lang="en-GB"/>
              <a:t>Renewable Energy, Delivered Responsibly</a:t>
            </a:r>
          </a:p>
        </p:txBody>
      </p:sp>
      <p:sp>
        <p:nvSpPr>
          <p:cNvPr id="4" name="Footer Placeholder 3">
            <a:extLst>
              <a:ext uri="{FF2B5EF4-FFF2-40B4-BE49-F238E27FC236}">
                <a16:creationId xmlns:a16="http://schemas.microsoft.com/office/drawing/2014/main" id="{454480AA-0730-81AF-DE92-4DDCF53908FD}"/>
              </a:ext>
            </a:extLst>
          </p:cNvPr>
          <p:cNvSpPr>
            <a:spLocks noGrp="1"/>
          </p:cNvSpPr>
          <p:nvPr>
            <p:ph type="ftr" sz="quarter" idx="3"/>
          </p:nvPr>
        </p:nvSpPr>
        <p:spPr>
          <a:xfrm>
            <a:off x="628648" y="6447947"/>
            <a:ext cx="8365263" cy="273529"/>
          </a:xfrm>
        </p:spPr>
        <p:txBody>
          <a:bodyPr/>
          <a:lstStyle/>
          <a:p>
            <a:r>
              <a:rPr lang="en-GB" dirty="0"/>
              <a:t>*Estimated annual  performance based on actual data from 01/07/2023 – 31/12/23 and forecasted generation data for the period 01/01/2024 – 30/06/2024</a:t>
            </a:r>
          </a:p>
          <a:p>
            <a:r>
              <a:rPr lang="en-US" dirty="0"/>
              <a:t>Further information is provided in the Company’s  Sustainable Investment Policy and 2023 ESG Report. </a:t>
            </a:r>
          </a:p>
        </p:txBody>
      </p:sp>
      <p:sp>
        <p:nvSpPr>
          <p:cNvPr id="5" name="Slide Number Placeholder 4">
            <a:extLst>
              <a:ext uri="{FF2B5EF4-FFF2-40B4-BE49-F238E27FC236}">
                <a16:creationId xmlns:a16="http://schemas.microsoft.com/office/drawing/2014/main" id="{E91BC35A-3EB5-7374-DBB3-6D4EF4CE5622}"/>
              </a:ext>
            </a:extLst>
          </p:cNvPr>
          <p:cNvSpPr>
            <a:spLocks noGrp="1"/>
          </p:cNvSpPr>
          <p:nvPr>
            <p:ph type="sldNum" sz="quarter" idx="4"/>
          </p:nvPr>
        </p:nvSpPr>
        <p:spPr/>
        <p:txBody>
          <a:bodyPr/>
          <a:lstStyle/>
          <a:p>
            <a:fld id="{4CBE7655-89A8-439C-9363-D907D3BD3A6B}" type="slidenum">
              <a:rPr lang="en-GB" smtClean="0"/>
              <a:pPr/>
              <a:t>23</a:t>
            </a:fld>
            <a:endParaRPr lang="en-GB"/>
          </a:p>
        </p:txBody>
      </p:sp>
      <p:sp>
        <p:nvSpPr>
          <p:cNvPr id="7" name="Rectangle 6">
            <a:extLst>
              <a:ext uri="{FF2B5EF4-FFF2-40B4-BE49-F238E27FC236}">
                <a16:creationId xmlns:a16="http://schemas.microsoft.com/office/drawing/2014/main" id="{6662DC26-51BC-44CE-C5BE-31CC4641F0EF}"/>
              </a:ext>
            </a:extLst>
          </p:cNvPr>
          <p:cNvSpPr/>
          <p:nvPr/>
        </p:nvSpPr>
        <p:spPr>
          <a:xfrm rot="10800000">
            <a:off x="374119" y="654666"/>
            <a:ext cx="45719" cy="545498"/>
          </a:xfrm>
          <a:prstGeom prst="rect">
            <a:avLst/>
          </a:prstGeom>
          <a:gradFill>
            <a:gsLst>
              <a:gs pos="0">
                <a:schemeClr val="bg1"/>
              </a:gs>
              <a:gs pos="100000">
                <a:srgbClr val="EDB525"/>
              </a:gs>
            </a:gsLst>
            <a:lin ang="5400000" scaled="1"/>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lang="en-US" sz="1200" b="1">
              <a:solidFill>
                <a:schemeClr val="bg1"/>
              </a:solidFill>
              <a:latin typeface="IBM Plex Sans" panose="020B0503050203000203" pitchFamily="34" charset="0"/>
            </a:endParaRPr>
          </a:p>
        </p:txBody>
      </p:sp>
      <p:sp>
        <p:nvSpPr>
          <p:cNvPr id="8" name="TextBox 7">
            <a:extLst>
              <a:ext uri="{FF2B5EF4-FFF2-40B4-BE49-F238E27FC236}">
                <a16:creationId xmlns:a16="http://schemas.microsoft.com/office/drawing/2014/main" id="{49A30CF9-0F85-F536-F7D1-602B819D24F8}"/>
              </a:ext>
            </a:extLst>
          </p:cNvPr>
          <p:cNvSpPr txBox="1"/>
          <p:nvPr/>
        </p:nvSpPr>
        <p:spPr>
          <a:xfrm>
            <a:off x="628648" y="1365763"/>
            <a:ext cx="7899107" cy="10310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spcAft>
                <a:spcPts val="600"/>
              </a:spcAft>
            </a:pPr>
            <a:r>
              <a:rPr lang="en-GB" sz="1400" b="1" dirty="0">
                <a:solidFill>
                  <a:srgbClr val="103952"/>
                </a:solidFill>
                <a:latin typeface="Calibri" panose="020F0502020204030204" pitchFamily="34" charset="0"/>
                <a:ea typeface="Calibri" panose="020F0502020204030204" pitchFamily="34" charset="0"/>
                <a:cs typeface="Calibri" panose="020F0502020204030204" pitchFamily="34" charset="0"/>
              </a:rPr>
              <a:t>Company ESG Strategy</a:t>
            </a:r>
          </a:p>
          <a:p>
            <a:pPr marL="171450" indent="-171450">
              <a:buFont typeface="Arial" panose="020B0604020202020204" pitchFamily="34" charset="0"/>
              <a:buChar char="•"/>
            </a:pPr>
            <a:r>
              <a:rPr lang="en-GB" sz="1400" dirty="0">
                <a:solidFill>
                  <a:srgbClr val="103952"/>
                </a:solidFill>
              </a:rPr>
              <a:t>Material ESG risks and opportunities are reflected within the Company’s ESG strategy: a framework through which the Company delivers value for its stakeholders, and which will support delivery of long-term returns for shareholders</a:t>
            </a:r>
            <a:endParaRPr lang="en-US" sz="1400" dirty="0">
              <a:solidFill>
                <a:srgbClr val="103952"/>
              </a:solidFill>
              <a:latin typeface="Calibri" panose="020F050202020403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C3E50DEA-63D6-CB74-95C8-9B7E0050589A}"/>
              </a:ext>
            </a:extLst>
          </p:cNvPr>
          <p:cNvSpPr/>
          <p:nvPr/>
        </p:nvSpPr>
        <p:spPr>
          <a:xfrm>
            <a:off x="616241" y="2562411"/>
            <a:ext cx="2585070" cy="3368955"/>
          </a:xfrm>
          <a:prstGeom prst="rect">
            <a:avLst/>
          </a:prstGeom>
          <a:solidFill>
            <a:srgbClr val="10395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25252"/>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25252"/>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25252"/>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25252"/>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25252"/>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25252"/>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25252"/>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25252"/>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25252"/>
                </a:solidFill>
                <a:effectLst/>
                <a:uFillTx/>
                <a:latin typeface="+mn-lt"/>
                <a:ea typeface="+mn-ea"/>
                <a:cs typeface="+mn-cs"/>
                <a:sym typeface="Calibri"/>
              </a:defRPr>
            </a:lvl9pPr>
          </a:lstStyle>
          <a:p>
            <a:pPr marL="0" marR="0" indent="0" algn="ctr" defTabSz="914400" rtl="0" fontAlgn="auto" latinLnBrk="0" hangingPunct="0">
              <a:lnSpc>
                <a:spcPct val="100000"/>
              </a:lnSpc>
              <a:spcBef>
                <a:spcPts val="0"/>
              </a:spcBef>
              <a:spcAft>
                <a:spcPts val="0"/>
              </a:spcAft>
              <a:buClrTx/>
              <a:buSzTx/>
              <a:buFontTx/>
              <a:buNone/>
              <a:tabLst/>
            </a:pPr>
            <a:r>
              <a:rPr lang="en-GB" sz="1400" b="1" dirty="0">
                <a:solidFill>
                  <a:schemeClr val="bg1"/>
                </a:solidFill>
                <a:latin typeface="Calibri" panose="020F0502020204030204" pitchFamily="34" charset="0"/>
                <a:ea typeface="Calibri" panose="020F0502020204030204" pitchFamily="34" charset="0"/>
                <a:cs typeface="Calibri" panose="020F0502020204030204" pitchFamily="34" charset="0"/>
              </a:rPr>
              <a:t>CLIMATE CHANGE MITIGATION</a:t>
            </a:r>
          </a:p>
          <a:p>
            <a:pPr marL="0" marR="0" indent="0" algn="ctr" defTabSz="914400" rtl="0" fontAlgn="auto" latinLnBrk="0" hangingPunct="0">
              <a:lnSpc>
                <a:spcPct val="100000"/>
              </a:lnSpc>
              <a:spcBef>
                <a:spcPts val="0"/>
              </a:spcBef>
              <a:spcAft>
                <a:spcPts val="0"/>
              </a:spcAft>
              <a:buClrTx/>
              <a:buSzTx/>
              <a:buFontTx/>
              <a:buNone/>
              <a:tabLst/>
            </a:pPr>
            <a:endParaRPr kumimoji="0" lang="en-GB" sz="1400" b="1" i="0" u="none" strike="noStrike" cap="none" spc="0" normalizeH="0" baseline="0" dirty="0">
              <a:ln>
                <a:noFill/>
              </a:ln>
              <a:solidFill>
                <a:schemeClr val="bg1"/>
              </a:solidFill>
              <a:effectLst/>
              <a:uFillTx/>
              <a:latin typeface="Calibri" panose="020F0502020204030204" pitchFamily="34" charset="0"/>
              <a:ea typeface="Calibri" panose="020F0502020204030204" pitchFamily="34" charset="0"/>
              <a:cs typeface="Calibri" panose="020F0502020204030204" pitchFamily="34" charset="0"/>
              <a:sym typeface="Calibri"/>
            </a:endParaRPr>
          </a:p>
          <a:p>
            <a:pPr marL="0" marR="0" indent="0" algn="ctr" defTabSz="914400" rtl="0" fontAlgn="auto" latinLnBrk="0" hangingPunct="0">
              <a:lnSpc>
                <a:spcPct val="100000"/>
              </a:lnSpc>
              <a:spcBef>
                <a:spcPts val="0"/>
              </a:spcBef>
              <a:spcAft>
                <a:spcPts val="0"/>
              </a:spcAft>
              <a:buClrTx/>
              <a:buSzTx/>
              <a:buFontTx/>
              <a:buNone/>
              <a:tabLst/>
            </a:pPr>
            <a:r>
              <a:rPr lang="en-GB" sz="1400" dirty="0">
                <a:solidFill>
                  <a:schemeClr val="bg1"/>
                </a:solidFill>
                <a:latin typeface="Calibri" panose="020F0502020204030204" pitchFamily="34" charset="0"/>
                <a:ea typeface="Calibri" panose="020F0502020204030204" pitchFamily="34" charset="0"/>
                <a:cs typeface="Calibri" panose="020F0502020204030204" pitchFamily="34" charset="0"/>
              </a:rPr>
              <a:t>Supporting the UK in achieving its Net Zero Carbon ambition whilst aligning to the TCFD recommendations</a:t>
            </a:r>
            <a:endParaRPr kumimoji="0" lang="en-GB" sz="1400" i="0" u="none" strike="noStrike" cap="none" spc="0" normalizeH="0" baseline="0" dirty="0">
              <a:ln>
                <a:noFill/>
              </a:ln>
              <a:solidFill>
                <a:schemeClr val="bg1"/>
              </a:solidFill>
              <a:effectLst/>
              <a:uFillTx/>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24" name="Rectangle 23">
            <a:extLst>
              <a:ext uri="{FF2B5EF4-FFF2-40B4-BE49-F238E27FC236}">
                <a16:creationId xmlns:a16="http://schemas.microsoft.com/office/drawing/2014/main" id="{A5364202-5C48-7F76-CB04-14AFA4088485}"/>
              </a:ext>
            </a:extLst>
          </p:cNvPr>
          <p:cNvSpPr/>
          <p:nvPr/>
        </p:nvSpPr>
        <p:spPr>
          <a:xfrm>
            <a:off x="3260853" y="2562411"/>
            <a:ext cx="2585070" cy="3368954"/>
          </a:xfrm>
          <a:prstGeom prst="rect">
            <a:avLst/>
          </a:prstGeom>
          <a:solidFill>
            <a:srgbClr val="67BF7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25252"/>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25252"/>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25252"/>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25252"/>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25252"/>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25252"/>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25252"/>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25252"/>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25252"/>
                </a:solidFill>
                <a:effectLst/>
                <a:uFillTx/>
                <a:latin typeface="+mn-lt"/>
                <a:ea typeface="+mn-ea"/>
                <a:cs typeface="+mn-cs"/>
                <a:sym typeface="Calibri"/>
              </a:defRPr>
            </a:lvl9pPr>
          </a:lstStyle>
          <a:p>
            <a:pPr marL="0" marR="0" indent="0" algn="ctr" defTabSz="914400" rtl="0" fontAlgn="auto" latinLnBrk="0" hangingPunct="0">
              <a:lnSpc>
                <a:spcPct val="100000"/>
              </a:lnSpc>
              <a:spcBef>
                <a:spcPts val="0"/>
              </a:spcBef>
              <a:spcAft>
                <a:spcPts val="0"/>
              </a:spcAft>
              <a:buClrTx/>
              <a:buSzTx/>
              <a:buFontTx/>
              <a:buNone/>
              <a:tabLst/>
            </a:pPr>
            <a:r>
              <a:rPr lang="en-GB" sz="1400" b="1" dirty="0">
                <a:solidFill>
                  <a:schemeClr val="bg1"/>
                </a:solidFill>
                <a:latin typeface="Calibri" panose="020F0502020204030204" pitchFamily="34" charset="0"/>
                <a:ea typeface="Calibri" panose="020F0502020204030204" pitchFamily="34" charset="0"/>
                <a:cs typeface="Calibri" panose="020F0502020204030204" pitchFamily="34" charset="0"/>
              </a:rPr>
              <a:t>PIONEERING POSITIVE LOCAL IMPACT</a:t>
            </a:r>
          </a:p>
          <a:p>
            <a:pPr marL="0" marR="0" indent="0" algn="ctr" defTabSz="914400" rtl="0" fontAlgn="auto" latinLnBrk="0" hangingPunct="0">
              <a:lnSpc>
                <a:spcPct val="100000"/>
              </a:lnSpc>
              <a:spcBef>
                <a:spcPts val="0"/>
              </a:spcBef>
              <a:spcAft>
                <a:spcPts val="0"/>
              </a:spcAft>
              <a:buClrTx/>
              <a:buSzTx/>
              <a:buFontTx/>
              <a:buNone/>
              <a:tabLst/>
            </a:pPr>
            <a:endParaRPr kumimoji="0" lang="en-GB" sz="1400" b="0" i="0" u="none" strike="noStrike" cap="none" spc="0" normalizeH="0" baseline="0" dirty="0">
              <a:ln>
                <a:noFill/>
              </a:ln>
              <a:solidFill>
                <a:schemeClr val="bg1"/>
              </a:solidFill>
              <a:effectLst/>
              <a:uFillTx/>
              <a:latin typeface="Calibri" panose="020F0502020204030204" pitchFamily="34" charset="0"/>
              <a:ea typeface="Calibri" panose="020F0502020204030204" pitchFamily="34" charset="0"/>
              <a:cs typeface="Calibri" panose="020F0502020204030204" pitchFamily="34" charset="0"/>
              <a:sym typeface="Calibri"/>
            </a:endParaRPr>
          </a:p>
          <a:p>
            <a:pPr marL="0" marR="0" indent="0" algn="ctr" defTabSz="914400" rtl="0" fontAlgn="auto" latinLnBrk="0" hangingPunct="0">
              <a:lnSpc>
                <a:spcPct val="100000"/>
              </a:lnSpc>
              <a:spcBef>
                <a:spcPts val="0"/>
              </a:spcBef>
              <a:spcAft>
                <a:spcPts val="0"/>
              </a:spcAft>
              <a:buClrTx/>
              <a:buSzTx/>
              <a:buFontTx/>
              <a:buNone/>
              <a:tabLst/>
            </a:pPr>
            <a:r>
              <a:rPr lang="en-GB" sz="1400" dirty="0">
                <a:solidFill>
                  <a:schemeClr val="bg1"/>
                </a:solidFill>
                <a:latin typeface="Calibri" panose="020F0502020204030204" pitchFamily="34" charset="0"/>
                <a:ea typeface="Calibri" panose="020F0502020204030204" pitchFamily="34" charset="0"/>
                <a:cs typeface="Calibri" panose="020F0502020204030204" pitchFamily="34" charset="0"/>
              </a:rPr>
              <a:t>Enhancing nature and encouraging community engagement at the local level throughout the asset lifecycle</a:t>
            </a:r>
            <a:endParaRPr kumimoji="0" lang="en-GB" sz="1400" b="0" i="0" u="none" strike="noStrike" cap="none" spc="0" normalizeH="0" baseline="0" dirty="0">
              <a:ln>
                <a:noFill/>
              </a:ln>
              <a:solidFill>
                <a:schemeClr val="bg1"/>
              </a:solidFill>
              <a:effectLst/>
              <a:uFillTx/>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25" name="Rectangle 24">
            <a:extLst>
              <a:ext uri="{FF2B5EF4-FFF2-40B4-BE49-F238E27FC236}">
                <a16:creationId xmlns:a16="http://schemas.microsoft.com/office/drawing/2014/main" id="{78E2E763-E807-8524-F988-5A4133CB2D29}"/>
              </a:ext>
            </a:extLst>
          </p:cNvPr>
          <p:cNvSpPr/>
          <p:nvPr/>
        </p:nvSpPr>
        <p:spPr>
          <a:xfrm>
            <a:off x="5917877" y="2562411"/>
            <a:ext cx="2585070" cy="3368953"/>
          </a:xfrm>
          <a:prstGeom prst="rect">
            <a:avLst/>
          </a:prstGeom>
          <a:solidFill>
            <a:schemeClr val="accent5"/>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25252"/>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25252"/>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25252"/>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25252"/>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25252"/>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25252"/>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25252"/>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25252"/>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25252"/>
                </a:solidFill>
                <a:effectLst/>
                <a:uFillTx/>
                <a:latin typeface="+mn-lt"/>
                <a:ea typeface="+mn-ea"/>
                <a:cs typeface="+mn-cs"/>
                <a:sym typeface="Calibri"/>
              </a:defRPr>
            </a:lvl9pPr>
          </a:lstStyle>
          <a:p>
            <a:pPr marL="0" marR="0" indent="0" algn="ctr" defTabSz="914400" rtl="0" fontAlgn="auto" latinLnBrk="0" hangingPunct="0">
              <a:lnSpc>
                <a:spcPct val="100000"/>
              </a:lnSpc>
              <a:spcBef>
                <a:spcPts val="0"/>
              </a:spcBef>
              <a:spcAft>
                <a:spcPts val="0"/>
              </a:spcAft>
              <a:buClrTx/>
              <a:buSzTx/>
              <a:buFontTx/>
              <a:buNone/>
              <a:tabLst/>
            </a:pPr>
            <a:r>
              <a:rPr lang="en-GB" sz="1400" b="1" dirty="0">
                <a:solidFill>
                  <a:schemeClr val="bg1"/>
                </a:solidFill>
                <a:latin typeface="Calibri" panose="020F0502020204030204" pitchFamily="34" charset="0"/>
                <a:ea typeface="Calibri" panose="020F0502020204030204" pitchFamily="34" charset="0"/>
                <a:cs typeface="Calibri" panose="020F0502020204030204" pitchFamily="34" charset="0"/>
              </a:rPr>
              <a:t>GENERATING ENERGY RESPONSIBLY</a:t>
            </a:r>
          </a:p>
          <a:p>
            <a:pPr marL="0" marR="0" indent="0" algn="ctr" defTabSz="914400" rtl="0" fontAlgn="auto" latinLnBrk="0" hangingPunct="0">
              <a:lnSpc>
                <a:spcPct val="100000"/>
              </a:lnSpc>
              <a:spcBef>
                <a:spcPts val="0"/>
              </a:spcBef>
              <a:spcAft>
                <a:spcPts val="0"/>
              </a:spcAft>
              <a:buClrTx/>
              <a:buSzTx/>
              <a:buFontTx/>
              <a:buNone/>
              <a:tabLst/>
            </a:pPr>
            <a:endParaRPr kumimoji="0" lang="en-GB" sz="1400" b="0" i="0" u="none" strike="noStrike" cap="none" spc="0" normalizeH="0" baseline="0" dirty="0">
              <a:ln>
                <a:noFill/>
              </a:ln>
              <a:solidFill>
                <a:schemeClr val="bg1"/>
              </a:solidFill>
              <a:effectLst/>
              <a:uFillTx/>
              <a:latin typeface="Calibri" panose="020F0502020204030204" pitchFamily="34" charset="0"/>
              <a:ea typeface="Calibri" panose="020F0502020204030204" pitchFamily="34" charset="0"/>
              <a:cs typeface="Calibri" panose="020F0502020204030204" pitchFamily="34" charset="0"/>
              <a:sym typeface="Calibri"/>
            </a:endParaRPr>
          </a:p>
          <a:p>
            <a:pPr marL="0" marR="0" indent="0" algn="ctr" defTabSz="914400" rtl="0" fontAlgn="auto" latinLnBrk="0" hangingPunct="0">
              <a:lnSpc>
                <a:spcPct val="100000"/>
              </a:lnSpc>
              <a:spcBef>
                <a:spcPts val="0"/>
              </a:spcBef>
              <a:spcAft>
                <a:spcPts val="0"/>
              </a:spcAft>
              <a:buClrTx/>
              <a:buSzTx/>
              <a:buFontTx/>
              <a:buNone/>
              <a:tabLst/>
            </a:pPr>
            <a:r>
              <a:rPr lang="en-GB" sz="1400" dirty="0">
                <a:solidFill>
                  <a:schemeClr val="bg1"/>
                </a:solidFill>
                <a:latin typeface="Calibri" panose="020F0502020204030204" pitchFamily="34" charset="0"/>
                <a:ea typeface="Calibri" panose="020F0502020204030204" pitchFamily="34" charset="0"/>
                <a:cs typeface="Calibri" panose="020F0502020204030204" pitchFamily="34" charset="0"/>
              </a:rPr>
              <a:t>Driving ethical practices within our operations and throughout our supply chain</a:t>
            </a:r>
          </a:p>
        </p:txBody>
      </p:sp>
    </p:spTree>
    <p:extLst>
      <p:ext uri="{BB962C8B-B14F-4D97-AF65-F5344CB8AC3E}">
        <p14:creationId xmlns:p14="http://schemas.microsoft.com/office/powerpoint/2010/main" val="308169563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59C23-B0A1-B69C-0A48-0B7D7D95E2BE}"/>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4BF6BEE1-0B42-3504-BE10-327499E689A1}"/>
              </a:ext>
            </a:extLst>
          </p:cNvPr>
          <p:cNvSpPr>
            <a:spLocks noGrp="1"/>
          </p:cNvSpPr>
          <p:nvPr>
            <p:ph type="title"/>
          </p:nvPr>
        </p:nvSpPr>
        <p:spPr>
          <a:xfrm>
            <a:off x="616244" y="221942"/>
            <a:ext cx="3620056" cy="704693"/>
          </a:xfrm>
        </p:spPr>
        <p:txBody>
          <a:bodyPr>
            <a:normAutofit/>
          </a:bodyPr>
          <a:lstStyle/>
          <a:p>
            <a:r>
              <a:rPr lang="en-GB"/>
              <a:t>Energy Regulatory Environment </a:t>
            </a:r>
          </a:p>
        </p:txBody>
      </p:sp>
      <p:sp>
        <p:nvSpPr>
          <p:cNvPr id="13" name="Slide Number Placeholder 1">
            <a:extLst>
              <a:ext uri="{FF2B5EF4-FFF2-40B4-BE49-F238E27FC236}">
                <a16:creationId xmlns:a16="http://schemas.microsoft.com/office/drawing/2014/main" id="{286235B9-AB3D-DB25-8DB0-6D55F513B3B4}"/>
              </a:ext>
            </a:extLst>
          </p:cNvPr>
          <p:cNvSpPr>
            <a:spLocks noGrp="1"/>
          </p:cNvSpPr>
          <p:nvPr>
            <p:ph type="sldNum" sz="quarter" idx="4"/>
          </p:nvPr>
        </p:nvSpPr>
        <p:spPr>
          <a:xfrm>
            <a:off x="3844017" y="6447947"/>
            <a:ext cx="392282" cy="279881"/>
          </a:xfrm>
        </p:spPr>
        <p:txBody>
          <a:bodyPr/>
          <a:lstStyle/>
          <a:p>
            <a:fld id="{86CB4B4D-7CA3-9044-876B-883B54F8677D}" type="slidenum">
              <a:rPr lang="en-GB" smtClean="0"/>
              <a:pPr/>
              <a:t>24</a:t>
            </a:fld>
            <a:endParaRPr lang="en-GB"/>
          </a:p>
        </p:txBody>
      </p:sp>
      <p:sp>
        <p:nvSpPr>
          <p:cNvPr id="12" name="Text Placeholder 2">
            <a:extLst>
              <a:ext uri="{FF2B5EF4-FFF2-40B4-BE49-F238E27FC236}">
                <a16:creationId xmlns:a16="http://schemas.microsoft.com/office/drawing/2014/main" id="{5787DE77-402A-C4DC-87CA-913466953930}"/>
              </a:ext>
            </a:extLst>
          </p:cNvPr>
          <p:cNvSpPr txBox="1">
            <a:spLocks/>
          </p:cNvSpPr>
          <p:nvPr/>
        </p:nvSpPr>
        <p:spPr>
          <a:xfrm>
            <a:off x="609600" y="966412"/>
            <a:ext cx="2971800" cy="35411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marL="0" marR="0" indent="0" algn="l" defTabSz="685800" rtl="0" eaLnBrk="1" latinLnBrk="0" hangingPunct="1">
              <a:lnSpc>
                <a:spcPct val="90000"/>
              </a:lnSpc>
              <a:spcBef>
                <a:spcPts val="700"/>
              </a:spcBef>
              <a:spcAft>
                <a:spcPts val="0"/>
              </a:spcAft>
              <a:buClrTx/>
              <a:buSzPct val="100000"/>
              <a:buFont typeface="Arial"/>
              <a:buNone/>
              <a:tabLst/>
              <a:defRPr sz="1800" b="0" i="0" u="none" strike="noStrike" cap="none" spc="0" baseline="0">
                <a:ln>
                  <a:noFill/>
                </a:ln>
                <a:solidFill>
                  <a:schemeClr val="tx2">
                    <a:lumMod val="60000"/>
                    <a:lumOff val="40000"/>
                  </a:schemeClr>
                </a:solidFill>
                <a:uFillTx/>
                <a:latin typeface="IBM Plex Sans" panose="020B0503050203000203" pitchFamily="34" charset="0"/>
                <a:ea typeface="IBM Plex Sans" panose="020B0503050203000203" pitchFamily="34" charset="0"/>
                <a:cs typeface="Calibri Light" charset="0"/>
                <a:sym typeface="Calibri"/>
              </a:defRPr>
            </a:lvl1pPr>
            <a:lvl2pPr marL="548640" marR="0" indent="-205740" algn="l" defTabSz="685800" rtl="0" eaLnBrk="1" latinLnBrk="0" hangingPunct="1">
              <a:lnSpc>
                <a:spcPct val="90000"/>
              </a:lnSpc>
              <a:spcBef>
                <a:spcPts val="700"/>
              </a:spcBef>
              <a:spcAft>
                <a:spcPts val="0"/>
              </a:spcAft>
              <a:buClrTx/>
              <a:buSzPct val="100000"/>
              <a:buFont typeface="Arial"/>
              <a:buChar char="•"/>
              <a:tabLst/>
              <a:defRPr sz="1400" b="0" i="0" u="none" strike="noStrike" cap="none" spc="0" baseline="0">
                <a:ln>
                  <a:noFill/>
                </a:ln>
                <a:solidFill>
                  <a:schemeClr val="tx1"/>
                </a:solidFill>
                <a:uFillTx/>
                <a:latin typeface="IBM Plex Sans" panose="020B0503050203000203" pitchFamily="34" charset="0"/>
                <a:ea typeface="+mn-ea"/>
                <a:cs typeface="+mn-cs"/>
                <a:sym typeface="Calibri"/>
              </a:defRPr>
            </a:lvl2pPr>
            <a:lvl3pPr marL="942975" marR="0" indent="-257175" algn="l" defTabSz="685800" rtl="0" eaLnBrk="1" latinLnBrk="0" hangingPunct="1">
              <a:lnSpc>
                <a:spcPct val="90000"/>
              </a:lnSpc>
              <a:spcBef>
                <a:spcPts val="700"/>
              </a:spcBef>
              <a:spcAft>
                <a:spcPts val="0"/>
              </a:spcAft>
              <a:buClrTx/>
              <a:buSzPct val="100000"/>
              <a:buFont typeface="Arial"/>
              <a:buChar char="•"/>
              <a:tabLst/>
              <a:defRPr sz="1400" b="0" i="0" u="none" strike="noStrike" cap="none" spc="0" baseline="0">
                <a:ln>
                  <a:noFill/>
                </a:ln>
                <a:solidFill>
                  <a:schemeClr val="tx1"/>
                </a:solidFill>
                <a:uFillTx/>
                <a:latin typeface="IBM Plex Sans" panose="020B0503050203000203" pitchFamily="34" charset="0"/>
                <a:ea typeface="+mn-ea"/>
                <a:cs typeface="+mn-cs"/>
                <a:sym typeface="Calibri"/>
              </a:defRPr>
            </a:lvl3pPr>
            <a:lvl4pPr marL="1285875" marR="0" indent="-257175" algn="l" defTabSz="685800" rtl="0" eaLnBrk="1" latinLnBrk="0" hangingPunct="1">
              <a:lnSpc>
                <a:spcPct val="90000"/>
              </a:lnSpc>
              <a:spcBef>
                <a:spcPts val="700"/>
              </a:spcBef>
              <a:spcAft>
                <a:spcPts val="0"/>
              </a:spcAft>
              <a:buClrTx/>
              <a:buSzPct val="100000"/>
              <a:buFont typeface="Arial"/>
              <a:buChar char="•"/>
              <a:tabLst/>
              <a:defRPr sz="1400" b="0" i="0" u="none" strike="noStrike" cap="none" spc="0" baseline="0">
                <a:ln>
                  <a:noFill/>
                </a:ln>
                <a:solidFill>
                  <a:schemeClr val="tx1"/>
                </a:solidFill>
                <a:uFillTx/>
                <a:latin typeface="IBM Plex Sans" panose="020B0503050203000203" pitchFamily="34" charset="0"/>
                <a:ea typeface="+mn-ea"/>
                <a:cs typeface="+mn-cs"/>
                <a:sym typeface="Calibri"/>
              </a:defRPr>
            </a:lvl4pPr>
            <a:lvl5pPr marL="1714500" marR="0" indent="-342900" algn="l" defTabSz="685800" rtl="0" eaLnBrk="1" latinLnBrk="0" hangingPunct="1">
              <a:lnSpc>
                <a:spcPct val="90000"/>
              </a:lnSpc>
              <a:spcBef>
                <a:spcPts val="700"/>
              </a:spcBef>
              <a:spcAft>
                <a:spcPts val="0"/>
              </a:spcAft>
              <a:buClrTx/>
              <a:buSzPct val="100000"/>
              <a:buFont typeface="Arial"/>
              <a:buChar char="•"/>
              <a:tabLst/>
              <a:defRPr sz="1200" b="0" i="0" u="none" strike="noStrike" cap="none" spc="0" baseline="0">
                <a:ln>
                  <a:noFill/>
                </a:ln>
                <a:solidFill>
                  <a:schemeClr val="tx1"/>
                </a:solidFill>
                <a:uFillTx/>
                <a:latin typeface="IBM Plex Sans" panose="020B0503050203000203" pitchFamily="34" charset="0"/>
                <a:ea typeface="+mn-ea"/>
                <a:cs typeface="+mn-cs"/>
                <a:sym typeface="Calibri"/>
              </a:defRPr>
            </a:lvl5pPr>
            <a:lvl6pPr marL="2031023" marR="0" indent="-316523" algn="l" defTabSz="685800" rtl="0" eaLnBrk="1" latinLnBrk="0" hangingPunct="1">
              <a:lnSpc>
                <a:spcPct val="90000"/>
              </a:lnSpc>
              <a:spcBef>
                <a:spcPts val="700"/>
              </a:spcBef>
              <a:spcAft>
                <a:spcPts val="0"/>
              </a:spcAft>
              <a:buClrTx/>
              <a:buSzPct val="100000"/>
              <a:buFont typeface="Arial"/>
              <a:buChar char="•"/>
              <a:tabLst/>
              <a:defRPr sz="2400" b="0" i="0" u="none" strike="noStrike" cap="none" spc="0" baseline="0">
                <a:ln>
                  <a:noFill/>
                </a:ln>
                <a:solidFill>
                  <a:schemeClr val="accent2"/>
                </a:solidFill>
                <a:uFillTx/>
                <a:latin typeface="+mn-lt"/>
                <a:ea typeface="+mn-ea"/>
                <a:cs typeface="+mn-cs"/>
                <a:sym typeface="Calibri"/>
              </a:defRPr>
            </a:lvl6pPr>
            <a:lvl7pPr marL="2373923" marR="0" indent="-316523" algn="l" defTabSz="685800" rtl="0" eaLnBrk="1" latinLnBrk="0" hangingPunct="1">
              <a:lnSpc>
                <a:spcPct val="90000"/>
              </a:lnSpc>
              <a:spcBef>
                <a:spcPts val="700"/>
              </a:spcBef>
              <a:spcAft>
                <a:spcPts val="0"/>
              </a:spcAft>
              <a:buClrTx/>
              <a:buSzPct val="100000"/>
              <a:buFont typeface="Arial"/>
              <a:buChar char="•"/>
              <a:tabLst/>
              <a:defRPr sz="2400" b="0" i="0" u="none" strike="noStrike" cap="none" spc="0" baseline="0">
                <a:ln>
                  <a:noFill/>
                </a:ln>
                <a:solidFill>
                  <a:schemeClr val="accent2"/>
                </a:solidFill>
                <a:uFillTx/>
                <a:latin typeface="+mn-lt"/>
                <a:ea typeface="+mn-ea"/>
                <a:cs typeface="+mn-cs"/>
                <a:sym typeface="Calibri"/>
              </a:defRPr>
            </a:lvl7pPr>
            <a:lvl8pPr marL="2716823" marR="0" indent="-316523" algn="l" defTabSz="685800" rtl="0" eaLnBrk="1" latinLnBrk="0" hangingPunct="1">
              <a:lnSpc>
                <a:spcPct val="90000"/>
              </a:lnSpc>
              <a:spcBef>
                <a:spcPts val="700"/>
              </a:spcBef>
              <a:spcAft>
                <a:spcPts val="0"/>
              </a:spcAft>
              <a:buClrTx/>
              <a:buSzPct val="100000"/>
              <a:buFont typeface="Arial"/>
              <a:buChar char="•"/>
              <a:tabLst/>
              <a:defRPr sz="2400" b="0" i="0" u="none" strike="noStrike" cap="none" spc="0" baseline="0">
                <a:ln>
                  <a:noFill/>
                </a:ln>
                <a:solidFill>
                  <a:schemeClr val="accent2"/>
                </a:solidFill>
                <a:uFillTx/>
                <a:latin typeface="+mn-lt"/>
                <a:ea typeface="+mn-ea"/>
                <a:cs typeface="+mn-cs"/>
                <a:sym typeface="Calibri"/>
              </a:defRPr>
            </a:lvl8pPr>
            <a:lvl9pPr marL="3059723" marR="0" indent="-316523" algn="l" defTabSz="685800" rtl="0" eaLnBrk="1" latinLnBrk="0" hangingPunct="1">
              <a:lnSpc>
                <a:spcPct val="90000"/>
              </a:lnSpc>
              <a:spcBef>
                <a:spcPts val="700"/>
              </a:spcBef>
              <a:spcAft>
                <a:spcPts val="0"/>
              </a:spcAft>
              <a:buClrTx/>
              <a:buSzPct val="100000"/>
              <a:buFont typeface="Arial"/>
              <a:buChar char="•"/>
              <a:tabLst/>
              <a:defRPr sz="2400" b="0" i="0" u="none" strike="noStrike" cap="none" spc="0" baseline="0">
                <a:ln>
                  <a:noFill/>
                </a:ln>
                <a:solidFill>
                  <a:schemeClr val="accent2"/>
                </a:solidFill>
                <a:uFillTx/>
                <a:latin typeface="+mn-lt"/>
                <a:ea typeface="+mn-ea"/>
                <a:cs typeface="+mn-cs"/>
                <a:sym typeface="Calibri"/>
              </a:defRPr>
            </a:lvl9pPr>
          </a:lstStyle>
          <a:p>
            <a:endParaRPr lang="en-GB"/>
          </a:p>
        </p:txBody>
      </p:sp>
      <p:sp>
        <p:nvSpPr>
          <p:cNvPr id="5" name="TextBox 4">
            <a:extLst>
              <a:ext uri="{FF2B5EF4-FFF2-40B4-BE49-F238E27FC236}">
                <a16:creationId xmlns:a16="http://schemas.microsoft.com/office/drawing/2014/main" id="{3B9268F3-030C-123B-B5B1-459805C57030}"/>
              </a:ext>
            </a:extLst>
          </p:cNvPr>
          <p:cNvSpPr txBox="1"/>
          <p:nvPr/>
        </p:nvSpPr>
        <p:spPr>
          <a:xfrm>
            <a:off x="609597" y="1380483"/>
            <a:ext cx="3626702" cy="51398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spcAft>
                <a:spcPts val="400"/>
              </a:spcAft>
            </a:pPr>
            <a:r>
              <a:rPr lang="en-GB" sz="1400" b="1" dirty="0">
                <a:solidFill>
                  <a:srgbClr val="103952"/>
                </a:solidFill>
                <a:latin typeface="Calibri" panose="020F0502020204030204" pitchFamily="34" charset="0"/>
                <a:cs typeface="Calibri" panose="020F0502020204030204" pitchFamily="34" charset="0"/>
              </a:rPr>
              <a:t>Contracts for Difference (CfD) low-carbon support scheme</a:t>
            </a:r>
          </a:p>
          <a:p>
            <a:pPr marL="171450" indent="-171450">
              <a:spcAft>
                <a:spcPts val="400"/>
              </a:spcAft>
              <a:buFont typeface="Arial" panose="020B0604020202020204" pitchFamily="34" charset="0"/>
              <a:buChar char="•"/>
            </a:pPr>
            <a:r>
              <a:rPr lang="en-GB" sz="1400" dirty="0">
                <a:solidFill>
                  <a:srgbClr val="103952"/>
                </a:solidFill>
                <a:latin typeface="Calibri" panose="020F0502020204030204" pitchFamily="34" charset="0"/>
                <a:cs typeface="Calibri" panose="020F0502020204030204" pitchFamily="34" charset="0"/>
              </a:rPr>
              <a:t>Engaged in the Department for Energy Security and Net Zero (DESNZ) consultation on proposed amendments for AR7 and future rounds</a:t>
            </a:r>
          </a:p>
          <a:p>
            <a:pPr>
              <a:spcAft>
                <a:spcPts val="400"/>
              </a:spcAft>
            </a:pPr>
            <a:endParaRPr lang="en-GB" sz="1400" b="1" dirty="0">
              <a:solidFill>
                <a:srgbClr val="103952"/>
              </a:solidFill>
              <a:latin typeface="Calibri" panose="020F0502020204030204" pitchFamily="34" charset="0"/>
              <a:cs typeface="Calibri" panose="020F0502020204030204" pitchFamily="34" charset="0"/>
            </a:endParaRPr>
          </a:p>
          <a:p>
            <a:pPr>
              <a:spcAft>
                <a:spcPts val="400"/>
              </a:spcAft>
            </a:pPr>
            <a:r>
              <a:rPr lang="en-GB" sz="1400" b="1" dirty="0">
                <a:solidFill>
                  <a:srgbClr val="103952"/>
                </a:solidFill>
                <a:latin typeface="Calibri" panose="020F0502020204030204" pitchFamily="34" charset="0"/>
                <a:cs typeface="Calibri" panose="020F0502020204030204" pitchFamily="34" charset="0"/>
              </a:rPr>
              <a:t>Fixed Price Certificates (FPCs)</a:t>
            </a:r>
          </a:p>
          <a:p>
            <a:pPr marL="171450" indent="-171450">
              <a:spcAft>
                <a:spcPts val="400"/>
              </a:spcAft>
              <a:buFont typeface="Arial" panose="020B0604020202020204" pitchFamily="34" charset="0"/>
              <a:buChar char="•"/>
            </a:pPr>
            <a:r>
              <a:rPr lang="en-GB" sz="1400" dirty="0">
                <a:solidFill>
                  <a:srgbClr val="103952"/>
                </a:solidFill>
                <a:latin typeface="Calibri" panose="020F0502020204030204" pitchFamily="34" charset="0"/>
                <a:cs typeface="Calibri" panose="020F0502020204030204" pitchFamily="34" charset="0"/>
              </a:rPr>
              <a:t>Participating in DESNZ led workshops related to the minded transition from Renewable Obligation Certificates to FPCs anticipated in late 2020s</a:t>
            </a:r>
          </a:p>
          <a:p>
            <a:pPr>
              <a:spcAft>
                <a:spcPts val="400"/>
              </a:spcAft>
            </a:pPr>
            <a:endParaRPr lang="en-GB" sz="1400" b="1" dirty="0">
              <a:solidFill>
                <a:srgbClr val="103952"/>
              </a:solidFill>
              <a:latin typeface="Calibri" panose="020F0502020204030204" pitchFamily="34" charset="0"/>
              <a:cs typeface="Calibri" panose="020F0502020204030204" pitchFamily="34" charset="0"/>
            </a:endParaRPr>
          </a:p>
          <a:p>
            <a:pPr>
              <a:spcAft>
                <a:spcPts val="400"/>
              </a:spcAft>
            </a:pPr>
            <a:r>
              <a:rPr lang="en-GB" sz="1400" b="1" dirty="0">
                <a:solidFill>
                  <a:srgbClr val="103952"/>
                </a:solidFill>
                <a:latin typeface="Calibri" panose="020F0502020204030204" pitchFamily="34" charset="0"/>
                <a:cs typeface="Calibri" panose="020F0502020204030204" pitchFamily="34" charset="0"/>
              </a:rPr>
              <a:t>Electricity Generator Levy (EGL)</a:t>
            </a:r>
          </a:p>
          <a:p>
            <a:pPr marL="171450" indent="-171450">
              <a:spcAft>
                <a:spcPts val="400"/>
              </a:spcAft>
              <a:buFont typeface="Arial" panose="020B0604020202020204" pitchFamily="34" charset="0"/>
              <a:buChar char="•"/>
            </a:pPr>
            <a:r>
              <a:rPr lang="en-GB" sz="1400" dirty="0">
                <a:solidFill>
                  <a:srgbClr val="103952"/>
                </a:solidFill>
                <a:latin typeface="Calibri" panose="020F0502020204030204" pitchFamily="34" charset="0"/>
                <a:cs typeface="Calibri" panose="020F0502020204030204" pitchFamily="34" charset="0"/>
              </a:rPr>
              <a:t>The UK EGL is still legislated to remain in force until 31 March 2028 for operational plants</a:t>
            </a:r>
          </a:p>
          <a:p>
            <a:pPr marL="171450" indent="-171450">
              <a:spcAft>
                <a:spcPts val="400"/>
              </a:spcAft>
              <a:buFont typeface="Arial" panose="020B0604020202020204" pitchFamily="34" charset="0"/>
              <a:buChar char="•"/>
            </a:pPr>
            <a:r>
              <a:rPr lang="en-GB" sz="1400" dirty="0">
                <a:solidFill>
                  <a:srgbClr val="103952"/>
                </a:solidFill>
                <a:latin typeface="Calibri" panose="020F0502020204030204" pitchFamily="34" charset="0"/>
                <a:cs typeface="Calibri" panose="020F0502020204030204" pitchFamily="34" charset="0"/>
              </a:rPr>
              <a:t>Confirmation the EGL would no longer apply to solar projects constructed post November 2023</a:t>
            </a:r>
          </a:p>
          <a:p>
            <a:pPr marL="171450" indent="-171450">
              <a:spcAft>
                <a:spcPts val="600"/>
              </a:spcAft>
              <a:buFont typeface="Arial" panose="020B0604020202020204" pitchFamily="34" charset="0"/>
              <a:buChar char="•"/>
            </a:pPr>
            <a:endParaRPr lang="en-GB" sz="1100" dirty="0">
              <a:solidFill>
                <a:srgbClr val="103952"/>
              </a:solidFill>
              <a:latin typeface="Calibri" panose="020F0502020204030204" pitchFamily="34" charset="0"/>
              <a:cs typeface="Calibri" panose="020F0502020204030204" pitchFamily="34" charset="0"/>
            </a:endParaRPr>
          </a:p>
          <a:p>
            <a:pPr>
              <a:spcAft>
                <a:spcPts val="600"/>
              </a:spcAft>
            </a:pPr>
            <a:endParaRPr lang="en-GB" sz="1100" dirty="0">
              <a:solidFill>
                <a:srgbClr val="103952"/>
              </a:solidFill>
              <a:latin typeface="Calibri" panose="020F0502020204030204" pitchFamily="34" charset="0"/>
              <a:cs typeface="Calibri" panose="020F0502020204030204" pitchFamily="34" charset="0"/>
            </a:endParaRPr>
          </a:p>
        </p:txBody>
      </p:sp>
      <p:sp>
        <p:nvSpPr>
          <p:cNvPr id="11" name="Text Placeholder 10">
            <a:extLst>
              <a:ext uri="{FF2B5EF4-FFF2-40B4-BE49-F238E27FC236}">
                <a16:creationId xmlns:a16="http://schemas.microsoft.com/office/drawing/2014/main" id="{FDF572D8-3B65-92AD-CF82-73B7091523C7}"/>
              </a:ext>
            </a:extLst>
          </p:cNvPr>
          <p:cNvSpPr>
            <a:spLocks noGrp="1"/>
          </p:cNvSpPr>
          <p:nvPr>
            <p:ph type="body" sz="quarter" idx="12"/>
          </p:nvPr>
        </p:nvSpPr>
        <p:spPr>
          <a:xfrm>
            <a:off x="610548" y="986595"/>
            <a:ext cx="3306551" cy="221599"/>
          </a:xfrm>
        </p:spPr>
        <p:txBody>
          <a:bodyPr wrap="square" anchor="t" anchorCtr="0">
            <a:spAutoFit/>
          </a:bodyPr>
          <a:lstStyle/>
          <a:p>
            <a:r>
              <a:rPr lang="en-GB"/>
              <a:t>Supporting the journey to net zero</a:t>
            </a:r>
          </a:p>
        </p:txBody>
      </p:sp>
      <p:sp>
        <p:nvSpPr>
          <p:cNvPr id="19" name="Rectangle 18">
            <a:extLst>
              <a:ext uri="{FF2B5EF4-FFF2-40B4-BE49-F238E27FC236}">
                <a16:creationId xmlns:a16="http://schemas.microsoft.com/office/drawing/2014/main" id="{D71213F3-BF5D-8437-4C39-AB6E93B3C55F}"/>
              </a:ext>
            </a:extLst>
          </p:cNvPr>
          <p:cNvSpPr/>
          <p:nvPr/>
        </p:nvSpPr>
        <p:spPr>
          <a:xfrm rot="10800000">
            <a:off x="374119" y="654666"/>
            <a:ext cx="45719" cy="545498"/>
          </a:xfrm>
          <a:prstGeom prst="rect">
            <a:avLst/>
          </a:prstGeom>
          <a:gradFill>
            <a:gsLst>
              <a:gs pos="0">
                <a:schemeClr val="bg1"/>
              </a:gs>
              <a:gs pos="100000">
                <a:srgbClr val="EDB525"/>
              </a:gs>
            </a:gsLst>
            <a:lin ang="5400000" scaled="1"/>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lang="en-US" sz="1200" b="1">
              <a:solidFill>
                <a:schemeClr val="bg1"/>
              </a:solidFill>
              <a:latin typeface="IBM Plex Sans" panose="020B0503050203000203" pitchFamily="34" charset="0"/>
            </a:endParaRPr>
          </a:p>
        </p:txBody>
      </p:sp>
      <p:pic>
        <p:nvPicPr>
          <p:cNvPr id="2" name="Picture 1">
            <a:extLst>
              <a:ext uri="{FF2B5EF4-FFF2-40B4-BE49-F238E27FC236}">
                <a16:creationId xmlns:a16="http://schemas.microsoft.com/office/drawing/2014/main" id="{CB02DFBB-6E66-31D9-562E-D68754CD4A9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040" r="18512"/>
          <a:stretch/>
        </p:blipFill>
        <p:spPr>
          <a:xfrm>
            <a:off x="4588495" y="-21883"/>
            <a:ext cx="4572000" cy="6879883"/>
          </a:xfrm>
          <a:prstGeom prst="rect">
            <a:avLst/>
          </a:prstGeom>
        </p:spPr>
      </p:pic>
    </p:spTree>
    <p:extLst>
      <p:ext uri="{BB962C8B-B14F-4D97-AF65-F5344CB8AC3E}">
        <p14:creationId xmlns:p14="http://schemas.microsoft.com/office/powerpoint/2010/main" val="363139981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B5C9E9F-F3F4-83FB-172A-23A152CBC5A9}"/>
              </a:ext>
            </a:extLst>
          </p:cNvPr>
          <p:cNvGrpSpPr/>
          <p:nvPr/>
        </p:nvGrpSpPr>
        <p:grpSpPr>
          <a:xfrm>
            <a:off x="1" y="0"/>
            <a:ext cx="9166566" cy="6867488"/>
            <a:chOff x="1" y="0"/>
            <a:chExt cx="9166566" cy="6867488"/>
          </a:xfrm>
        </p:grpSpPr>
        <p:sp>
          <p:nvSpPr>
            <p:cNvPr id="10" name="Rectangle 9">
              <a:extLst>
                <a:ext uri="{FF2B5EF4-FFF2-40B4-BE49-F238E27FC236}">
                  <a16:creationId xmlns:a16="http://schemas.microsoft.com/office/drawing/2014/main" id="{AE6E2EA7-8960-D4E7-4EE7-059981D448F9}"/>
                </a:ext>
              </a:extLst>
            </p:cNvPr>
            <p:cNvSpPr/>
            <p:nvPr/>
          </p:nvSpPr>
          <p:spPr>
            <a:xfrm>
              <a:off x="1" y="0"/>
              <a:ext cx="3432640" cy="6867488"/>
            </a:xfrm>
            <a:prstGeom prst="rect">
              <a:avLst/>
            </a:prstGeom>
            <a:solidFill>
              <a:srgbClr val="10395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lang="en-US" sz="1200" b="1">
                <a:solidFill>
                  <a:schemeClr val="bg1"/>
                </a:solidFill>
                <a:latin typeface="IBM Plex Sans" panose="020B0503050203000203" pitchFamily="34" charset="0"/>
              </a:endParaRPr>
            </a:p>
          </p:txBody>
        </p:sp>
        <p:pic>
          <p:nvPicPr>
            <p:cNvPr id="11" name="Picture 10">
              <a:extLst>
                <a:ext uri="{FF2B5EF4-FFF2-40B4-BE49-F238E27FC236}">
                  <a16:creationId xmlns:a16="http://schemas.microsoft.com/office/drawing/2014/main" id="{97A19F83-6499-0C08-DED2-3780A18FC4F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455209" y="0"/>
              <a:ext cx="5711358" cy="6858000"/>
            </a:xfrm>
            <a:prstGeom prst="rect">
              <a:avLst/>
            </a:prstGeom>
          </p:spPr>
        </p:pic>
        <p:pic>
          <p:nvPicPr>
            <p:cNvPr id="12" name="Picture 11">
              <a:extLst>
                <a:ext uri="{FF2B5EF4-FFF2-40B4-BE49-F238E27FC236}">
                  <a16:creationId xmlns:a16="http://schemas.microsoft.com/office/drawing/2014/main" id="{06D73810-7290-6908-482F-1C1EC552EEC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2"/>
            <a:stretch/>
          </p:blipFill>
          <p:spPr>
            <a:xfrm rot="5400000">
              <a:off x="2859320" y="573321"/>
              <a:ext cx="6858000" cy="5711358"/>
            </a:xfrm>
            <a:prstGeom prst="rect">
              <a:avLst/>
            </a:prstGeom>
          </p:spPr>
        </p:pic>
      </p:grpSp>
      <p:sp>
        <p:nvSpPr>
          <p:cNvPr id="6" name="Text Placeholder 5">
            <a:extLst>
              <a:ext uri="{FF2B5EF4-FFF2-40B4-BE49-F238E27FC236}">
                <a16:creationId xmlns:a16="http://schemas.microsoft.com/office/drawing/2014/main" id="{223FC80D-D872-A1B8-FA90-CB21CE40016F}"/>
              </a:ext>
            </a:extLst>
          </p:cNvPr>
          <p:cNvSpPr>
            <a:spLocks noGrp="1"/>
          </p:cNvSpPr>
          <p:nvPr>
            <p:ph type="body" sz="quarter" idx="11"/>
          </p:nvPr>
        </p:nvSpPr>
        <p:spPr>
          <a:xfrm>
            <a:off x="615948" y="1603657"/>
            <a:ext cx="3754573" cy="1290931"/>
          </a:xfrm>
        </p:spPr>
        <p:txBody>
          <a:bodyPr wrap="square">
            <a:spAutoFit/>
          </a:bodyPr>
          <a:lstStyle/>
          <a:p>
            <a:pPr marL="0" indent="0">
              <a:lnSpc>
                <a:spcPct val="107000"/>
              </a:lnSpc>
              <a:spcAft>
                <a:spcPts val="800"/>
              </a:spcAft>
              <a:buNone/>
            </a:pPr>
            <a:r>
              <a:rPr lang="en-GB" sz="4000" b="1">
                <a:solidFill>
                  <a:schemeClr val="bg1"/>
                </a:solidFill>
                <a:latin typeface="Georgia" panose="02040502050405020303" pitchFamily="18" charset="0"/>
                <a:cs typeface="Times New Roman" panose="02020603050405020304" pitchFamily="18" charset="0"/>
              </a:rPr>
              <a:t>Concluding Remarks</a:t>
            </a:r>
            <a:endParaRPr lang="en-GB" sz="1800" b="1">
              <a:solidFill>
                <a:schemeClr val="bg1"/>
              </a:solidFill>
              <a:latin typeface="Georgia" panose="02040502050405020303" pitchFamily="18" charset="0"/>
              <a:cs typeface="Times New Roman" panose="02020603050405020304" pitchFamily="18" charset="0"/>
            </a:endParaRPr>
          </a:p>
        </p:txBody>
      </p:sp>
      <p:sp>
        <p:nvSpPr>
          <p:cNvPr id="18" name="Title 12">
            <a:extLst>
              <a:ext uri="{FF2B5EF4-FFF2-40B4-BE49-F238E27FC236}">
                <a16:creationId xmlns:a16="http://schemas.microsoft.com/office/drawing/2014/main" id="{17423FF4-3B13-D5CE-BAD0-B694E4D2DAC5}"/>
              </a:ext>
            </a:extLst>
          </p:cNvPr>
          <p:cNvSpPr>
            <a:spLocks noGrp="1"/>
          </p:cNvSpPr>
          <p:nvPr>
            <p:ph type="title"/>
          </p:nvPr>
        </p:nvSpPr>
        <p:spPr>
          <a:xfrm>
            <a:off x="628651" y="5563891"/>
            <a:ext cx="2580700" cy="894791"/>
          </a:xfrm>
        </p:spPr>
        <p:txBody>
          <a:bodyPr anchor="t" anchorCtr="0">
            <a:normAutofit/>
          </a:bodyPr>
          <a:lstStyle/>
          <a:p>
            <a:r>
              <a:rPr lang="en-GB" sz="2000">
                <a:solidFill>
                  <a:schemeClr val="accent5"/>
                </a:solidFill>
              </a:rPr>
              <a:t>A Decade of </a:t>
            </a:r>
            <a:br>
              <a:rPr lang="en-GB" sz="2000">
                <a:solidFill>
                  <a:schemeClr val="accent5"/>
                </a:solidFill>
              </a:rPr>
            </a:br>
            <a:r>
              <a:rPr lang="en-GB" sz="2000">
                <a:solidFill>
                  <a:schemeClr val="accent5"/>
                </a:solidFill>
              </a:rPr>
              <a:t>Sustainable </a:t>
            </a:r>
            <a:br>
              <a:rPr lang="en-GB" sz="2000">
                <a:solidFill>
                  <a:schemeClr val="accent5"/>
                </a:solidFill>
              </a:rPr>
            </a:br>
            <a:r>
              <a:rPr lang="en-GB" sz="2000">
                <a:solidFill>
                  <a:schemeClr val="accent5"/>
                </a:solidFill>
              </a:rPr>
              <a:t>Returns</a:t>
            </a:r>
          </a:p>
        </p:txBody>
      </p:sp>
    </p:spTree>
    <p:extLst>
      <p:ext uri="{BB962C8B-B14F-4D97-AF65-F5344CB8AC3E}">
        <p14:creationId xmlns:p14="http://schemas.microsoft.com/office/powerpoint/2010/main" val="2199685310"/>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93EAE-F843-EFF3-E88A-42B61C23A9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072D02-B12F-64A2-7ADE-518B4EAAB494}"/>
              </a:ext>
            </a:extLst>
          </p:cNvPr>
          <p:cNvSpPr>
            <a:spLocks noGrp="1"/>
          </p:cNvSpPr>
          <p:nvPr>
            <p:ph type="title"/>
          </p:nvPr>
        </p:nvSpPr>
        <p:spPr/>
        <p:txBody>
          <a:bodyPr/>
          <a:lstStyle/>
          <a:p>
            <a:r>
              <a:rPr lang="en-GB"/>
              <a:t>Concluding remarks</a:t>
            </a:r>
          </a:p>
        </p:txBody>
      </p:sp>
      <p:sp>
        <p:nvSpPr>
          <p:cNvPr id="3" name="Text Placeholder 2">
            <a:extLst>
              <a:ext uri="{FF2B5EF4-FFF2-40B4-BE49-F238E27FC236}">
                <a16:creationId xmlns:a16="http://schemas.microsoft.com/office/drawing/2014/main" id="{CF4BFD3C-ABA3-BB34-D4D3-9F25AD72EFB8}"/>
              </a:ext>
            </a:extLst>
          </p:cNvPr>
          <p:cNvSpPr>
            <a:spLocks noGrp="1"/>
          </p:cNvSpPr>
          <p:nvPr>
            <p:ph type="body" sz="quarter" idx="10"/>
          </p:nvPr>
        </p:nvSpPr>
        <p:spPr/>
        <p:txBody>
          <a:bodyPr/>
          <a:lstStyle/>
          <a:p>
            <a:r>
              <a:rPr lang="en-GB"/>
              <a:t>High quality earnings with clear strategy for continued growth</a:t>
            </a:r>
          </a:p>
        </p:txBody>
      </p:sp>
      <p:sp>
        <p:nvSpPr>
          <p:cNvPr id="5" name="Slide Number Placeholder 4">
            <a:extLst>
              <a:ext uri="{FF2B5EF4-FFF2-40B4-BE49-F238E27FC236}">
                <a16:creationId xmlns:a16="http://schemas.microsoft.com/office/drawing/2014/main" id="{18C12B71-B8EB-8FD3-59F9-CBA5E44DAB06}"/>
              </a:ext>
            </a:extLst>
          </p:cNvPr>
          <p:cNvSpPr>
            <a:spLocks noGrp="1"/>
          </p:cNvSpPr>
          <p:nvPr>
            <p:ph type="sldNum" sz="quarter" idx="4"/>
          </p:nvPr>
        </p:nvSpPr>
        <p:spPr/>
        <p:txBody>
          <a:bodyPr/>
          <a:lstStyle/>
          <a:p>
            <a:fld id="{4CBE7655-89A8-439C-9363-D907D3BD3A6B}" type="slidenum">
              <a:rPr lang="en-GB" smtClean="0"/>
              <a:pPr/>
              <a:t>26</a:t>
            </a:fld>
            <a:endParaRPr lang="en-GB"/>
          </a:p>
        </p:txBody>
      </p:sp>
      <p:sp>
        <p:nvSpPr>
          <p:cNvPr id="17" name="Oval 16">
            <a:extLst>
              <a:ext uri="{FF2B5EF4-FFF2-40B4-BE49-F238E27FC236}">
                <a16:creationId xmlns:a16="http://schemas.microsoft.com/office/drawing/2014/main" id="{DB1DE980-947A-2971-00ED-AC292CE6325E}"/>
              </a:ext>
            </a:extLst>
          </p:cNvPr>
          <p:cNvSpPr>
            <a:spLocks noChangeAspect="1"/>
          </p:cNvSpPr>
          <p:nvPr/>
        </p:nvSpPr>
        <p:spPr>
          <a:xfrm>
            <a:off x="616243" y="1542206"/>
            <a:ext cx="540000" cy="540000"/>
          </a:xfrm>
          <a:prstGeom prst="ellipse">
            <a:avLst/>
          </a:prstGeom>
          <a:solidFill>
            <a:srgbClr val="1A476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algn="ctr"/>
            <a:r>
              <a:rPr lang="en-GB" sz="2000" b="1">
                <a:solidFill>
                  <a:schemeClr val="bg1"/>
                </a:solidFill>
                <a:latin typeface="Georgia" panose="02040502050405020303" pitchFamily="18" charset="0"/>
                <a:cs typeface="Calibri" panose="020F0502020204030204" pitchFamily="34" charset="0"/>
              </a:rPr>
              <a:t>1</a:t>
            </a:r>
          </a:p>
        </p:txBody>
      </p:sp>
      <p:sp>
        <p:nvSpPr>
          <p:cNvPr id="18" name="Rectangle 17">
            <a:extLst>
              <a:ext uri="{FF2B5EF4-FFF2-40B4-BE49-F238E27FC236}">
                <a16:creationId xmlns:a16="http://schemas.microsoft.com/office/drawing/2014/main" id="{F7D13E36-4228-8AB2-AB9D-F7948513AC62}"/>
              </a:ext>
            </a:extLst>
          </p:cNvPr>
          <p:cNvSpPr/>
          <p:nvPr/>
        </p:nvSpPr>
        <p:spPr>
          <a:xfrm>
            <a:off x="1189949" y="1406372"/>
            <a:ext cx="6717719" cy="806839"/>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0000" tIns="45719" rIns="45719" bIns="45719" numCol="1" spcCol="38100" rtlCol="0" anchor="ctr">
            <a:noAutofit/>
          </a:bodyPr>
          <a:lstStyle/>
          <a:p>
            <a:r>
              <a:rPr lang="en-GB" sz="1400" b="1" dirty="0">
                <a:solidFill>
                  <a:srgbClr val="1A4766"/>
                </a:solidFill>
                <a:latin typeface="Calibri" panose="020F0502020204030204" pitchFamily="34" charset="0"/>
                <a:cs typeface="Calibri" panose="020F0502020204030204" pitchFamily="34" charset="0"/>
              </a:rPr>
              <a:t>Defensive capital structure</a:t>
            </a:r>
            <a:r>
              <a:rPr lang="en-GB" sz="1400" dirty="0">
                <a:solidFill>
                  <a:srgbClr val="1A4766"/>
                </a:solidFill>
                <a:latin typeface="Calibri" panose="020F0502020204030204" pitchFamily="34" charset="0"/>
                <a:cs typeface="Calibri" panose="020F0502020204030204" pitchFamily="34" charset="0"/>
              </a:rPr>
              <a:t> with low-cost fixed debt, little interest rate risk, and active debt management</a:t>
            </a:r>
          </a:p>
        </p:txBody>
      </p:sp>
      <p:sp>
        <p:nvSpPr>
          <p:cNvPr id="20" name="Oval 19">
            <a:extLst>
              <a:ext uri="{FF2B5EF4-FFF2-40B4-BE49-F238E27FC236}">
                <a16:creationId xmlns:a16="http://schemas.microsoft.com/office/drawing/2014/main" id="{537E8354-31D6-83C2-1995-63450887062F}"/>
              </a:ext>
            </a:extLst>
          </p:cNvPr>
          <p:cNvSpPr>
            <a:spLocks noChangeAspect="1"/>
          </p:cNvSpPr>
          <p:nvPr/>
        </p:nvSpPr>
        <p:spPr>
          <a:xfrm>
            <a:off x="616243" y="2412140"/>
            <a:ext cx="540000" cy="540000"/>
          </a:xfrm>
          <a:prstGeom prst="ellipse">
            <a:avLst/>
          </a:prstGeom>
          <a:solidFill>
            <a:srgbClr val="1A476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algn="ctr"/>
            <a:r>
              <a:rPr lang="en-GB" sz="2000" b="1">
                <a:solidFill>
                  <a:schemeClr val="bg1"/>
                </a:solidFill>
                <a:latin typeface="Georgia" panose="02040502050405020303" pitchFamily="18" charset="0"/>
                <a:cs typeface="Calibri" panose="020F0502020204030204" pitchFamily="34" charset="0"/>
              </a:rPr>
              <a:t>2</a:t>
            </a:r>
          </a:p>
        </p:txBody>
      </p:sp>
      <p:sp>
        <p:nvSpPr>
          <p:cNvPr id="21" name="Rectangle 20">
            <a:extLst>
              <a:ext uri="{FF2B5EF4-FFF2-40B4-BE49-F238E27FC236}">
                <a16:creationId xmlns:a16="http://schemas.microsoft.com/office/drawing/2014/main" id="{BA8387CD-B486-B3A4-F02D-6C145659DC08}"/>
              </a:ext>
            </a:extLst>
          </p:cNvPr>
          <p:cNvSpPr/>
          <p:nvPr/>
        </p:nvSpPr>
        <p:spPr>
          <a:xfrm>
            <a:off x="1189949" y="2273203"/>
            <a:ext cx="6390497" cy="806839"/>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0000" tIns="45719" rIns="45719" bIns="45719" numCol="1" spcCol="38100" rtlCol="0" anchor="ctr">
            <a:noAutofit/>
          </a:bodyPr>
          <a:lstStyle/>
          <a:p>
            <a:r>
              <a:rPr lang="en-GB" sz="1400" b="1">
                <a:solidFill>
                  <a:srgbClr val="1A4766"/>
                </a:solidFill>
                <a:latin typeface="Calibri" panose="020F0502020204030204" pitchFamily="34" charset="0"/>
                <a:cs typeface="Calibri" panose="020F0502020204030204" pitchFamily="34" charset="0"/>
              </a:rPr>
              <a:t>Value-added power price strategy </a:t>
            </a:r>
            <a:r>
              <a:rPr lang="en-GB" sz="1400">
                <a:solidFill>
                  <a:srgbClr val="1A4766"/>
                </a:solidFill>
                <a:latin typeface="Calibri" panose="020F0502020204030204" pitchFamily="34" charset="0"/>
                <a:cs typeface="Calibri" panose="020F0502020204030204" pitchFamily="34" charset="0"/>
              </a:rPr>
              <a:t>of short-term PPAs to maximise power prices achieved</a:t>
            </a:r>
          </a:p>
        </p:txBody>
      </p:sp>
      <p:sp>
        <p:nvSpPr>
          <p:cNvPr id="23" name="Oval 22">
            <a:extLst>
              <a:ext uri="{FF2B5EF4-FFF2-40B4-BE49-F238E27FC236}">
                <a16:creationId xmlns:a16="http://schemas.microsoft.com/office/drawing/2014/main" id="{0A8EE463-3840-BBAC-980A-F54B076CCBEA}"/>
              </a:ext>
            </a:extLst>
          </p:cNvPr>
          <p:cNvSpPr>
            <a:spLocks noChangeAspect="1"/>
          </p:cNvSpPr>
          <p:nvPr/>
        </p:nvSpPr>
        <p:spPr>
          <a:xfrm>
            <a:off x="616243" y="3263523"/>
            <a:ext cx="540000" cy="540000"/>
          </a:xfrm>
          <a:prstGeom prst="ellipse">
            <a:avLst/>
          </a:prstGeom>
          <a:solidFill>
            <a:srgbClr val="1A476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algn="ctr"/>
            <a:r>
              <a:rPr lang="en-GB" sz="2000" b="1">
                <a:solidFill>
                  <a:schemeClr val="bg1"/>
                </a:solidFill>
                <a:latin typeface="Georgia" panose="02040502050405020303" pitchFamily="18" charset="0"/>
                <a:cs typeface="Calibri" panose="020F0502020204030204" pitchFamily="34" charset="0"/>
              </a:rPr>
              <a:t>3</a:t>
            </a:r>
          </a:p>
        </p:txBody>
      </p:sp>
      <p:sp>
        <p:nvSpPr>
          <p:cNvPr id="24" name="Rectangle 23">
            <a:extLst>
              <a:ext uri="{FF2B5EF4-FFF2-40B4-BE49-F238E27FC236}">
                <a16:creationId xmlns:a16="http://schemas.microsoft.com/office/drawing/2014/main" id="{EF1ACF24-8048-480F-F6DB-D27E59FE5579}"/>
              </a:ext>
            </a:extLst>
          </p:cNvPr>
          <p:cNvSpPr/>
          <p:nvPr/>
        </p:nvSpPr>
        <p:spPr>
          <a:xfrm>
            <a:off x="1189949" y="3140516"/>
            <a:ext cx="6717719" cy="806839"/>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0000" tIns="45719" rIns="45719" bIns="45719" numCol="1" spcCol="38100" rtlCol="0" anchor="ctr">
            <a:noAutofit/>
          </a:bodyPr>
          <a:lstStyle/>
          <a:p>
            <a:r>
              <a:rPr lang="en-GB" sz="1400" b="1" dirty="0">
                <a:solidFill>
                  <a:srgbClr val="1A4766"/>
                </a:solidFill>
                <a:latin typeface="Calibri" panose="020F0502020204030204" pitchFamily="34" charset="0"/>
                <a:cs typeface="Calibri" panose="020F0502020204030204" pitchFamily="34" charset="0"/>
              </a:rPr>
              <a:t>Active management across the entire value chain </a:t>
            </a:r>
            <a:r>
              <a:rPr lang="en-GB" sz="1400" dirty="0">
                <a:solidFill>
                  <a:srgbClr val="1A4766"/>
                </a:solidFill>
                <a:latin typeface="Calibri" panose="020F0502020204030204" pitchFamily="34" charset="0"/>
                <a:cs typeface="Calibri" panose="020F0502020204030204" pitchFamily="34" charset="0"/>
              </a:rPr>
              <a:t>through integrated O&amp;M, Asset Management and Development business</a:t>
            </a:r>
          </a:p>
        </p:txBody>
      </p:sp>
      <p:sp>
        <p:nvSpPr>
          <p:cNvPr id="26" name="Oval 25">
            <a:extLst>
              <a:ext uri="{FF2B5EF4-FFF2-40B4-BE49-F238E27FC236}">
                <a16:creationId xmlns:a16="http://schemas.microsoft.com/office/drawing/2014/main" id="{DB807761-DF93-EA2D-1BD9-EB398C4541C0}"/>
              </a:ext>
            </a:extLst>
          </p:cNvPr>
          <p:cNvSpPr>
            <a:spLocks noChangeAspect="1"/>
          </p:cNvSpPr>
          <p:nvPr/>
        </p:nvSpPr>
        <p:spPr>
          <a:xfrm>
            <a:off x="616243" y="4145194"/>
            <a:ext cx="540000" cy="540000"/>
          </a:xfrm>
          <a:prstGeom prst="ellipse">
            <a:avLst/>
          </a:prstGeom>
          <a:solidFill>
            <a:srgbClr val="1A476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algn="ctr"/>
            <a:r>
              <a:rPr lang="en-GB" sz="2000" b="1">
                <a:solidFill>
                  <a:schemeClr val="bg1"/>
                </a:solidFill>
                <a:latin typeface="Georgia" panose="02040502050405020303" pitchFamily="18" charset="0"/>
                <a:cs typeface="Calibri" panose="020F0502020204030204" pitchFamily="34" charset="0"/>
              </a:rPr>
              <a:t>4</a:t>
            </a:r>
          </a:p>
        </p:txBody>
      </p:sp>
      <p:sp>
        <p:nvSpPr>
          <p:cNvPr id="27" name="Rectangle 26">
            <a:extLst>
              <a:ext uri="{FF2B5EF4-FFF2-40B4-BE49-F238E27FC236}">
                <a16:creationId xmlns:a16="http://schemas.microsoft.com/office/drawing/2014/main" id="{30729A2F-1D08-7005-DBA0-EA942D46EA41}"/>
              </a:ext>
            </a:extLst>
          </p:cNvPr>
          <p:cNvSpPr/>
          <p:nvPr/>
        </p:nvSpPr>
        <p:spPr>
          <a:xfrm>
            <a:off x="1189949" y="4011775"/>
            <a:ext cx="6717719" cy="806839"/>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0000" tIns="45719" rIns="45719" bIns="45719" numCol="1" spcCol="38100" rtlCol="0" anchor="ctr">
            <a:noAutofit/>
          </a:bodyPr>
          <a:lstStyle/>
          <a:p>
            <a:r>
              <a:rPr lang="en-GB" sz="1400" b="1">
                <a:solidFill>
                  <a:srgbClr val="1A4766"/>
                </a:solidFill>
                <a:latin typeface="Calibri" panose="020F0502020204030204" pitchFamily="34" charset="0"/>
                <a:cs typeface="Calibri" panose="020F0502020204030204" pitchFamily="34" charset="0"/>
              </a:rPr>
              <a:t>Proprietary pipeline</a:t>
            </a:r>
            <a:r>
              <a:rPr lang="en-GB" sz="1400">
                <a:solidFill>
                  <a:srgbClr val="1A4766"/>
                </a:solidFill>
                <a:latin typeface="Calibri" panose="020F0502020204030204" pitchFamily="34" charset="0"/>
                <a:cs typeface="Calibri" panose="020F0502020204030204" pitchFamily="34" charset="0"/>
              </a:rPr>
              <a:t> of high quality, value accretive development opportunities to support future growth </a:t>
            </a:r>
          </a:p>
        </p:txBody>
      </p:sp>
      <p:sp>
        <p:nvSpPr>
          <p:cNvPr id="29" name="Oval 28">
            <a:extLst>
              <a:ext uri="{FF2B5EF4-FFF2-40B4-BE49-F238E27FC236}">
                <a16:creationId xmlns:a16="http://schemas.microsoft.com/office/drawing/2014/main" id="{852E4762-554C-A0BE-60BD-3E735A4DC60F}"/>
              </a:ext>
            </a:extLst>
          </p:cNvPr>
          <p:cNvSpPr>
            <a:spLocks noChangeAspect="1"/>
          </p:cNvSpPr>
          <p:nvPr/>
        </p:nvSpPr>
        <p:spPr>
          <a:xfrm>
            <a:off x="616243" y="5026865"/>
            <a:ext cx="540000" cy="540000"/>
          </a:xfrm>
          <a:prstGeom prst="ellipse">
            <a:avLst/>
          </a:prstGeom>
          <a:solidFill>
            <a:srgbClr val="1A476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algn="ctr"/>
            <a:r>
              <a:rPr lang="en-GB" sz="2000" b="1">
                <a:solidFill>
                  <a:schemeClr val="bg1"/>
                </a:solidFill>
                <a:latin typeface="Georgia" panose="02040502050405020303" pitchFamily="18" charset="0"/>
                <a:cs typeface="Calibri" panose="020F0502020204030204" pitchFamily="34" charset="0"/>
              </a:rPr>
              <a:t>5</a:t>
            </a:r>
          </a:p>
        </p:txBody>
      </p:sp>
      <p:sp>
        <p:nvSpPr>
          <p:cNvPr id="30" name="Rectangle 29">
            <a:extLst>
              <a:ext uri="{FF2B5EF4-FFF2-40B4-BE49-F238E27FC236}">
                <a16:creationId xmlns:a16="http://schemas.microsoft.com/office/drawing/2014/main" id="{FF87E966-95D7-D8FB-BBB4-E570DF7F09F7}"/>
              </a:ext>
            </a:extLst>
          </p:cNvPr>
          <p:cNvSpPr/>
          <p:nvPr/>
        </p:nvSpPr>
        <p:spPr>
          <a:xfrm>
            <a:off x="1189949" y="4887841"/>
            <a:ext cx="7118024" cy="806839"/>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0000" tIns="45719" rIns="45719" bIns="45719" numCol="1" spcCol="38100" rtlCol="0" anchor="ctr">
            <a:noAutofit/>
          </a:bodyPr>
          <a:lstStyle/>
          <a:p>
            <a:r>
              <a:rPr lang="en-GB" sz="1400" b="1" dirty="0">
                <a:solidFill>
                  <a:srgbClr val="1A4766"/>
                </a:solidFill>
                <a:latin typeface="Calibri" panose="020F0502020204030204" pitchFamily="34" charset="0"/>
                <a:cs typeface="Calibri" panose="020F0502020204030204" pitchFamily="34" charset="0"/>
              </a:rPr>
              <a:t>Disciplined capital deployment</a:t>
            </a:r>
            <a:r>
              <a:rPr lang="en-GB" sz="1400" dirty="0">
                <a:solidFill>
                  <a:srgbClr val="1A4766"/>
                </a:solidFill>
                <a:latin typeface="Calibri" panose="020F0502020204030204" pitchFamily="34" charset="0"/>
                <a:cs typeface="Calibri" panose="020F0502020204030204" pitchFamily="34" charset="0"/>
              </a:rPr>
              <a:t>, targeting only high-quality investments with suitable return profiles through new developments and acquisitions of operational portfolios</a:t>
            </a:r>
            <a:endParaRPr lang="en-GB" sz="1400" dirty="0">
              <a:solidFill>
                <a:srgbClr val="FF0000"/>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ACBF30D3-315A-27FE-E1DF-4A1631CD0623}"/>
              </a:ext>
            </a:extLst>
          </p:cNvPr>
          <p:cNvSpPr/>
          <p:nvPr/>
        </p:nvSpPr>
        <p:spPr>
          <a:xfrm rot="10800000">
            <a:off x="374119" y="654666"/>
            <a:ext cx="45719" cy="545498"/>
          </a:xfrm>
          <a:prstGeom prst="rect">
            <a:avLst/>
          </a:prstGeom>
          <a:gradFill>
            <a:gsLst>
              <a:gs pos="0">
                <a:schemeClr val="bg1"/>
              </a:gs>
              <a:gs pos="100000">
                <a:srgbClr val="EDB525"/>
              </a:gs>
            </a:gsLst>
            <a:lin ang="5400000" scaled="1"/>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lang="en-US" sz="1200" b="1">
              <a:solidFill>
                <a:schemeClr val="bg1"/>
              </a:solidFill>
              <a:latin typeface="IBM Plex Sans" panose="020B0503050203000203" pitchFamily="34" charset="0"/>
            </a:endParaRPr>
          </a:p>
        </p:txBody>
      </p:sp>
      <p:cxnSp>
        <p:nvCxnSpPr>
          <p:cNvPr id="6" name="Straight Connector 5">
            <a:extLst>
              <a:ext uri="{FF2B5EF4-FFF2-40B4-BE49-F238E27FC236}">
                <a16:creationId xmlns:a16="http://schemas.microsoft.com/office/drawing/2014/main" id="{B11A1107-8132-47D7-733F-3F3926575003}"/>
              </a:ext>
            </a:extLst>
          </p:cNvPr>
          <p:cNvCxnSpPr>
            <a:cxnSpLocks/>
          </p:cNvCxnSpPr>
          <p:nvPr/>
        </p:nvCxnSpPr>
        <p:spPr>
          <a:xfrm>
            <a:off x="616243" y="2224934"/>
            <a:ext cx="7800926" cy="0"/>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A6DE41A4-8775-AAD3-60B0-D48E4FA7E420}"/>
              </a:ext>
            </a:extLst>
          </p:cNvPr>
          <p:cNvCxnSpPr>
            <a:cxnSpLocks/>
          </p:cNvCxnSpPr>
          <p:nvPr/>
        </p:nvCxnSpPr>
        <p:spPr>
          <a:xfrm>
            <a:off x="616243" y="3115604"/>
            <a:ext cx="7800926" cy="0"/>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9" name="Straight Connector 8">
            <a:extLst>
              <a:ext uri="{FF2B5EF4-FFF2-40B4-BE49-F238E27FC236}">
                <a16:creationId xmlns:a16="http://schemas.microsoft.com/office/drawing/2014/main" id="{6DB5D517-0164-D263-2D16-9D023AC78642}"/>
              </a:ext>
            </a:extLst>
          </p:cNvPr>
          <p:cNvCxnSpPr>
            <a:cxnSpLocks/>
          </p:cNvCxnSpPr>
          <p:nvPr/>
        </p:nvCxnSpPr>
        <p:spPr>
          <a:xfrm>
            <a:off x="616243" y="3974856"/>
            <a:ext cx="7800926" cy="0"/>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10" name="Straight Connector 9">
            <a:extLst>
              <a:ext uri="{FF2B5EF4-FFF2-40B4-BE49-F238E27FC236}">
                <a16:creationId xmlns:a16="http://schemas.microsoft.com/office/drawing/2014/main" id="{FF0CF4DA-8214-5BE8-6FFF-C2527E7C3F16}"/>
              </a:ext>
            </a:extLst>
          </p:cNvPr>
          <p:cNvCxnSpPr>
            <a:cxnSpLocks/>
          </p:cNvCxnSpPr>
          <p:nvPr/>
        </p:nvCxnSpPr>
        <p:spPr>
          <a:xfrm>
            <a:off x="616243" y="4852672"/>
            <a:ext cx="7800926" cy="0"/>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560999314"/>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D017D-F04A-0E14-A56B-A19560EDF4CD}"/>
              </a:ext>
            </a:extLst>
          </p:cNvPr>
          <p:cNvSpPr>
            <a:spLocks noGrp="1"/>
          </p:cNvSpPr>
          <p:nvPr>
            <p:ph type="title"/>
          </p:nvPr>
        </p:nvSpPr>
        <p:spPr/>
        <p:txBody>
          <a:bodyPr/>
          <a:lstStyle/>
          <a:p>
            <a:r>
              <a:rPr lang="en-GB"/>
              <a:t>Disclaimer And Important Notice</a:t>
            </a:r>
          </a:p>
        </p:txBody>
      </p:sp>
      <p:sp>
        <p:nvSpPr>
          <p:cNvPr id="4" name="Footer Placeholder 3">
            <a:extLst>
              <a:ext uri="{FF2B5EF4-FFF2-40B4-BE49-F238E27FC236}">
                <a16:creationId xmlns:a16="http://schemas.microsoft.com/office/drawing/2014/main" id="{F133AB99-EB6F-3F64-74F9-5302E4611520}"/>
              </a:ext>
            </a:extLst>
          </p:cNvPr>
          <p:cNvSpPr>
            <a:spLocks noGrp="1"/>
          </p:cNvSpPr>
          <p:nvPr>
            <p:ph type="ftr" sz="quarter" idx="3"/>
          </p:nvPr>
        </p:nvSpPr>
        <p:spPr/>
        <p:txBody>
          <a:bodyPr/>
          <a:lstStyle/>
          <a:p>
            <a:endParaRPr lang="en-GB"/>
          </a:p>
        </p:txBody>
      </p:sp>
      <p:sp>
        <p:nvSpPr>
          <p:cNvPr id="5" name="Slide Number Placeholder 4">
            <a:extLst>
              <a:ext uri="{FF2B5EF4-FFF2-40B4-BE49-F238E27FC236}">
                <a16:creationId xmlns:a16="http://schemas.microsoft.com/office/drawing/2014/main" id="{DE0647E9-256B-2495-F73E-45FA6CADA6DB}"/>
              </a:ext>
            </a:extLst>
          </p:cNvPr>
          <p:cNvSpPr>
            <a:spLocks noGrp="1"/>
          </p:cNvSpPr>
          <p:nvPr>
            <p:ph type="sldNum" sz="quarter" idx="4"/>
          </p:nvPr>
        </p:nvSpPr>
        <p:spPr/>
        <p:txBody>
          <a:bodyPr/>
          <a:lstStyle/>
          <a:p>
            <a:fld id="{4CBE7655-89A8-439C-9363-D907D3BD3A6B}" type="slidenum">
              <a:rPr lang="en-GB" smtClean="0"/>
              <a:pPr/>
              <a:t>27</a:t>
            </a:fld>
            <a:endParaRPr lang="en-GB"/>
          </a:p>
        </p:txBody>
      </p:sp>
      <p:sp>
        <p:nvSpPr>
          <p:cNvPr id="6" name="Text Placeholder 5">
            <a:extLst>
              <a:ext uri="{FF2B5EF4-FFF2-40B4-BE49-F238E27FC236}">
                <a16:creationId xmlns:a16="http://schemas.microsoft.com/office/drawing/2014/main" id="{7984E15B-DC68-C2D0-AC71-77EB30B7E3B8}"/>
              </a:ext>
            </a:extLst>
          </p:cNvPr>
          <p:cNvSpPr>
            <a:spLocks noGrp="1"/>
          </p:cNvSpPr>
          <p:nvPr>
            <p:ph type="body" sz="quarter" idx="11"/>
          </p:nvPr>
        </p:nvSpPr>
        <p:spPr>
          <a:xfrm>
            <a:off x="615950" y="926635"/>
            <a:ext cx="7899400" cy="5263021"/>
          </a:xfrm>
        </p:spPr>
        <p:txBody>
          <a:bodyPr>
            <a:normAutofit/>
          </a:bodyPr>
          <a:lstStyle/>
          <a:p>
            <a:pPr marL="0" indent="0">
              <a:buNone/>
            </a:pPr>
            <a:r>
              <a:rPr lang="en-GB" sz="700">
                <a:solidFill>
                  <a:srgbClr val="000000"/>
                </a:solidFill>
                <a:effectLst/>
                <a:ea typeface="Calibri" panose="020F0502020204030204" pitchFamily="34" charset="0"/>
              </a:rPr>
              <a:t>This Annual Results Presentation (the </a:t>
            </a:r>
            <a:r>
              <a:rPr lang="en-GB" sz="700" b="1">
                <a:solidFill>
                  <a:srgbClr val="000000"/>
                </a:solidFill>
                <a:effectLst/>
                <a:ea typeface="Calibri" panose="020F0502020204030204" pitchFamily="34" charset="0"/>
              </a:rPr>
              <a:t>Presentation</a:t>
            </a:r>
            <a:r>
              <a:rPr lang="en-GB" sz="700">
                <a:solidFill>
                  <a:srgbClr val="000000"/>
                </a:solidFill>
                <a:effectLst/>
                <a:ea typeface="Calibri" panose="020F0502020204030204" pitchFamily="34" charset="0"/>
              </a:rPr>
              <a:t>) in relation to the Bluefield Solar Income Fund Limited (</a:t>
            </a:r>
            <a:r>
              <a:rPr lang="en-GB" sz="700" b="1">
                <a:solidFill>
                  <a:srgbClr val="000000"/>
                </a:solidFill>
                <a:effectLst/>
                <a:ea typeface="Calibri" panose="020F0502020204030204" pitchFamily="34" charset="0"/>
              </a:rPr>
              <a:t>BSIF</a:t>
            </a:r>
            <a:r>
              <a:rPr lang="en-GB" sz="700">
                <a:solidFill>
                  <a:srgbClr val="000000"/>
                </a:solidFill>
                <a:effectLst/>
                <a:ea typeface="Calibri" panose="020F0502020204030204" pitchFamily="34" charset="0"/>
              </a:rPr>
              <a:t>) is being made and this document is being issued by Bluefield Partners LLP (</a:t>
            </a:r>
            <a:r>
              <a:rPr lang="en-GB" sz="700" b="1">
                <a:solidFill>
                  <a:srgbClr val="000000"/>
                </a:solidFill>
                <a:effectLst/>
                <a:ea typeface="Calibri" panose="020F0502020204030204" pitchFamily="34" charset="0"/>
              </a:rPr>
              <a:t>Bluefield</a:t>
            </a:r>
            <a:r>
              <a:rPr lang="en-GB" sz="700">
                <a:solidFill>
                  <a:srgbClr val="000000"/>
                </a:solidFill>
                <a:effectLst/>
                <a:ea typeface="Calibri" panose="020F0502020204030204" pitchFamily="34" charset="0"/>
              </a:rPr>
              <a:t>), which is authorised and regulated in the United Kingdom by the Financial Conduct Authority.</a:t>
            </a:r>
          </a:p>
          <a:p>
            <a:pPr marL="0" indent="0">
              <a:buNone/>
            </a:pPr>
            <a:r>
              <a:rPr lang="en-GB" sz="700" b="1">
                <a:solidFill>
                  <a:srgbClr val="000000"/>
                </a:solidFill>
                <a:effectLst/>
                <a:ea typeface="Calibri" panose="020F0502020204030204" pitchFamily="34" charset="0"/>
              </a:rPr>
              <a:t>Confidentiality: </a:t>
            </a:r>
            <a:r>
              <a:rPr lang="en-GB" sz="700">
                <a:solidFill>
                  <a:srgbClr val="000000"/>
                </a:solidFill>
                <a:effectLst/>
                <a:ea typeface="Calibri" panose="020F0502020204030204" pitchFamily="34" charset="0"/>
              </a:rPr>
              <a:t>This Presentation has been prepared solely for the use of the intended recipient and should not be distributed to or relied upon by any other person. This Presentation should not be taken away, reproduced, redistributed or passed on, in whole or in part, to any other person without Bluefield’s consent, other than as required by law or regulation, and must be returned on request to Bluefield and any copies thereof destroyed. By accepting this Presentation, the recipient agrees to keep confidential at all times information contained in it or made available in connection with it.</a:t>
            </a:r>
          </a:p>
          <a:p>
            <a:pPr marL="0" indent="0">
              <a:buNone/>
            </a:pPr>
            <a:r>
              <a:rPr lang="en-GB" sz="700" b="1">
                <a:solidFill>
                  <a:srgbClr val="000000"/>
                </a:solidFill>
                <a:effectLst/>
                <a:ea typeface="Calibri" panose="020F0502020204030204" pitchFamily="34" charset="0"/>
              </a:rPr>
              <a:t>No Offer: </a:t>
            </a:r>
            <a:r>
              <a:rPr lang="en-GB" sz="700">
                <a:solidFill>
                  <a:srgbClr val="000000"/>
                </a:solidFill>
                <a:effectLst/>
                <a:ea typeface="Calibri" panose="020F0502020204030204" pitchFamily="34" charset="0"/>
              </a:rPr>
              <a:t>This Presentation is provided for informational purposes only and does not constitute an offer to sell, or the solicitation of an offer to buy, any securities in any jurisdiction. In particular, this presentation is not directed at, or intended for distribution to or use by, any person or entity that is a citizen or resident or located in any jurisdiction where such distribution, publication, availability or use would be contrary to applicable law or regulation or would require any registration or licensing within such jurisdiction. This Presentation does not constitute or form part of, and should not be construed as, any offer for sale, placement or subscription of, or solicitation of any offer to buy or subscribe for, any interests in any fund and/or vehicle in any jurisdiction, including the United States, nor should it or any part of it form the basis of, or be relied on in connection with, any contract or commitment whatsoever in any jurisdiction, including the United States.</a:t>
            </a:r>
          </a:p>
          <a:p>
            <a:pPr marL="0" indent="0">
              <a:buNone/>
            </a:pPr>
            <a:r>
              <a:rPr lang="en-GB" sz="700" b="1">
                <a:solidFill>
                  <a:srgbClr val="000000"/>
                </a:solidFill>
                <a:effectLst/>
                <a:ea typeface="Calibri" panose="020F0502020204030204" pitchFamily="34" charset="0"/>
              </a:rPr>
              <a:t>Not Advice</a:t>
            </a:r>
            <a:r>
              <a:rPr lang="en-GB" sz="700">
                <a:solidFill>
                  <a:srgbClr val="000000"/>
                </a:solidFill>
                <a:effectLst/>
                <a:ea typeface="Calibri" panose="020F0502020204030204" pitchFamily="34" charset="0"/>
              </a:rPr>
              <a:t>: The information contained in this Presentation is not intended to be, and should not be construed as, investment, financial, legal, tax or other advice, and is not a recommendation, endorsement or representation as to the suitability of any investment. You should seek independent professional advice before making any investment decision.</a:t>
            </a:r>
          </a:p>
          <a:p>
            <a:pPr marL="0" indent="0">
              <a:buNone/>
            </a:pPr>
            <a:r>
              <a:rPr lang="en-GB" sz="700" b="1">
                <a:solidFill>
                  <a:srgbClr val="000000"/>
                </a:solidFill>
                <a:effectLst/>
                <a:ea typeface="Calibri" panose="020F0502020204030204" pitchFamily="34" charset="0"/>
              </a:rPr>
              <a:t>Accuracy</a:t>
            </a:r>
            <a:r>
              <a:rPr lang="en-GB" sz="700">
                <a:solidFill>
                  <a:srgbClr val="000000"/>
                </a:solidFill>
                <a:effectLst/>
                <a:ea typeface="Calibri" panose="020F0502020204030204" pitchFamily="34" charset="0"/>
              </a:rPr>
              <a:t>: This Presentation has not been verified and is not and should not be construed as an offer to sell or the solicitation of an offer to purchase or subscribe for any investment, is intended for information purposes only and does not constitute investment advice. The information and opinions contained in this Presentation are for background purposes only and do not purport to be full or complete. The information contained in this Presentation is based on publicly available information, internally developed data and other sources believed to be reliable, but no representation or warranty, express or implied, is made as to the accuracy, completeness or reliability of such information. Any projections or other forward-looking statements contained in this presentation are based on assumptions that may change and actual results may differ materially from those expressed or implied in such projections or statements. No representation or warranty is given by Bluefield or any of its or their respective affiliates, related bodies, partners, shareholders, officers, employees, representatives or advisers (the </a:t>
            </a:r>
            <a:r>
              <a:rPr lang="en-GB" sz="700" b="1">
                <a:solidFill>
                  <a:srgbClr val="000000"/>
                </a:solidFill>
                <a:effectLst/>
                <a:ea typeface="Calibri" panose="020F0502020204030204" pitchFamily="34" charset="0"/>
              </a:rPr>
              <a:t>Parties</a:t>
            </a:r>
            <a:r>
              <a:rPr lang="en-GB" sz="700">
                <a:solidFill>
                  <a:srgbClr val="000000"/>
                </a:solidFill>
                <a:effectLst/>
                <a:ea typeface="Calibri" panose="020F0502020204030204" pitchFamily="34" charset="0"/>
              </a:rPr>
              <a:t>) as to the accuracy or completeness of any statement, information, opinion or conclusion contained in this Presentation, nor will any of the Parties, to the extent permitted by law, be liable or responsible for any loss or damage suffered as a result of or in connection with any omission, inadequacy, incompleteness or inaccuracy of this Presentation. </a:t>
            </a:r>
          </a:p>
          <a:p>
            <a:pPr marL="0" indent="0">
              <a:buNone/>
            </a:pPr>
            <a:r>
              <a:rPr lang="en-GB" sz="700" b="1">
                <a:solidFill>
                  <a:srgbClr val="000000"/>
                </a:solidFill>
                <a:effectLst/>
                <a:ea typeface="Calibri" panose="020F0502020204030204" pitchFamily="34" charset="0"/>
              </a:rPr>
              <a:t>No Reliance</a:t>
            </a:r>
            <a:r>
              <a:rPr lang="en-GB" sz="700">
                <a:solidFill>
                  <a:srgbClr val="000000"/>
                </a:solidFill>
                <a:effectLst/>
                <a:ea typeface="Calibri" panose="020F0502020204030204" pitchFamily="34" charset="0"/>
              </a:rPr>
              <a:t>: This Presentation must not be taken as the basis of any investment decision. Any investment in a fund or investment vehicle involves significant risk, including the risk of loss of capital invested. Any investment decisions must be based upon an investor’s specific financial situation and investment objectives and should be based solely on the information in any final offering documents of BSIF. This Presentation includes track record information and performance data regarding Bluefield, BSIF, Bluefield Services Limited and Bluefield Operations Limited (the </a:t>
            </a:r>
            <a:r>
              <a:rPr lang="en-GB" sz="700" b="1">
                <a:solidFill>
                  <a:srgbClr val="000000"/>
                </a:solidFill>
                <a:effectLst/>
                <a:ea typeface="Calibri" panose="020F0502020204030204" pitchFamily="34" charset="0"/>
              </a:rPr>
              <a:t>Bluefield Group</a:t>
            </a:r>
            <a:r>
              <a:rPr lang="en-GB" sz="700">
                <a:solidFill>
                  <a:srgbClr val="000000"/>
                </a:solidFill>
                <a:effectLst/>
                <a:ea typeface="Calibri" panose="020F0502020204030204" pitchFamily="34" charset="0"/>
              </a:rPr>
              <a:t>). Such information is not necessarily comprehensive and potential investors should not consider such information to be indicative of the possible future performance of the Bluefield Group or any investment opportunity to which this Presentation relates. </a:t>
            </a:r>
          </a:p>
          <a:p>
            <a:pPr marL="0" indent="0">
              <a:buNone/>
            </a:pPr>
            <a:r>
              <a:rPr lang="en-GB" sz="700" b="1">
                <a:solidFill>
                  <a:srgbClr val="000000"/>
                </a:solidFill>
                <a:effectLst/>
                <a:ea typeface="Calibri" panose="020F0502020204030204" pitchFamily="34" charset="0"/>
              </a:rPr>
              <a:t>Track Record: </a:t>
            </a:r>
            <a:r>
              <a:rPr lang="en-GB" sz="700">
                <a:solidFill>
                  <a:srgbClr val="000000"/>
                </a:solidFill>
                <a:effectLst/>
                <a:ea typeface="Calibri" panose="020F0502020204030204" pitchFamily="34" charset="0"/>
              </a:rPr>
              <a:t>This Presentation contains track record information and performance data regarding BSIF to which Bluefield is the investment adviser, or any other fund advised by Bluefield. Such information is not necessarily comprehensive and users should not consider such information to be indicative of the possible future performance of BSIF. Past performance of BISF or other funds previously or currently advised by Bluefield are not a reliable indicator and cannot be relied upon as a guide to future performance of BSIF or Bluefield.</a:t>
            </a:r>
          </a:p>
          <a:p>
            <a:pPr marL="0" indent="0">
              <a:buNone/>
            </a:pPr>
            <a:r>
              <a:rPr lang="en-GB" sz="700" b="1">
                <a:solidFill>
                  <a:srgbClr val="000000"/>
                </a:solidFill>
                <a:effectLst/>
                <a:ea typeface="Calibri" panose="020F0502020204030204" pitchFamily="34" charset="0"/>
              </a:rPr>
              <a:t>Past performance is not indicative of future results; no representation is being made that any investment will or is likely to achieve profits or losses similar to those achieved in the past, or that significant losses will be avoided. Capital at Risk.</a:t>
            </a:r>
            <a:endParaRPr lang="en-GB" sz="700">
              <a:solidFill>
                <a:srgbClr val="000000"/>
              </a:solidFill>
              <a:effectLst/>
              <a:ea typeface="Calibri" panose="020F0502020204030204" pitchFamily="34" charset="0"/>
            </a:endParaRPr>
          </a:p>
          <a:p>
            <a:pPr marL="0" indent="0">
              <a:buNone/>
            </a:pPr>
            <a:r>
              <a:rPr lang="en-GB" sz="700" b="1">
                <a:solidFill>
                  <a:srgbClr val="000000"/>
                </a:solidFill>
                <a:effectLst/>
                <a:ea typeface="Calibri" panose="020F0502020204030204" pitchFamily="34" charset="0"/>
              </a:rPr>
              <a:t>Forward Looking Statements: </a:t>
            </a:r>
            <a:r>
              <a:rPr lang="en-GB" sz="700">
                <a:solidFill>
                  <a:srgbClr val="000000"/>
                </a:solidFill>
                <a:effectLst/>
                <a:ea typeface="Calibri" panose="020F0502020204030204" pitchFamily="34" charset="0"/>
              </a:rPr>
              <a:t>This document may include “forward looking statements”. Such forward-looking statements are subject to various risks and uncertainties and speak only as of the date on which they are made. Accordingly, there are or will be important factors that could cause actual outcomes or results to differ materially from this indicated in these statements. You can identify these forward-looking statements by the use of words such as “outlook,” “indicator,” “believe,” “expect,” “potential,” “continue,” “may,” “should,” “seek,” “approximately,” “predict,” “anticipate,” “optimistic,” “intend,” “plan,” “estimate,” “aim,” “will” or the negative version of these words or similar expressions. All statements other than statements of historical facts included in this document, including, without limitation, those regarding the Company’s financial position, business strategy, plans and objectives of management for future obligations (including development plans and objectives relating to the Fund's investments) are forward-looking statements. The Fund's actual future financial results and operational performance may differ materially from the results and performance expressed in, or implied by, the statements. These factors include but are not limited to those described in the presentation. Any obligation or undertaking to update or revise any forward-looking statements contained herein to reflect actual results or any change in the assumptions, conditions or circumstances on which any such statements are based is expressly disclaimed (unless required to do so by applicable laws, regulations or rules).</a:t>
            </a:r>
          </a:p>
          <a:p>
            <a:pPr marL="0" indent="0">
              <a:buNone/>
            </a:pPr>
            <a:r>
              <a:rPr lang="en-GB" sz="700" b="1">
                <a:solidFill>
                  <a:srgbClr val="000000"/>
                </a:solidFill>
                <a:effectLst/>
                <a:ea typeface="Calibri" panose="020F0502020204030204" pitchFamily="34" charset="0"/>
              </a:rPr>
              <a:t>Accuracy: </a:t>
            </a:r>
            <a:r>
              <a:rPr lang="en-GB" sz="700">
                <a:solidFill>
                  <a:srgbClr val="000000"/>
                </a:solidFill>
                <a:effectLst/>
                <a:ea typeface="Calibri" panose="020F0502020204030204" pitchFamily="34" charset="0"/>
              </a:rPr>
              <a:t>This presentation and any information contained in it may be amended or withdrawn at any time without notice. The information in this Presentation has not been audited or verified by any third party and is subject to change at any time without notice. Certain information contained herein was based on or obtained or derived from data published or prepared by parties outside the Bluefield Group, which whilst believed to be reliable, Bluefield and the Bluefield Group take no responsibility for the accuracy of any third-party information. No entity or personnel within the Bluefield Group makes any representation or warranty, express or implied, as to the accuracy or completeness of any third-party information or any opinions contained in this presentation. No entity or personnel within the Bluefield Group shall have any liability to any recipient of this presentation or any other person relating to or resulting from the use of or reliance on any such information contained within this Presentation or any errors or omissions related to such information.</a:t>
            </a:r>
          </a:p>
          <a:p>
            <a:pPr marL="0" indent="0">
              <a:buNone/>
            </a:pPr>
            <a:endParaRPr lang="en-GB" sz="700"/>
          </a:p>
        </p:txBody>
      </p:sp>
    </p:spTree>
    <p:extLst>
      <p:ext uri="{BB962C8B-B14F-4D97-AF65-F5344CB8AC3E}">
        <p14:creationId xmlns:p14="http://schemas.microsoft.com/office/powerpoint/2010/main" val="237004279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684D4-A6EE-D5D1-246A-324528169FF0}"/>
              </a:ext>
            </a:extLst>
          </p:cNvPr>
          <p:cNvSpPr>
            <a:spLocks noGrp="1"/>
          </p:cNvSpPr>
          <p:nvPr>
            <p:ph type="title"/>
          </p:nvPr>
        </p:nvSpPr>
        <p:spPr/>
        <p:txBody>
          <a:bodyPr/>
          <a:lstStyle/>
          <a:p>
            <a:r>
              <a:rPr lang="en-GB"/>
              <a:t>Disclaimer And Important Notice</a:t>
            </a:r>
          </a:p>
        </p:txBody>
      </p:sp>
      <p:sp>
        <p:nvSpPr>
          <p:cNvPr id="4" name="Footer Placeholder 3">
            <a:extLst>
              <a:ext uri="{FF2B5EF4-FFF2-40B4-BE49-F238E27FC236}">
                <a16:creationId xmlns:a16="http://schemas.microsoft.com/office/drawing/2014/main" id="{3C1F5A1D-817A-D6AA-7EF2-37A856D4CFE5}"/>
              </a:ext>
            </a:extLst>
          </p:cNvPr>
          <p:cNvSpPr>
            <a:spLocks noGrp="1"/>
          </p:cNvSpPr>
          <p:nvPr>
            <p:ph type="ftr" sz="quarter" idx="3"/>
          </p:nvPr>
        </p:nvSpPr>
        <p:spPr/>
        <p:txBody>
          <a:bodyPr/>
          <a:lstStyle/>
          <a:p>
            <a:endParaRPr lang="en-GB"/>
          </a:p>
        </p:txBody>
      </p:sp>
      <p:sp>
        <p:nvSpPr>
          <p:cNvPr id="5" name="Slide Number Placeholder 4">
            <a:extLst>
              <a:ext uri="{FF2B5EF4-FFF2-40B4-BE49-F238E27FC236}">
                <a16:creationId xmlns:a16="http://schemas.microsoft.com/office/drawing/2014/main" id="{E7F0369C-72ED-039D-80A1-05DB77CB8D4D}"/>
              </a:ext>
            </a:extLst>
          </p:cNvPr>
          <p:cNvSpPr>
            <a:spLocks noGrp="1"/>
          </p:cNvSpPr>
          <p:nvPr>
            <p:ph type="sldNum" sz="quarter" idx="4"/>
          </p:nvPr>
        </p:nvSpPr>
        <p:spPr/>
        <p:txBody>
          <a:bodyPr/>
          <a:lstStyle/>
          <a:p>
            <a:fld id="{4CBE7655-89A8-439C-9363-D907D3BD3A6B}" type="slidenum">
              <a:rPr lang="en-GB" smtClean="0"/>
              <a:pPr/>
              <a:t>28</a:t>
            </a:fld>
            <a:endParaRPr lang="en-GB"/>
          </a:p>
        </p:txBody>
      </p:sp>
      <p:sp>
        <p:nvSpPr>
          <p:cNvPr id="6" name="Text Placeholder 5">
            <a:extLst>
              <a:ext uri="{FF2B5EF4-FFF2-40B4-BE49-F238E27FC236}">
                <a16:creationId xmlns:a16="http://schemas.microsoft.com/office/drawing/2014/main" id="{719790FF-A869-9137-2589-4BDBCEF47FCC}"/>
              </a:ext>
            </a:extLst>
          </p:cNvPr>
          <p:cNvSpPr>
            <a:spLocks noGrp="1"/>
          </p:cNvSpPr>
          <p:nvPr>
            <p:ph type="body" sz="quarter" idx="11"/>
          </p:nvPr>
        </p:nvSpPr>
        <p:spPr>
          <a:xfrm>
            <a:off x="615950" y="926636"/>
            <a:ext cx="7899400" cy="5004730"/>
          </a:xfrm>
        </p:spPr>
        <p:txBody>
          <a:bodyPr>
            <a:noAutofit/>
          </a:bodyPr>
          <a:lstStyle/>
          <a:p>
            <a:pPr marL="0" indent="0">
              <a:buNone/>
            </a:pPr>
            <a:r>
              <a:rPr lang="en-GB" sz="700" b="1">
                <a:solidFill>
                  <a:srgbClr val="000000"/>
                </a:solidFill>
                <a:effectLst/>
                <a:ea typeface="Calibri" panose="020F0502020204030204" pitchFamily="34" charset="0"/>
              </a:rPr>
              <a:t>Third Party Websites</a:t>
            </a:r>
            <a:r>
              <a:rPr lang="en-GB" sz="700">
                <a:solidFill>
                  <a:srgbClr val="000000"/>
                </a:solidFill>
                <a:effectLst/>
                <a:ea typeface="Calibri" panose="020F0502020204030204" pitchFamily="34" charset="0"/>
              </a:rPr>
              <a:t>: This presentation may contain references to websites operated by third parties. Any references to such third-party websites in this Presentation is in no way an endorsement by Bluefield of these sites. Bluefield does not monitor, edit or control such third-party sites and is not responsible in any way for the suitability of their content or for the quality of the products or services offered therein. Your choice to visit such websites is at your sole risk. If you have any questions regarding a website referenced in this Presentation, please direct them to the administrator of the relevant website.</a:t>
            </a:r>
          </a:p>
          <a:p>
            <a:pPr marL="0" indent="0">
              <a:buNone/>
            </a:pPr>
            <a:r>
              <a:rPr lang="en-GB" sz="700" b="1">
                <a:solidFill>
                  <a:srgbClr val="000000"/>
                </a:solidFill>
                <a:effectLst/>
                <a:ea typeface="Calibri" panose="020F0502020204030204" pitchFamily="34" charset="0"/>
              </a:rPr>
              <a:t>Third Party Trademarks: </a:t>
            </a:r>
            <a:r>
              <a:rPr lang="en-GB" sz="700">
                <a:solidFill>
                  <a:srgbClr val="000000"/>
                </a:solidFill>
                <a:effectLst/>
                <a:ea typeface="Calibri" panose="020F0502020204030204" pitchFamily="34" charset="0"/>
              </a:rPr>
              <a:t>Any third-party trademarks, trade names and service marks included within this Presentation are the property of the owners thereof and are used for reference purposes only. Such use should not be construed as an endorsement of such products or services.</a:t>
            </a:r>
          </a:p>
          <a:p>
            <a:pPr marL="0" indent="0">
              <a:buNone/>
            </a:pPr>
            <a:r>
              <a:rPr lang="en-GB" sz="700" b="1">
                <a:solidFill>
                  <a:srgbClr val="000000"/>
                </a:solidFill>
                <a:effectLst/>
                <a:ea typeface="Calibri" panose="020F0502020204030204" pitchFamily="34" charset="0"/>
              </a:rPr>
              <a:t>No Approval By Regulatory Authorities</a:t>
            </a:r>
            <a:r>
              <a:rPr lang="en-GB" sz="700">
                <a:solidFill>
                  <a:srgbClr val="000000"/>
                </a:solidFill>
                <a:effectLst/>
                <a:ea typeface="Calibri" panose="020F0502020204030204" pitchFamily="34" charset="0"/>
              </a:rPr>
              <a:t>: The contents of this Presentation have not been approved by any supervisory authority or securities commission in any jurisdiction.</a:t>
            </a:r>
          </a:p>
          <a:p>
            <a:pPr marL="0" indent="0">
              <a:buNone/>
            </a:pPr>
            <a:r>
              <a:rPr lang="en-GB" sz="700" b="1">
                <a:solidFill>
                  <a:srgbClr val="000000"/>
                </a:solidFill>
                <a:effectLst/>
                <a:ea typeface="Calibri" panose="020F0502020204030204" pitchFamily="34" charset="0"/>
              </a:rPr>
              <a:t>United Kingdom (UK): </a:t>
            </a:r>
            <a:r>
              <a:rPr lang="en-GB" sz="700">
                <a:solidFill>
                  <a:srgbClr val="000000"/>
                </a:solidFill>
                <a:effectLst/>
                <a:ea typeface="Calibri" panose="020F0502020204030204" pitchFamily="34" charset="0"/>
              </a:rPr>
              <a:t>The issue, communication, or distribution in the UK of this Presentation is being made only to, or directed only at persons falling within one or more of the following exemptions from the promotion of unregulated collective investment schemes regime in section 238 of the Financial Services and Markets Act 2000, as amended from time to time (</a:t>
            </a:r>
            <a:r>
              <a:rPr lang="en-GB" sz="700" b="1">
                <a:solidFill>
                  <a:srgbClr val="000000"/>
                </a:solidFill>
                <a:effectLst/>
                <a:ea typeface="Calibri" panose="020F0502020204030204" pitchFamily="34" charset="0"/>
              </a:rPr>
              <a:t>FSMA</a:t>
            </a:r>
            <a:r>
              <a:rPr lang="en-GB" sz="700">
                <a:solidFill>
                  <a:srgbClr val="000000"/>
                </a:solidFill>
                <a:effectLst/>
                <a:ea typeface="Calibri" panose="020F0502020204030204" pitchFamily="34" charset="0"/>
              </a:rPr>
              <a:t>): (</a:t>
            </a:r>
            <a:r>
              <a:rPr lang="en-GB" sz="700" err="1">
                <a:solidFill>
                  <a:srgbClr val="000000"/>
                </a:solidFill>
                <a:effectLst/>
                <a:ea typeface="Calibri" panose="020F0502020204030204" pitchFamily="34" charset="0"/>
              </a:rPr>
              <a:t>i</a:t>
            </a:r>
            <a:r>
              <a:rPr lang="en-GB" sz="700">
                <a:solidFill>
                  <a:srgbClr val="000000"/>
                </a:solidFill>
                <a:effectLst/>
                <a:ea typeface="Calibri" panose="020F0502020204030204" pitchFamily="34" charset="0"/>
              </a:rPr>
              <a:t>) authorised firms under FSMA and certain other investment professionals falling within Article 14 of the FSMA (Promotion of Collective Investment Schemes) (Exemptions) Order 2001, as amended (</a:t>
            </a:r>
            <a:r>
              <a:rPr lang="en-GB" sz="700" b="1">
                <a:solidFill>
                  <a:srgbClr val="000000"/>
                </a:solidFill>
                <a:effectLst/>
                <a:ea typeface="Calibri" panose="020F0502020204030204" pitchFamily="34" charset="0"/>
              </a:rPr>
              <a:t>CIS Order</a:t>
            </a:r>
            <a:r>
              <a:rPr lang="en-GB" sz="700">
                <a:solidFill>
                  <a:srgbClr val="000000"/>
                </a:solidFill>
                <a:effectLst/>
                <a:ea typeface="Calibri" panose="020F0502020204030204" pitchFamily="34" charset="0"/>
              </a:rPr>
              <a:t>) and their directors, officers and employees acting for such entities in relation to investment; (ii) high value entities fatling within Article 22 of the CIS Order and their directors, officers and employees acting for such entities in relation to investment; (iii) persons to whom it may otherwise lawfully be distributed under the CIS Order or Section 4.12 of the FCA's conduct of business sourcebook, as applicable. The distribution of this Presentation to any other person in the UK is unauthorised and may contravene FSMA. No person falling outside such categories should treat this Presentation as constituting a promotion to them, or rely or act on it for any purposes whatsoever.</a:t>
            </a:r>
          </a:p>
          <a:p>
            <a:pPr marL="0" indent="0">
              <a:buNone/>
            </a:pPr>
            <a:r>
              <a:rPr lang="en-GB" sz="700">
                <a:solidFill>
                  <a:srgbClr val="000000"/>
                </a:solidFill>
                <a:effectLst/>
                <a:ea typeface="Calibri" panose="020F0502020204030204" pitchFamily="34" charset="0"/>
              </a:rPr>
              <a:t>Reliance on this Presentation for the purpose of engaging in investment activity may expose the recipient to a significant risk of loss or of incurring additional liability. If the recipient is in any doubt about the investment activity to which this Presentation relates, they should consult an authorised person who specialises in advising on such transactions or investment activity. For the avoidance of doubt, this Presentation does not constitute a direct or indirect offer or placement of any fund interests in an “alternative investment fund” or “AIF” for the purposes of the Alternative Investment Fund Managers Directive (2011/61/EU) and related implementing measures in any relevant jurisdiction (the </a:t>
            </a:r>
            <a:r>
              <a:rPr lang="en-GB" sz="700" b="1">
                <a:solidFill>
                  <a:srgbClr val="000000"/>
                </a:solidFill>
                <a:effectLst/>
                <a:ea typeface="Calibri" panose="020F0502020204030204" pitchFamily="34" charset="0"/>
              </a:rPr>
              <a:t>AIFMD</a:t>
            </a:r>
            <a:r>
              <a:rPr lang="en-GB" sz="700">
                <a:solidFill>
                  <a:srgbClr val="000000"/>
                </a:solidFill>
                <a:effectLst/>
                <a:ea typeface="Calibri" panose="020F0502020204030204" pitchFamily="34" charset="0"/>
              </a:rPr>
              <a:t>). Any references to EU law or the relevant provisions thereof should also be read as references to equivalent or similar UK domestic laws which may continue to apply in the UK following its exit from the EU. </a:t>
            </a:r>
            <a:endParaRPr lang="en-GB" sz="700" kern="100">
              <a:solidFill>
                <a:srgbClr val="000000"/>
              </a:solidFill>
              <a:effectLst/>
              <a:ea typeface="Calibri" panose="020F0502020204030204" pitchFamily="34" charset="0"/>
            </a:endParaRPr>
          </a:p>
          <a:p>
            <a:pPr marL="0" indent="0">
              <a:lnSpc>
                <a:spcPct val="107000"/>
              </a:lnSpc>
              <a:spcAft>
                <a:spcPts val="800"/>
              </a:spcAft>
              <a:buNone/>
            </a:pPr>
            <a:r>
              <a:rPr lang="en-GB" sz="700" b="1" kern="100">
                <a:solidFill>
                  <a:srgbClr val="000000"/>
                </a:solidFill>
                <a:effectLst/>
                <a:ea typeface="Calibri" panose="020F0502020204030204" pitchFamily="34" charset="0"/>
              </a:rPr>
              <a:t>European Economic Area (EEA): </a:t>
            </a:r>
            <a:r>
              <a:rPr lang="en-GB" sz="700" kern="100">
                <a:solidFill>
                  <a:srgbClr val="000000"/>
                </a:solidFill>
                <a:effectLst/>
                <a:ea typeface="Calibri" panose="020F0502020204030204" pitchFamily="34" charset="0"/>
              </a:rPr>
              <a:t>This Presentation is a marketing communication. Please refer to the prospectus of BSIF before making any final investment decisions. For the avoidance of doubt, this Presentation does not constitute a direct or indirect offer or placement of any fund interests in an “alternative investment fund” or “AIF” for the purposes of the AIFMD. This Presentation does not constitute or form part of, and should not be construed as, any offer for sale, placement or subscription of, or solicitation of any offer to buy or subscribe for, any Interests in any investment vehicle in any jurisdiction, including the United States, nor should it or any part of it form the basis of, or be relied on in connection with, any contract or States. A formal offer will be made only on registration under Article 42 of the AIFMD or otherwise any other marketing notification or registration process permitted in compliance with the provisions of the AIFMD.</a:t>
            </a:r>
            <a:endParaRPr lang="en-GB" sz="700" kern="100">
              <a:solidFill>
                <a:srgbClr val="000000"/>
              </a:solidFill>
              <a:ea typeface="Calibri" panose="020F0502020204030204" pitchFamily="34" charset="0"/>
            </a:endParaRPr>
          </a:p>
          <a:p>
            <a:pPr marL="0" indent="0">
              <a:lnSpc>
                <a:spcPct val="107000"/>
              </a:lnSpc>
              <a:spcAft>
                <a:spcPts val="800"/>
              </a:spcAft>
              <a:buNone/>
            </a:pPr>
            <a:r>
              <a:rPr lang="en-GB" sz="700" b="1" kern="100">
                <a:solidFill>
                  <a:srgbClr val="000000"/>
                </a:solidFill>
                <a:effectLst/>
                <a:ea typeface="Calibri" panose="020F0502020204030204" pitchFamily="34" charset="0"/>
              </a:rPr>
              <a:t>United States of America:</a:t>
            </a:r>
            <a:r>
              <a:rPr lang="en-GB" sz="700" kern="100">
                <a:solidFill>
                  <a:srgbClr val="000000"/>
                </a:solidFill>
                <a:effectLst/>
                <a:ea typeface="Calibri" panose="020F0502020204030204" pitchFamily="34" charset="0"/>
              </a:rPr>
              <a:t> Interests in BSIF will not be registered under the U.S. Securities Act of 1933, as amended, or any state or non-U.S. securities laws, or with any non-U.S. securities regulator, and BSIF will not be registered under the U.S. Investment Company Act of 1940, as amended.</a:t>
            </a:r>
            <a:endParaRPr lang="en-GB" sz="700" kern="100">
              <a:solidFill>
                <a:srgbClr val="000000"/>
              </a:solidFill>
              <a:ea typeface="Calibri" panose="020F0502020204030204" pitchFamily="34" charset="0"/>
            </a:endParaRPr>
          </a:p>
          <a:p>
            <a:pPr marL="0" indent="0">
              <a:lnSpc>
                <a:spcPct val="107000"/>
              </a:lnSpc>
              <a:spcAft>
                <a:spcPts val="800"/>
              </a:spcAft>
              <a:buNone/>
            </a:pPr>
            <a:r>
              <a:rPr lang="en-GB" sz="700" b="1">
                <a:solidFill>
                  <a:srgbClr val="000000"/>
                </a:solidFill>
                <a:effectLst/>
                <a:ea typeface="Calibri" panose="020F0502020204030204" pitchFamily="34" charset="0"/>
              </a:rPr>
              <a:t>Guernsey: </a:t>
            </a:r>
            <a:r>
              <a:rPr lang="en-GB" sz="700">
                <a:solidFill>
                  <a:srgbClr val="000000"/>
                </a:solidFill>
                <a:effectLst/>
                <a:ea typeface="Calibri" panose="020F0502020204030204" pitchFamily="34" charset="0"/>
              </a:rPr>
              <a:t>The Fund is a closed-ended collective investment scheme registered pursuant to the Protection of Investors (Bailiwick of Guernsey) Law 1987, as amended and the Registered Collective Investment Scheme Rules 2008 issued by the Guernsey Financial Services Commission (the </a:t>
            </a:r>
            <a:r>
              <a:rPr lang="en-GB" sz="700" b="1">
                <a:solidFill>
                  <a:srgbClr val="000000"/>
                </a:solidFill>
                <a:effectLst/>
                <a:ea typeface="Calibri" panose="020F0502020204030204" pitchFamily="34" charset="0"/>
              </a:rPr>
              <a:t>GFSC</a:t>
            </a:r>
            <a:r>
              <a:rPr lang="en-GB" sz="700">
                <a:solidFill>
                  <a:srgbClr val="000000"/>
                </a:solidFill>
                <a:effectLst/>
                <a:ea typeface="Calibri" panose="020F0502020204030204" pitchFamily="34" charset="0"/>
              </a:rPr>
              <a:t>).  The GFSC, in granting registration, has not reviewed this document but has relied upon specific warranties provided by Heritage International Fund Managers Limited, the Fund’s administrator.  The shares are listed on the London Stock Exchange’s Main Market for listed securities.</a:t>
            </a:r>
            <a:endParaRPr lang="en-GB" sz="700">
              <a:solidFill>
                <a:srgbClr val="000000"/>
              </a:solidFill>
              <a:ea typeface="Calibri" panose="020F0502020204030204" pitchFamily="34" charset="0"/>
            </a:endParaRPr>
          </a:p>
          <a:p>
            <a:pPr marL="0" indent="0">
              <a:lnSpc>
                <a:spcPct val="107000"/>
              </a:lnSpc>
              <a:spcAft>
                <a:spcPts val="800"/>
              </a:spcAft>
              <a:buNone/>
            </a:pPr>
            <a:r>
              <a:rPr lang="en-GB" sz="700" b="1">
                <a:solidFill>
                  <a:srgbClr val="000000"/>
                </a:solidFill>
                <a:effectLst/>
                <a:ea typeface="Calibri" panose="020F0502020204030204" pitchFamily="34" charset="0"/>
              </a:rPr>
              <a:t>Market Abuse: </a:t>
            </a:r>
            <a:r>
              <a:rPr lang="en-GB" sz="700">
                <a:solidFill>
                  <a:srgbClr val="000000"/>
                </a:solidFill>
                <a:effectLst/>
                <a:ea typeface="Calibri" panose="020F0502020204030204" pitchFamily="34" charset="0"/>
              </a:rPr>
              <a:t>This Presentation contains or may contain inside information for the purposes of Article 7 of the EU Market Abuse Regulation (EU) 596/2014, as amended (</a:t>
            </a:r>
            <a:r>
              <a:rPr lang="en-GB" sz="700" b="1">
                <a:solidFill>
                  <a:srgbClr val="000000"/>
                </a:solidFill>
                <a:effectLst/>
                <a:ea typeface="Calibri" panose="020F0502020204030204" pitchFamily="34" charset="0"/>
              </a:rPr>
              <a:t>MAR</a:t>
            </a:r>
            <a:r>
              <a:rPr lang="en-GB" sz="700">
                <a:solidFill>
                  <a:srgbClr val="000000"/>
                </a:solidFill>
                <a:effectLst/>
                <a:ea typeface="Calibri" panose="020F0502020204030204" pitchFamily="34" charset="0"/>
              </a:rPr>
              <a:t>) and material non-public information for the purposes of the US insider trading regime. You hereby acknowledge that you are aware that this Presentation contains or may contain (1) “material, non-public information” within the meaning of the US insider trading regime, and (2) “inside information” within the meaning of MAR, concerning current or prospective Bluefield Group investments. You agree, and agree to advise your representatives and affiliates, who will hereby be deemed to have agreed, that: (1) applicable law, including US securities laws, prohibit any person who has material, non-public information about a company from: (a) purchasing or selling securities of such company (or attempting to do so) or from communicating such information to any other person under circumstances in which it is reasonably foreseeable that such person is likely to purchase or sell such securities; (b) any unlawful disclosure of such information; and (c) any actual or attempted market manipulation, and you hereby agree to refrain from purchasing or selling such securities or communicating such information to others; (2) the EU market abuse regime prohibits the following behaviours: (a) actual or attempted dealing in securities on the basis of inside information relating to those securities, including by trading or by cancelling or amending an order; (b) unlawful disclosure of inside information; and (c) actual or attempted market manipulation, and you hereby agree to refrain from engaging in these prohibited behaviours and otherwise comply with the requirements of the MAR in respect of such information. </a:t>
            </a:r>
          </a:p>
          <a:p>
            <a:pPr marL="0" indent="0">
              <a:lnSpc>
                <a:spcPct val="107000"/>
              </a:lnSpc>
              <a:spcAft>
                <a:spcPts val="800"/>
              </a:spcAft>
              <a:buNone/>
            </a:pPr>
            <a:r>
              <a:rPr lang="en-GB" sz="700" kern="100">
                <a:solidFill>
                  <a:srgbClr val="000000"/>
                </a:solidFill>
                <a:effectLst/>
                <a:ea typeface="Calibri" panose="020F0502020204030204" pitchFamily="34" charset="0"/>
              </a:rPr>
              <a:t>Please note that for additional and important disclosure information, you should refer to the footnotes and endnotes contained within each section of this Presentation, as applicable.</a:t>
            </a:r>
          </a:p>
          <a:p>
            <a:pPr marL="0" indent="0">
              <a:buNone/>
            </a:pPr>
            <a:endParaRPr lang="en-GB" sz="700"/>
          </a:p>
        </p:txBody>
      </p:sp>
    </p:spTree>
    <p:extLst>
      <p:ext uri="{BB962C8B-B14F-4D97-AF65-F5344CB8AC3E}">
        <p14:creationId xmlns:p14="http://schemas.microsoft.com/office/powerpoint/2010/main" val="148867454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BA2A3A34-3895-A0D6-DC1C-55503EC82810}"/>
              </a:ext>
            </a:extLst>
          </p:cNvPr>
          <p:cNvSpPr/>
          <p:nvPr/>
        </p:nvSpPr>
        <p:spPr>
          <a:xfrm>
            <a:off x="5245208" y="1343535"/>
            <a:ext cx="3270142" cy="4587830"/>
          </a:xfrm>
          <a:prstGeom prst="rect">
            <a:avLst/>
          </a:prstGeom>
          <a:solidFill>
            <a:srgbClr val="1A476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R="0" defTabSz="914400" rtl="0" fontAlgn="auto" latinLnBrk="0" hangingPunct="0">
              <a:lnSpc>
                <a:spcPct val="100000"/>
              </a:lnSpc>
              <a:spcBef>
                <a:spcPts val="0"/>
              </a:spcBef>
              <a:spcAft>
                <a:spcPts val="0"/>
              </a:spcAft>
              <a:buClrTx/>
              <a:buSzTx/>
              <a:tabLst/>
            </a:pPr>
            <a:endParaRPr lang="en-GB" sz="1100">
              <a:solidFill>
                <a:schemeClr val="tx1"/>
              </a:solidFill>
              <a:latin typeface="IBM Plex Sans" panose="020B0503050203000203" pitchFamily="34" charset="0"/>
            </a:endParaRPr>
          </a:p>
          <a:p>
            <a:pPr marR="0" defTabSz="914400" rtl="0" fontAlgn="auto" latinLnBrk="0" hangingPunct="0">
              <a:lnSpc>
                <a:spcPct val="100000"/>
              </a:lnSpc>
              <a:spcBef>
                <a:spcPts val="0"/>
              </a:spcBef>
              <a:spcAft>
                <a:spcPts val="0"/>
              </a:spcAft>
              <a:buClrTx/>
              <a:buSzTx/>
              <a:tabLst/>
            </a:pPr>
            <a:endParaRPr lang="en-GB" sz="1100">
              <a:solidFill>
                <a:schemeClr val="tx1"/>
              </a:solidFill>
              <a:latin typeface="IBM Plex Sans" panose="020B0503050203000203" pitchFamily="34" charset="0"/>
            </a:endParaRPr>
          </a:p>
          <a:p>
            <a:pPr marR="0" defTabSz="914400" rtl="0" fontAlgn="auto" latinLnBrk="0" hangingPunct="0">
              <a:lnSpc>
                <a:spcPct val="100000"/>
              </a:lnSpc>
              <a:spcBef>
                <a:spcPts val="0"/>
              </a:spcBef>
              <a:spcAft>
                <a:spcPts val="0"/>
              </a:spcAft>
              <a:buClrTx/>
              <a:buSzTx/>
              <a:tabLst/>
            </a:pPr>
            <a:endParaRPr lang="en-GB" sz="1100">
              <a:solidFill>
                <a:schemeClr val="tx1"/>
              </a:solidFill>
              <a:latin typeface="IBM Plex Sans" panose="020B0503050203000203" pitchFamily="34" charset="0"/>
            </a:endParaRPr>
          </a:p>
          <a:p>
            <a:pPr marR="0" defTabSz="914400" rtl="0" fontAlgn="auto" latinLnBrk="0" hangingPunct="0">
              <a:lnSpc>
                <a:spcPct val="100000"/>
              </a:lnSpc>
              <a:spcBef>
                <a:spcPts val="0"/>
              </a:spcBef>
              <a:spcAft>
                <a:spcPts val="0"/>
              </a:spcAft>
              <a:buClrTx/>
              <a:buSzTx/>
              <a:tabLst/>
            </a:pPr>
            <a:endParaRPr lang="en-GB" sz="1100">
              <a:solidFill>
                <a:schemeClr val="tx1"/>
              </a:solidFill>
              <a:latin typeface="IBM Plex Sans" panose="020B0503050203000203" pitchFamily="34" charset="0"/>
            </a:endParaRPr>
          </a:p>
          <a:p>
            <a:pPr marR="0" defTabSz="914400" rtl="0" fontAlgn="auto" latinLnBrk="0" hangingPunct="0">
              <a:lnSpc>
                <a:spcPct val="100000"/>
              </a:lnSpc>
              <a:spcBef>
                <a:spcPts val="0"/>
              </a:spcBef>
              <a:spcAft>
                <a:spcPts val="0"/>
              </a:spcAft>
              <a:buClrTx/>
              <a:buSzTx/>
              <a:tabLst/>
            </a:pPr>
            <a:endParaRPr lang="en-GB" sz="1100">
              <a:solidFill>
                <a:schemeClr val="tx1"/>
              </a:solidFill>
              <a:latin typeface="IBM Plex Sans" panose="020B0503050203000203" pitchFamily="34" charset="0"/>
            </a:endParaRPr>
          </a:p>
          <a:p>
            <a:pPr marR="0" defTabSz="914400" rtl="0" fontAlgn="auto" latinLnBrk="0" hangingPunct="0">
              <a:lnSpc>
                <a:spcPct val="100000"/>
              </a:lnSpc>
              <a:spcBef>
                <a:spcPts val="0"/>
              </a:spcBef>
              <a:spcAft>
                <a:spcPts val="0"/>
              </a:spcAft>
              <a:buClrTx/>
              <a:buSzTx/>
              <a:tabLst/>
            </a:pPr>
            <a:endParaRPr lang="en-GB" sz="600">
              <a:solidFill>
                <a:schemeClr val="tx1"/>
              </a:solidFill>
              <a:latin typeface="IBM Plex Sans" panose="020B0503050203000203" pitchFamily="34" charset="0"/>
            </a:endParaRPr>
          </a:p>
          <a:p>
            <a:pPr algn="l"/>
            <a:r>
              <a:rPr lang="en-GB" sz="900" b="0" i="0">
                <a:solidFill>
                  <a:srgbClr val="4A4A4A"/>
                </a:solidFill>
                <a:effectLst/>
                <a:latin typeface="IBM Plex Sans" panose="020B0503050203000203" pitchFamily="34" charset="0"/>
              </a:rPr>
              <a:t>``</a:t>
            </a:r>
          </a:p>
        </p:txBody>
      </p:sp>
      <p:sp>
        <p:nvSpPr>
          <p:cNvPr id="2" name="Title 1">
            <a:extLst>
              <a:ext uri="{FF2B5EF4-FFF2-40B4-BE49-F238E27FC236}">
                <a16:creationId xmlns:a16="http://schemas.microsoft.com/office/drawing/2014/main" id="{686CA4C6-2EE2-F206-320F-3E5B29C0F13C}"/>
              </a:ext>
            </a:extLst>
          </p:cNvPr>
          <p:cNvSpPr>
            <a:spLocks noGrp="1"/>
          </p:cNvSpPr>
          <p:nvPr>
            <p:ph type="title"/>
          </p:nvPr>
        </p:nvSpPr>
        <p:spPr/>
        <p:txBody>
          <a:bodyPr/>
          <a:lstStyle/>
          <a:p>
            <a:r>
              <a:rPr lang="en-GB" dirty="0"/>
              <a:t>Bluefield Partners LLP</a:t>
            </a:r>
          </a:p>
        </p:txBody>
      </p:sp>
      <p:sp>
        <p:nvSpPr>
          <p:cNvPr id="3" name="Text Placeholder 2">
            <a:extLst>
              <a:ext uri="{FF2B5EF4-FFF2-40B4-BE49-F238E27FC236}">
                <a16:creationId xmlns:a16="http://schemas.microsoft.com/office/drawing/2014/main" id="{8FA017AB-93C9-89B5-36BE-5E5BC2FF58CD}"/>
              </a:ext>
            </a:extLst>
          </p:cNvPr>
          <p:cNvSpPr>
            <a:spLocks noGrp="1"/>
          </p:cNvSpPr>
          <p:nvPr>
            <p:ph type="body" sz="quarter" idx="10"/>
          </p:nvPr>
        </p:nvSpPr>
        <p:spPr/>
        <p:txBody>
          <a:bodyPr/>
          <a:lstStyle/>
          <a:p>
            <a:r>
              <a:rPr lang="en-GB" dirty="0"/>
              <a:t>Introduction to the Investment Adviser</a:t>
            </a:r>
          </a:p>
        </p:txBody>
      </p:sp>
      <p:sp>
        <p:nvSpPr>
          <p:cNvPr id="4" name="Footer Placeholder 3">
            <a:extLst>
              <a:ext uri="{FF2B5EF4-FFF2-40B4-BE49-F238E27FC236}">
                <a16:creationId xmlns:a16="http://schemas.microsoft.com/office/drawing/2014/main" id="{7BADAAE9-01DF-2912-4D99-E2CF345230C2}"/>
              </a:ext>
            </a:extLst>
          </p:cNvPr>
          <p:cNvSpPr>
            <a:spLocks noGrp="1"/>
          </p:cNvSpPr>
          <p:nvPr>
            <p:ph type="ftr" sz="quarter" idx="3"/>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800" b="0" i="1" u="none" strike="noStrike" kern="0" cap="none" spc="0" normalizeH="0" baseline="0" noProof="0">
              <a:ln>
                <a:noFill/>
              </a:ln>
              <a:solidFill>
                <a:srgbClr val="525252">
                  <a:tint val="75000"/>
                </a:srgbClr>
              </a:solidFill>
              <a:effectLst/>
              <a:uLnTx/>
              <a:uFillTx/>
              <a:latin typeface="IBM Plex Sans" panose="020B0503050203000203" pitchFamily="34" charset="0"/>
              <a:ea typeface="+mn-ea"/>
              <a:cs typeface="Arial" panose="020B0604020202020204" pitchFamily="34" charset="0"/>
              <a:sym typeface="Calibri"/>
            </a:endParaRPr>
          </a:p>
        </p:txBody>
      </p:sp>
      <p:sp>
        <p:nvSpPr>
          <p:cNvPr id="5" name="Slide Number Placeholder 4">
            <a:extLst>
              <a:ext uri="{FF2B5EF4-FFF2-40B4-BE49-F238E27FC236}">
                <a16:creationId xmlns:a16="http://schemas.microsoft.com/office/drawing/2014/main" id="{115FEAAC-A443-97DE-9DEC-F8DFE0889E0B}"/>
              </a:ext>
            </a:extLst>
          </p:cNvPr>
          <p:cNvSpPr>
            <a:spLocks noGrp="1"/>
          </p:cNvSpPr>
          <p:nvPr>
            <p:ph type="sldNum" sz="quarter" idx="4"/>
          </p:nvPr>
        </p:nvSpPr>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4CBE7655-89A8-439C-9363-D907D3BD3A6B}" type="slidenum">
              <a:rPr kumimoji="0" lang="en-GB" sz="800" b="0" i="0" u="none" strike="noStrike" kern="0" cap="none" spc="0" normalizeH="0" baseline="0" noProof="0" smtClean="0">
                <a:ln>
                  <a:noFill/>
                </a:ln>
                <a:solidFill>
                  <a:srgbClr val="525252">
                    <a:tint val="75000"/>
                  </a:srgbClr>
                </a:solidFill>
                <a:effectLst/>
                <a:uLnTx/>
                <a:uFillTx/>
                <a:latin typeface="IBM Plex Sans" panose="020B0503050203000203" pitchFamily="34" charset="0"/>
                <a:ea typeface="+mn-ea"/>
                <a:cs typeface="+mn-cs"/>
                <a:sym typeface="Calibri"/>
              </a:rPr>
              <a:pPr marL="0" marR="0" lvl="0" indent="0" algn="r" defTabSz="914400" rtl="0" eaLnBrk="1" fontAlgn="auto" latinLnBrk="0" hangingPunct="0">
                <a:lnSpc>
                  <a:spcPct val="100000"/>
                </a:lnSpc>
                <a:spcBef>
                  <a:spcPts val="0"/>
                </a:spcBef>
                <a:spcAft>
                  <a:spcPts val="0"/>
                </a:spcAft>
                <a:buClrTx/>
                <a:buSzTx/>
                <a:buFontTx/>
                <a:buNone/>
                <a:tabLst/>
                <a:defRPr/>
              </a:pPr>
              <a:t>2</a:t>
            </a:fld>
            <a:endParaRPr kumimoji="0" lang="en-GB" sz="800" b="0" i="0" u="none" strike="noStrike" kern="0" cap="none" spc="0" normalizeH="0" baseline="0" noProof="0">
              <a:ln>
                <a:noFill/>
              </a:ln>
              <a:solidFill>
                <a:srgbClr val="525252">
                  <a:tint val="75000"/>
                </a:srgbClr>
              </a:solidFill>
              <a:effectLst/>
              <a:uLnTx/>
              <a:uFillTx/>
              <a:latin typeface="IBM Plex Sans" panose="020B0503050203000203" pitchFamily="34" charset="0"/>
              <a:ea typeface="+mn-ea"/>
              <a:cs typeface="+mn-cs"/>
              <a:sym typeface="Calibri"/>
            </a:endParaRPr>
          </a:p>
        </p:txBody>
      </p:sp>
      <p:sp>
        <p:nvSpPr>
          <p:cNvPr id="8" name="Rectangle 7">
            <a:extLst>
              <a:ext uri="{FF2B5EF4-FFF2-40B4-BE49-F238E27FC236}">
                <a16:creationId xmlns:a16="http://schemas.microsoft.com/office/drawing/2014/main" id="{21D87DE9-1DD7-B29C-645A-A8F71483AB96}"/>
              </a:ext>
            </a:extLst>
          </p:cNvPr>
          <p:cNvSpPr/>
          <p:nvPr/>
        </p:nvSpPr>
        <p:spPr>
          <a:xfrm>
            <a:off x="615947" y="1343536"/>
            <a:ext cx="1213074" cy="2085464"/>
          </a:xfrm>
          <a:prstGeom prst="rect">
            <a:avLst/>
          </a:prstGeom>
          <a:solidFill>
            <a:srgbClr val="10395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108000" rIns="108000" bIns="108000" numCol="1" spcCol="38100" rtlCol="0" anchor="t" anchorCtr="0">
            <a:noAutofit/>
          </a:bodyPr>
          <a:lstStyle/>
          <a:p>
            <a:pPr marL="0" marR="0" indent="0" defTabSz="914400" rtl="0" fontAlgn="auto" latinLnBrk="0" hangingPunct="0">
              <a:lnSpc>
                <a:spcPct val="100000"/>
              </a:lnSpc>
              <a:spcBef>
                <a:spcPts val="0"/>
              </a:spcBef>
              <a:spcAft>
                <a:spcPts val="0"/>
              </a:spcAft>
              <a:buClrTx/>
              <a:buSzTx/>
              <a:buFontTx/>
              <a:buNone/>
              <a:tabLst/>
            </a:pPr>
            <a:r>
              <a:rPr lang="en-GB" sz="1200" b="1" dirty="0">
                <a:solidFill>
                  <a:schemeClr val="bg1"/>
                </a:solidFill>
                <a:latin typeface="Calibri" panose="020F0502020204030204" pitchFamily="34" charset="0"/>
                <a:ea typeface="Calibri" panose="020F0502020204030204" pitchFamily="34" charset="0"/>
                <a:cs typeface="Calibri" panose="020F0502020204030204" pitchFamily="34" charset="0"/>
              </a:rPr>
              <a:t>About Bluefield Partners LLP</a:t>
            </a:r>
          </a:p>
        </p:txBody>
      </p:sp>
      <p:sp>
        <p:nvSpPr>
          <p:cNvPr id="16" name="Rectangle 15">
            <a:extLst>
              <a:ext uri="{FF2B5EF4-FFF2-40B4-BE49-F238E27FC236}">
                <a16:creationId xmlns:a16="http://schemas.microsoft.com/office/drawing/2014/main" id="{F527C0E9-604D-F6BC-7568-013EC448ECFC}"/>
              </a:ext>
            </a:extLst>
          </p:cNvPr>
          <p:cNvSpPr/>
          <p:nvPr/>
        </p:nvSpPr>
        <p:spPr>
          <a:xfrm>
            <a:off x="1924295" y="1343535"/>
            <a:ext cx="3017575" cy="2087333"/>
          </a:xfrm>
          <a:prstGeom prst="rect">
            <a:avLst/>
          </a:prstGeom>
          <a:solidFill>
            <a:srgbClr val="EAF2F7"/>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0000" tIns="180000" rIns="180000" bIns="180000" numCol="1" spcCol="38100" rtlCol="0" anchor="ctr">
            <a:noAutofit/>
          </a:bodyPr>
          <a:lstStyle/>
          <a:p>
            <a:pPr marL="171450" indent="-171450" algn="l">
              <a:buFont typeface="Arial" panose="020B0604020202020204" pitchFamily="34" charset="0"/>
              <a:buChar char="•"/>
            </a:pPr>
            <a:r>
              <a:rPr lang="en-GB" sz="1100" b="0" i="0" dirty="0">
                <a:solidFill>
                  <a:srgbClr val="103952"/>
                </a:solidFill>
                <a:effectLst/>
                <a:latin typeface="Calibri" panose="020F0502020204030204" pitchFamily="34" charset="0"/>
                <a:cs typeface="Calibri" panose="020F0502020204030204" pitchFamily="34" charset="0"/>
              </a:rPr>
              <a:t>Bluefield Partners LLP is a London based investment specialist who is the investment adviser to the Bluefield Solar Income Fund.</a:t>
            </a:r>
          </a:p>
          <a:p>
            <a:pPr algn="l"/>
            <a:endParaRPr lang="en-GB" sz="1100" b="0" i="0" dirty="0">
              <a:solidFill>
                <a:srgbClr val="103952"/>
              </a:solidFill>
              <a:effectLst/>
              <a:latin typeface="Calibri" panose="020F0502020204030204" pitchFamily="34" charset="0"/>
              <a:cs typeface="Calibri" panose="020F0502020204030204" pitchFamily="34" charset="0"/>
            </a:endParaRPr>
          </a:p>
          <a:p>
            <a:pPr marL="171450" indent="-171450" algn="l">
              <a:buFont typeface="Arial" panose="020B0604020202020204" pitchFamily="34" charset="0"/>
              <a:buChar char="•"/>
            </a:pPr>
            <a:r>
              <a:rPr lang="en-GB" sz="1100" dirty="0">
                <a:solidFill>
                  <a:srgbClr val="103952"/>
                </a:solidFill>
                <a:latin typeface="Calibri" panose="020F0502020204030204" pitchFamily="34" charset="0"/>
                <a:cs typeface="Calibri" panose="020F0502020204030204" pitchFamily="34" charset="0"/>
              </a:rPr>
              <a:t>Our teams have generated above target returns for our investors across every fund we have established.</a:t>
            </a:r>
          </a:p>
          <a:p>
            <a:pPr marL="171450" indent="-171450">
              <a:buFont typeface="Arial" panose="020B0604020202020204" pitchFamily="34" charset="0"/>
              <a:buChar char="•"/>
            </a:pPr>
            <a:endParaRPr lang="en-GB" sz="1100" dirty="0">
              <a:solidFill>
                <a:srgbClr val="103952"/>
              </a:solidFill>
              <a:latin typeface="Calibri" panose="020F0502020204030204" pitchFamily="34" charset="0"/>
              <a:cs typeface="Calibri" panose="020F0502020204030204" pitchFamily="34" charset="0"/>
            </a:endParaRPr>
          </a:p>
          <a:p>
            <a:pPr marL="171450" indent="-171450" algn="l">
              <a:buFont typeface="Arial" panose="020B0604020202020204" pitchFamily="34" charset="0"/>
              <a:buChar char="•"/>
            </a:pPr>
            <a:r>
              <a:rPr lang="en-GB" sz="1100" dirty="0">
                <a:solidFill>
                  <a:srgbClr val="103952"/>
                </a:solidFill>
                <a:latin typeface="Calibri" panose="020F0502020204030204" pitchFamily="34" charset="0"/>
                <a:cs typeface="Calibri" panose="020F0502020204030204" pitchFamily="34" charset="0"/>
              </a:rPr>
              <a:t>Bluefield’s approach to creating, sustaining and maximising value to the shareholders is a function of having expertise at every part of the investment cycle.</a:t>
            </a:r>
          </a:p>
        </p:txBody>
      </p:sp>
      <p:pic>
        <p:nvPicPr>
          <p:cNvPr id="34" name="Picture 33">
            <a:extLst>
              <a:ext uri="{FF2B5EF4-FFF2-40B4-BE49-F238E27FC236}">
                <a16:creationId xmlns:a16="http://schemas.microsoft.com/office/drawing/2014/main" id="{21848F79-E0E2-8C8D-F36D-4261D113735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235984" y="2117179"/>
            <a:ext cx="852072" cy="800244"/>
          </a:xfrm>
          <a:prstGeom prst="ellipse">
            <a:avLst/>
          </a:prstGeom>
        </p:spPr>
      </p:pic>
      <p:pic>
        <p:nvPicPr>
          <p:cNvPr id="32" name="Picture 31">
            <a:extLst>
              <a:ext uri="{FF2B5EF4-FFF2-40B4-BE49-F238E27FC236}">
                <a16:creationId xmlns:a16="http://schemas.microsoft.com/office/drawing/2014/main" id="{5B84511A-939F-A556-FB78-E28928A1193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642002" y="2153924"/>
            <a:ext cx="852072" cy="800244"/>
          </a:xfrm>
          <a:prstGeom prst="ellipse">
            <a:avLst/>
          </a:prstGeom>
        </p:spPr>
      </p:pic>
      <p:sp>
        <p:nvSpPr>
          <p:cNvPr id="9" name="Rectangle 8">
            <a:extLst>
              <a:ext uri="{FF2B5EF4-FFF2-40B4-BE49-F238E27FC236}">
                <a16:creationId xmlns:a16="http://schemas.microsoft.com/office/drawing/2014/main" id="{5FDE043D-A02D-EE17-838D-98E915BB5945}"/>
              </a:ext>
            </a:extLst>
          </p:cNvPr>
          <p:cNvSpPr/>
          <p:nvPr/>
        </p:nvSpPr>
        <p:spPr>
          <a:xfrm>
            <a:off x="615946" y="3518400"/>
            <a:ext cx="1213074" cy="2412965"/>
          </a:xfrm>
          <a:prstGeom prst="rect">
            <a:avLst/>
          </a:prstGeom>
          <a:solidFill>
            <a:srgbClr val="10395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108000" rIns="108000" bIns="108000" numCol="1" spcCol="38100" rtlCol="0" anchor="t" anchorCtr="0">
            <a:noAutofit/>
          </a:bodyPr>
          <a:lstStyle/>
          <a:p>
            <a:pPr marL="0" marR="0" indent="0" defTabSz="914400" rtl="0" fontAlgn="auto" latinLnBrk="0" hangingPunct="0">
              <a:lnSpc>
                <a:spcPct val="100000"/>
              </a:lnSpc>
              <a:spcBef>
                <a:spcPts val="0"/>
              </a:spcBef>
              <a:spcAft>
                <a:spcPts val="0"/>
              </a:spcAft>
              <a:buClrTx/>
              <a:buSzTx/>
              <a:buFontTx/>
              <a:buNone/>
              <a:tabLst/>
            </a:pPr>
            <a:r>
              <a:rPr lang="en-GB" sz="1200" b="1" dirty="0">
                <a:solidFill>
                  <a:schemeClr val="bg1"/>
                </a:solidFill>
                <a:cs typeface="Calibri" panose="020F0502020204030204" pitchFamily="34" charset="0"/>
              </a:rPr>
              <a:t>Bluefield Solar Income Fund Investment Mandate </a:t>
            </a:r>
          </a:p>
        </p:txBody>
      </p:sp>
      <p:sp>
        <p:nvSpPr>
          <p:cNvPr id="10" name="Rectangle 9">
            <a:extLst>
              <a:ext uri="{FF2B5EF4-FFF2-40B4-BE49-F238E27FC236}">
                <a16:creationId xmlns:a16="http://schemas.microsoft.com/office/drawing/2014/main" id="{F2B5DC92-5546-8738-8EB1-AAB6135DBE5E}"/>
              </a:ext>
            </a:extLst>
          </p:cNvPr>
          <p:cNvSpPr/>
          <p:nvPr/>
        </p:nvSpPr>
        <p:spPr>
          <a:xfrm>
            <a:off x="1924294" y="3518400"/>
            <a:ext cx="3017576" cy="2412965"/>
          </a:xfrm>
          <a:prstGeom prst="rect">
            <a:avLst/>
          </a:prstGeom>
          <a:solidFill>
            <a:srgbClr val="EAF2F7"/>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0000" tIns="180000" rIns="180000" bIns="180000" numCol="1" spcCol="38100" rtlCol="0" anchor="ctr">
            <a:noAutofit/>
          </a:bodyPr>
          <a:lstStyle/>
          <a:p>
            <a:pPr marL="171450" marR="0" indent="-171450"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sz="1100" dirty="0">
                <a:solidFill>
                  <a:srgbClr val="103952"/>
                </a:solidFill>
                <a:latin typeface="Calibri" panose="020F0502020204030204" pitchFamily="34" charset="0"/>
                <a:cs typeface="Calibri" panose="020F0502020204030204" pitchFamily="34" charset="0"/>
              </a:rPr>
              <a:t>Pure-play renewable energy fund, focused on solar PV</a:t>
            </a:r>
          </a:p>
          <a:p>
            <a:pPr marL="171450" marR="0" indent="-171450"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GB" sz="1100" dirty="0">
              <a:solidFill>
                <a:srgbClr val="103952"/>
              </a:solidFill>
              <a:latin typeface="Calibri" panose="020F0502020204030204" pitchFamily="34" charset="0"/>
              <a:cs typeface="Calibri" panose="020F0502020204030204" pitchFamily="34" charset="0"/>
            </a:endParaRPr>
          </a:p>
          <a:p>
            <a:pPr marL="171450" marR="0" indent="-171450"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sz="1100" dirty="0">
                <a:solidFill>
                  <a:srgbClr val="103952"/>
                </a:solidFill>
                <a:latin typeface="Calibri" panose="020F0502020204030204" pitchFamily="34" charset="0"/>
                <a:cs typeface="Calibri" panose="020F0502020204030204" pitchFamily="34" charset="0"/>
              </a:rPr>
              <a:t>Exclusively UK focused, with at least 75% solar, with the ability to invest up to 25% in complementary renewable technologies</a:t>
            </a:r>
          </a:p>
          <a:p>
            <a:pPr marL="171450" marR="0" indent="-171450"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GB" sz="1100" dirty="0">
              <a:solidFill>
                <a:srgbClr val="103952"/>
              </a:solidFill>
              <a:latin typeface="Calibri" panose="020F0502020204030204" pitchFamily="34" charset="0"/>
              <a:cs typeface="Calibri" panose="020F0502020204030204" pitchFamily="34" charset="0"/>
            </a:endParaRPr>
          </a:p>
          <a:p>
            <a:pPr marL="171450" marR="0" indent="-171450"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sz="1100" dirty="0">
                <a:solidFill>
                  <a:srgbClr val="103952"/>
                </a:solidFill>
                <a:latin typeface="Calibri" panose="020F0502020204030204" pitchFamily="34" charset="0"/>
                <a:cs typeface="Calibri" panose="020F0502020204030204" pitchFamily="34" charset="0"/>
              </a:rPr>
              <a:t>Sterling income with a progressive dividend policy</a:t>
            </a:r>
          </a:p>
          <a:p>
            <a:pPr marL="171450" marR="0" indent="-171450"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GB" sz="1100" dirty="0">
              <a:solidFill>
                <a:srgbClr val="103952"/>
              </a:solidFill>
              <a:latin typeface="Calibri" panose="020F0502020204030204" pitchFamily="34" charset="0"/>
              <a:cs typeface="Calibri" panose="020F0502020204030204" pitchFamily="34" charset="0"/>
            </a:endParaRPr>
          </a:p>
          <a:p>
            <a:pPr marL="171450" marR="0" indent="-171450"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sz="1100" dirty="0">
                <a:solidFill>
                  <a:srgbClr val="103952"/>
                </a:solidFill>
                <a:latin typeface="Calibri" panose="020F0502020204030204" pitchFamily="34" charset="0"/>
                <a:cs typeface="Calibri" panose="020F0502020204030204" pitchFamily="34" charset="0"/>
              </a:rPr>
              <a:t>Maximise earnings through focusing on operational performance and PPA strategy</a:t>
            </a:r>
          </a:p>
        </p:txBody>
      </p:sp>
      <p:sp>
        <p:nvSpPr>
          <p:cNvPr id="14" name="Rectangle 13">
            <a:extLst>
              <a:ext uri="{FF2B5EF4-FFF2-40B4-BE49-F238E27FC236}">
                <a16:creationId xmlns:a16="http://schemas.microsoft.com/office/drawing/2014/main" id="{FA7D8342-71B1-ABD7-3DEB-D85B14A09FBE}"/>
              </a:ext>
            </a:extLst>
          </p:cNvPr>
          <p:cNvSpPr/>
          <p:nvPr/>
        </p:nvSpPr>
        <p:spPr>
          <a:xfrm>
            <a:off x="5642002" y="1634770"/>
            <a:ext cx="2616974" cy="277200"/>
          </a:xfrm>
          <a:prstGeom prst="rect">
            <a:avLst/>
          </a:prstGeom>
          <a:solidFill>
            <a:srgbClr val="67BF7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GB" sz="1200" b="1">
                <a:solidFill>
                  <a:schemeClr val="bg1"/>
                </a:solidFill>
                <a:latin typeface="Calibri" panose="020F0502020204030204" pitchFamily="34" charset="0"/>
                <a:cs typeface="Calibri" panose="020F0502020204030204" pitchFamily="34" charset="0"/>
              </a:rPr>
              <a:t>Speakers</a:t>
            </a:r>
            <a:endParaRPr kumimoji="0" lang="en-GB" sz="1200" b="1" i="0" u="none" strike="noStrike" cap="none" spc="0" normalizeH="0" baseline="30000">
              <a:ln>
                <a:noFill/>
              </a:ln>
              <a:solidFill>
                <a:schemeClr val="bg1"/>
              </a:solidFill>
              <a:effectLst/>
              <a:uFillTx/>
              <a:latin typeface="Calibri" panose="020F0502020204030204" pitchFamily="34" charset="0"/>
              <a:cs typeface="Calibri" panose="020F0502020204030204" pitchFamily="34" charset="0"/>
              <a:sym typeface="Calibri"/>
            </a:endParaRPr>
          </a:p>
        </p:txBody>
      </p:sp>
      <p:sp>
        <p:nvSpPr>
          <p:cNvPr id="15" name="TextBox 14">
            <a:extLst>
              <a:ext uri="{FF2B5EF4-FFF2-40B4-BE49-F238E27FC236}">
                <a16:creationId xmlns:a16="http://schemas.microsoft.com/office/drawing/2014/main" id="{FBADB5AE-72D0-046F-D1DD-B2B75ACB8DB5}"/>
              </a:ext>
            </a:extLst>
          </p:cNvPr>
          <p:cNvSpPr txBox="1"/>
          <p:nvPr/>
        </p:nvSpPr>
        <p:spPr>
          <a:xfrm>
            <a:off x="5499406" y="3623043"/>
            <a:ext cx="1179928" cy="2308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900" b="0"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Calibri"/>
              </a:rPr>
              <a:t>James Armstrong is a founder of the Investment Adviser with 17 years of renewable energy experience. </a:t>
            </a:r>
          </a:p>
          <a:p>
            <a:pPr marL="0" marR="0" indent="0" algn="l" defTabSz="914400" rtl="0" fontAlgn="auto" latinLnBrk="0" hangingPunct="0">
              <a:lnSpc>
                <a:spcPct val="100000"/>
              </a:lnSpc>
              <a:spcBef>
                <a:spcPts val="0"/>
              </a:spcBef>
              <a:spcAft>
                <a:spcPts val="0"/>
              </a:spcAft>
              <a:buClrTx/>
              <a:buSzTx/>
              <a:buFontTx/>
              <a:buNone/>
              <a:tabLst/>
            </a:pPr>
            <a:endParaRPr kumimoji="0" lang="en-GB" sz="900" b="0"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Calibri"/>
            </a:endParaRPr>
          </a:p>
          <a:p>
            <a:pPr marL="0" marR="0" indent="0" algn="l" defTabSz="914400" rtl="0" fontAlgn="auto" latinLnBrk="0" hangingPunct="0">
              <a:lnSpc>
                <a:spcPct val="100000"/>
              </a:lnSpc>
              <a:spcBef>
                <a:spcPts val="0"/>
              </a:spcBef>
              <a:spcAft>
                <a:spcPts val="0"/>
              </a:spcAft>
              <a:buClrTx/>
              <a:buSzTx/>
              <a:buFontTx/>
              <a:buNone/>
              <a:tabLst/>
            </a:pPr>
            <a:r>
              <a:rPr kumimoji="0" lang="en-GB" sz="900" b="0"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Calibri"/>
              </a:rPr>
              <a:t>James has been involved in </a:t>
            </a:r>
            <a:r>
              <a:rPr lang="en-GB" sz="900" dirty="0">
                <a:solidFill>
                  <a:schemeClr val="bg1"/>
                </a:solidFill>
                <a:latin typeface="Calibri" panose="020F0502020204030204" pitchFamily="34" charset="0"/>
                <a:cs typeface="Calibri" panose="020F0502020204030204" pitchFamily="34" charset="0"/>
              </a:rPr>
              <a:t>£1.65 </a:t>
            </a:r>
            <a:r>
              <a:rPr kumimoji="0" lang="en-GB" sz="900" b="0"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Calibri"/>
              </a:rPr>
              <a:t>billion of UK and European energy transactions and over £520 million third-party financing at Bluefield. </a:t>
            </a:r>
          </a:p>
          <a:p>
            <a:pPr marL="0" marR="0" indent="0" algn="l" defTabSz="914400" rtl="0" fontAlgn="auto" latinLnBrk="0" hangingPunct="0">
              <a:lnSpc>
                <a:spcPct val="100000"/>
              </a:lnSpc>
              <a:spcBef>
                <a:spcPts val="0"/>
              </a:spcBef>
              <a:spcAft>
                <a:spcPts val="0"/>
              </a:spcAft>
              <a:buClrTx/>
              <a:buSzTx/>
              <a:buFontTx/>
              <a:buNone/>
              <a:tabLst/>
            </a:pPr>
            <a:endParaRPr kumimoji="0" lang="en-GB" sz="900" b="0"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Calibri"/>
            </a:endParaRPr>
          </a:p>
        </p:txBody>
      </p:sp>
      <p:sp>
        <p:nvSpPr>
          <p:cNvPr id="17" name="TextBox 16">
            <a:extLst>
              <a:ext uri="{FF2B5EF4-FFF2-40B4-BE49-F238E27FC236}">
                <a16:creationId xmlns:a16="http://schemas.microsoft.com/office/drawing/2014/main" id="{5189C1D5-BB01-AEDA-90CA-8D8505CC6DB0}"/>
              </a:ext>
            </a:extLst>
          </p:cNvPr>
          <p:cNvSpPr txBox="1"/>
          <p:nvPr/>
        </p:nvSpPr>
        <p:spPr>
          <a:xfrm>
            <a:off x="7084761" y="3623043"/>
            <a:ext cx="1179928" cy="21698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900" b="0"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Calibri"/>
              </a:rPr>
              <a:t>Neil is a partner at Bluefield Partners LLP and oversees Bluefield’s UK solar income fund.</a:t>
            </a:r>
          </a:p>
          <a:p>
            <a:pPr marL="0" marR="0" indent="0" algn="l" defTabSz="914400" rtl="0" fontAlgn="auto" latinLnBrk="0" hangingPunct="0">
              <a:lnSpc>
                <a:spcPct val="100000"/>
              </a:lnSpc>
              <a:spcBef>
                <a:spcPts val="0"/>
              </a:spcBef>
              <a:spcAft>
                <a:spcPts val="0"/>
              </a:spcAft>
              <a:buClrTx/>
              <a:buSzTx/>
              <a:buFontTx/>
              <a:buNone/>
              <a:tabLst/>
            </a:pPr>
            <a:endParaRPr kumimoji="0" lang="en-GB" sz="900" b="0"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Calibri"/>
            </a:endParaRPr>
          </a:p>
          <a:p>
            <a:pPr marL="0" marR="0" indent="0" algn="l" defTabSz="914400" rtl="0" fontAlgn="auto" latinLnBrk="0" hangingPunct="0">
              <a:lnSpc>
                <a:spcPct val="100000"/>
              </a:lnSpc>
              <a:spcBef>
                <a:spcPts val="0"/>
              </a:spcBef>
              <a:spcAft>
                <a:spcPts val="0"/>
              </a:spcAft>
              <a:buClrTx/>
              <a:buSzTx/>
              <a:buFontTx/>
              <a:buNone/>
              <a:tabLst/>
            </a:pPr>
            <a:r>
              <a:rPr kumimoji="0" lang="en-GB" sz="900" b="0"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Calibri"/>
              </a:rPr>
              <a:t>Since joining Bluefield in 2013, Neil has been involved in over </a:t>
            </a:r>
            <a:r>
              <a:rPr lang="en-GB" sz="900" dirty="0">
                <a:solidFill>
                  <a:schemeClr val="bg1"/>
                </a:solidFill>
                <a:latin typeface="Calibri" panose="020F0502020204030204" pitchFamily="34" charset="0"/>
                <a:cs typeface="Calibri" panose="020F0502020204030204" pitchFamily="34" charset="0"/>
              </a:rPr>
              <a:t>£900</a:t>
            </a:r>
            <a:r>
              <a:rPr kumimoji="0" lang="en-GB" sz="900" b="0"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Calibri"/>
              </a:rPr>
              <a:t> million of UK solar deals and arranged in excess of </a:t>
            </a:r>
            <a:r>
              <a:rPr lang="en-GB" sz="900" dirty="0">
                <a:solidFill>
                  <a:schemeClr val="bg1"/>
                </a:solidFill>
                <a:latin typeface="Calibri" panose="020F0502020204030204" pitchFamily="34" charset="0"/>
                <a:cs typeface="Calibri" panose="020F0502020204030204" pitchFamily="34" charset="0"/>
              </a:rPr>
              <a:t>£470</a:t>
            </a:r>
            <a:r>
              <a:rPr kumimoji="0" lang="en-GB" sz="900" b="0"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Calibri"/>
              </a:rPr>
              <a:t> million of both short- and long-term 3rd party financing.</a:t>
            </a:r>
          </a:p>
        </p:txBody>
      </p:sp>
      <p:sp>
        <p:nvSpPr>
          <p:cNvPr id="18" name="TextBox 17">
            <a:extLst>
              <a:ext uri="{FF2B5EF4-FFF2-40B4-BE49-F238E27FC236}">
                <a16:creationId xmlns:a16="http://schemas.microsoft.com/office/drawing/2014/main" id="{D4ADD8DF-25BB-6C7D-733D-0B9BC030C931}"/>
              </a:ext>
            </a:extLst>
          </p:cNvPr>
          <p:cNvSpPr txBox="1"/>
          <p:nvPr/>
        </p:nvSpPr>
        <p:spPr>
          <a:xfrm>
            <a:off x="5486703" y="3027308"/>
            <a:ext cx="1179928"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GB" sz="1400" b="1">
                <a:solidFill>
                  <a:schemeClr val="bg1"/>
                </a:solidFill>
                <a:latin typeface="Georgia" panose="02040502050405020303" pitchFamily="18" charset="0"/>
              </a:rPr>
              <a:t>James Armstrong</a:t>
            </a:r>
            <a:endParaRPr kumimoji="0" lang="en-GB" sz="1400" b="1" i="0" u="none" strike="noStrike" cap="none" spc="0" normalizeH="0" baseline="0">
              <a:ln>
                <a:noFill/>
              </a:ln>
              <a:solidFill>
                <a:schemeClr val="bg1"/>
              </a:solidFill>
              <a:effectLst/>
              <a:uFillTx/>
              <a:latin typeface="Georgia" panose="02040502050405020303" pitchFamily="18" charset="0"/>
              <a:sym typeface="Calibri"/>
            </a:endParaRPr>
          </a:p>
        </p:txBody>
      </p:sp>
      <p:sp>
        <p:nvSpPr>
          <p:cNvPr id="19" name="TextBox 18">
            <a:extLst>
              <a:ext uri="{FF2B5EF4-FFF2-40B4-BE49-F238E27FC236}">
                <a16:creationId xmlns:a16="http://schemas.microsoft.com/office/drawing/2014/main" id="{65430633-AB6A-611F-AE9A-A4AC580BB2DB}"/>
              </a:ext>
            </a:extLst>
          </p:cNvPr>
          <p:cNvSpPr txBox="1"/>
          <p:nvPr/>
        </p:nvSpPr>
        <p:spPr>
          <a:xfrm>
            <a:off x="7072055" y="3027308"/>
            <a:ext cx="1179928"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GB" sz="1400" b="1">
                <a:solidFill>
                  <a:schemeClr val="bg1"/>
                </a:solidFill>
                <a:latin typeface="Georgia" panose="02040502050405020303" pitchFamily="18" charset="0"/>
              </a:rPr>
              <a:t>Neil </a:t>
            </a:r>
          </a:p>
          <a:p>
            <a:pPr marL="0" marR="0" indent="0" algn="ctr" defTabSz="914400" rtl="0" fontAlgn="auto" latinLnBrk="0" hangingPunct="0">
              <a:lnSpc>
                <a:spcPct val="100000"/>
              </a:lnSpc>
              <a:spcBef>
                <a:spcPts val="0"/>
              </a:spcBef>
              <a:spcAft>
                <a:spcPts val="0"/>
              </a:spcAft>
              <a:buClrTx/>
              <a:buSzTx/>
              <a:buFontTx/>
              <a:buNone/>
              <a:tabLst/>
            </a:pPr>
            <a:r>
              <a:rPr lang="en-GB" sz="1400" b="1">
                <a:solidFill>
                  <a:schemeClr val="bg1"/>
                </a:solidFill>
                <a:latin typeface="Georgia" panose="02040502050405020303" pitchFamily="18" charset="0"/>
              </a:rPr>
              <a:t>Wood</a:t>
            </a:r>
            <a:endParaRPr kumimoji="0" lang="en-GB" sz="1400" b="1" i="0" u="none" strike="noStrike" cap="none" spc="0" normalizeH="0" baseline="0">
              <a:ln>
                <a:noFill/>
              </a:ln>
              <a:solidFill>
                <a:schemeClr val="bg1"/>
              </a:solidFill>
              <a:effectLst/>
              <a:uFillTx/>
              <a:latin typeface="Georgia" panose="02040502050405020303" pitchFamily="18" charset="0"/>
              <a:sym typeface="Calibri"/>
            </a:endParaRPr>
          </a:p>
        </p:txBody>
      </p:sp>
      <p:sp>
        <p:nvSpPr>
          <p:cNvPr id="6" name="Rectangle 5">
            <a:extLst>
              <a:ext uri="{FF2B5EF4-FFF2-40B4-BE49-F238E27FC236}">
                <a16:creationId xmlns:a16="http://schemas.microsoft.com/office/drawing/2014/main" id="{9F5E057E-6CCA-7946-76AF-9A69A5963EF2}"/>
              </a:ext>
            </a:extLst>
          </p:cNvPr>
          <p:cNvSpPr/>
          <p:nvPr/>
        </p:nvSpPr>
        <p:spPr>
          <a:xfrm rot="10800000">
            <a:off x="374119" y="654666"/>
            <a:ext cx="45719" cy="545498"/>
          </a:xfrm>
          <a:prstGeom prst="rect">
            <a:avLst/>
          </a:prstGeom>
          <a:gradFill>
            <a:gsLst>
              <a:gs pos="0">
                <a:schemeClr val="bg1"/>
              </a:gs>
              <a:gs pos="100000">
                <a:srgbClr val="EDB525"/>
              </a:gs>
            </a:gsLst>
            <a:lin ang="5400000" scaled="1"/>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lang="en-US" sz="1200" b="1">
              <a:solidFill>
                <a:schemeClr val="bg1"/>
              </a:solidFill>
              <a:latin typeface="IBM Plex Sans" panose="020B0503050203000203" pitchFamily="34" charset="0"/>
            </a:endParaRPr>
          </a:p>
        </p:txBody>
      </p:sp>
    </p:spTree>
    <p:extLst>
      <p:ext uri="{BB962C8B-B14F-4D97-AF65-F5344CB8AC3E}">
        <p14:creationId xmlns:p14="http://schemas.microsoft.com/office/powerpoint/2010/main" val="2769215035"/>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79DE537-BD13-7B94-9C12-2B1E63D18878}"/>
              </a:ext>
            </a:extLst>
          </p:cNvPr>
          <p:cNvGrpSpPr/>
          <p:nvPr/>
        </p:nvGrpSpPr>
        <p:grpSpPr>
          <a:xfrm>
            <a:off x="0" y="-1"/>
            <a:ext cx="9143999" cy="6867489"/>
            <a:chOff x="0" y="-1"/>
            <a:chExt cx="9143999" cy="6867489"/>
          </a:xfrm>
        </p:grpSpPr>
        <p:pic>
          <p:nvPicPr>
            <p:cNvPr id="11" name="Picture 10">
              <a:extLst>
                <a:ext uri="{FF2B5EF4-FFF2-40B4-BE49-F238E27FC236}">
                  <a16:creationId xmlns:a16="http://schemas.microsoft.com/office/drawing/2014/main" id="{97A19F83-6499-0C08-DED2-3780A18FC4F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209351" y="-1"/>
              <a:ext cx="5934648" cy="6858000"/>
            </a:xfrm>
            <a:prstGeom prst="rect">
              <a:avLst/>
            </a:prstGeom>
          </p:spPr>
        </p:pic>
        <p:sp>
          <p:nvSpPr>
            <p:cNvPr id="10" name="Rectangle 9">
              <a:extLst>
                <a:ext uri="{FF2B5EF4-FFF2-40B4-BE49-F238E27FC236}">
                  <a16:creationId xmlns:a16="http://schemas.microsoft.com/office/drawing/2014/main" id="{AE6E2EA7-8960-D4E7-4EE7-059981D448F9}"/>
                </a:ext>
              </a:extLst>
            </p:cNvPr>
            <p:cNvSpPr/>
            <p:nvPr/>
          </p:nvSpPr>
          <p:spPr>
            <a:xfrm>
              <a:off x="0" y="0"/>
              <a:ext cx="3754573" cy="6867488"/>
            </a:xfrm>
            <a:prstGeom prst="rect">
              <a:avLst/>
            </a:prstGeom>
            <a:solidFill>
              <a:srgbClr val="67BF7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lang="en-US" sz="1200" b="1">
                <a:solidFill>
                  <a:schemeClr val="bg1"/>
                </a:solidFill>
                <a:latin typeface="IBM Plex Sans" panose="020B0503050203000203" pitchFamily="34" charset="0"/>
              </a:endParaRPr>
            </a:p>
          </p:txBody>
        </p:sp>
        <p:pic>
          <p:nvPicPr>
            <p:cNvPr id="5" name="Picture 4">
              <a:extLst>
                <a:ext uri="{FF2B5EF4-FFF2-40B4-BE49-F238E27FC236}">
                  <a16:creationId xmlns:a16="http://schemas.microsoft.com/office/drawing/2014/main" id="{2725B7C1-3A84-963F-9E50-9FD61D33723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2991060" y="714549"/>
              <a:ext cx="6867487" cy="5438391"/>
            </a:xfrm>
            <a:prstGeom prst="rect">
              <a:avLst/>
            </a:prstGeom>
          </p:spPr>
        </p:pic>
      </p:grpSp>
      <p:sp>
        <p:nvSpPr>
          <p:cNvPr id="6" name="Text Placeholder 5">
            <a:extLst>
              <a:ext uri="{FF2B5EF4-FFF2-40B4-BE49-F238E27FC236}">
                <a16:creationId xmlns:a16="http://schemas.microsoft.com/office/drawing/2014/main" id="{223FC80D-D872-A1B8-FA90-CB21CE40016F}"/>
              </a:ext>
            </a:extLst>
          </p:cNvPr>
          <p:cNvSpPr>
            <a:spLocks noGrp="1"/>
          </p:cNvSpPr>
          <p:nvPr>
            <p:ph type="body" sz="quarter" idx="11"/>
          </p:nvPr>
        </p:nvSpPr>
        <p:spPr>
          <a:xfrm>
            <a:off x="615948" y="1603657"/>
            <a:ext cx="3754573" cy="632289"/>
          </a:xfrm>
        </p:spPr>
        <p:txBody>
          <a:bodyPr wrap="square">
            <a:spAutoFit/>
          </a:bodyPr>
          <a:lstStyle/>
          <a:p>
            <a:pPr marL="0" indent="0">
              <a:lnSpc>
                <a:spcPct val="107000"/>
              </a:lnSpc>
              <a:spcAft>
                <a:spcPts val="800"/>
              </a:spcAft>
              <a:buNone/>
            </a:pPr>
            <a:r>
              <a:rPr lang="en-GB" sz="4000" b="1">
                <a:solidFill>
                  <a:schemeClr val="bg1"/>
                </a:solidFill>
                <a:latin typeface="Georgia" panose="02040502050405020303" pitchFamily="18" charset="0"/>
                <a:cs typeface="Times New Roman" panose="02020603050405020304" pitchFamily="18" charset="0"/>
              </a:rPr>
              <a:t>Appendix</a:t>
            </a:r>
            <a:endParaRPr lang="en-GB" sz="1800" b="1">
              <a:solidFill>
                <a:schemeClr val="bg1"/>
              </a:solidFill>
              <a:latin typeface="Georgia" panose="02040502050405020303" pitchFamily="18" charset="0"/>
              <a:cs typeface="Times New Roman" panose="02020603050405020304" pitchFamily="18" charset="0"/>
            </a:endParaRPr>
          </a:p>
        </p:txBody>
      </p:sp>
      <p:sp>
        <p:nvSpPr>
          <p:cNvPr id="18" name="Title 12">
            <a:extLst>
              <a:ext uri="{FF2B5EF4-FFF2-40B4-BE49-F238E27FC236}">
                <a16:creationId xmlns:a16="http://schemas.microsoft.com/office/drawing/2014/main" id="{17423FF4-3B13-D5CE-BAD0-B694E4D2DAC5}"/>
              </a:ext>
            </a:extLst>
          </p:cNvPr>
          <p:cNvSpPr>
            <a:spLocks noGrp="1"/>
          </p:cNvSpPr>
          <p:nvPr>
            <p:ph type="title"/>
          </p:nvPr>
        </p:nvSpPr>
        <p:spPr>
          <a:xfrm>
            <a:off x="628651" y="5563891"/>
            <a:ext cx="2580700" cy="894791"/>
          </a:xfrm>
        </p:spPr>
        <p:txBody>
          <a:bodyPr anchor="t" anchorCtr="0">
            <a:normAutofit/>
          </a:bodyPr>
          <a:lstStyle/>
          <a:p>
            <a:r>
              <a:rPr lang="en-GB" sz="2000"/>
              <a:t>A Decade of </a:t>
            </a:r>
            <a:br>
              <a:rPr lang="en-GB" sz="2000"/>
            </a:br>
            <a:r>
              <a:rPr lang="en-GB" sz="2000"/>
              <a:t>Sustainable </a:t>
            </a:r>
            <a:br>
              <a:rPr lang="en-GB" sz="2000"/>
            </a:br>
            <a:r>
              <a:rPr lang="en-GB" sz="2000"/>
              <a:t>Returns</a:t>
            </a:r>
          </a:p>
        </p:txBody>
      </p:sp>
    </p:spTree>
    <p:extLst>
      <p:ext uri="{BB962C8B-B14F-4D97-AF65-F5344CB8AC3E}">
        <p14:creationId xmlns:p14="http://schemas.microsoft.com/office/powerpoint/2010/main" val="2610001157"/>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53EBB-5690-BAC3-6FF8-4434665406AE}"/>
            </a:ext>
          </a:extLst>
        </p:cNvPr>
        <p:cNvGrpSpPr/>
        <p:nvPr/>
      </p:nvGrpSpPr>
      <p:grpSpPr>
        <a:xfrm>
          <a:off x="0" y="0"/>
          <a:ext cx="0" cy="0"/>
          <a:chOff x="0" y="0"/>
          <a:chExt cx="0" cy="0"/>
        </a:xfrm>
      </p:grpSpPr>
      <p:sp>
        <p:nvSpPr>
          <p:cNvPr id="9" name="Freeform: Shape 8">
            <a:extLst>
              <a:ext uri="{FF2B5EF4-FFF2-40B4-BE49-F238E27FC236}">
                <a16:creationId xmlns:a16="http://schemas.microsoft.com/office/drawing/2014/main" id="{592C549A-0280-A77B-E895-98F67741CBB9}"/>
              </a:ext>
            </a:extLst>
          </p:cNvPr>
          <p:cNvSpPr/>
          <p:nvPr/>
        </p:nvSpPr>
        <p:spPr>
          <a:xfrm>
            <a:off x="619046" y="1345269"/>
            <a:ext cx="3949554" cy="2293049"/>
          </a:xfrm>
          <a:custGeom>
            <a:avLst/>
            <a:gdLst>
              <a:gd name="connsiteX0" fmla="*/ 0 w 2293048"/>
              <a:gd name="connsiteY0" fmla="*/ 0 h 3949553"/>
              <a:gd name="connsiteX1" fmla="*/ 1910866 w 2293048"/>
              <a:gd name="connsiteY1" fmla="*/ 0 h 3949553"/>
              <a:gd name="connsiteX2" fmla="*/ 2293048 w 2293048"/>
              <a:gd name="connsiteY2" fmla="*/ 382182 h 3949553"/>
              <a:gd name="connsiteX3" fmla="*/ 2293048 w 2293048"/>
              <a:gd name="connsiteY3" fmla="*/ 3949553 h 3949553"/>
              <a:gd name="connsiteX4" fmla="*/ 0 w 2293048"/>
              <a:gd name="connsiteY4" fmla="*/ 3949553 h 3949553"/>
              <a:gd name="connsiteX5" fmla="*/ 0 w 2293048"/>
              <a:gd name="connsiteY5" fmla="*/ 0 h 3949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3048" h="3949553">
                <a:moveTo>
                  <a:pt x="0" y="3949552"/>
                </a:moveTo>
                <a:lnTo>
                  <a:pt x="0" y="658272"/>
                </a:lnTo>
                <a:cubicBezTo>
                  <a:pt x="0" y="294719"/>
                  <a:pt x="99343" y="1"/>
                  <a:pt x="221889" y="1"/>
                </a:cubicBezTo>
                <a:lnTo>
                  <a:pt x="2293048" y="1"/>
                </a:lnTo>
                <a:lnTo>
                  <a:pt x="2293048" y="3949552"/>
                </a:lnTo>
                <a:lnTo>
                  <a:pt x="0" y="3949552"/>
                </a:lnTo>
                <a:close/>
              </a:path>
            </a:pathLst>
          </a:custGeom>
          <a:noFill/>
          <a:ln w="57150">
            <a:solidFill>
              <a:srgbClr val="67BF7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2241" tIns="142239" rIns="142240" bIns="715503" numCol="1" spcCol="1270" anchor="b" anchorCtr="0">
            <a:noAutofit/>
          </a:bodyPr>
          <a:lstStyle/>
          <a:p>
            <a:pPr marL="0" lvl="0" indent="0" algn="ctr" defTabSz="889000">
              <a:lnSpc>
                <a:spcPct val="90000"/>
              </a:lnSpc>
              <a:spcBef>
                <a:spcPct val="0"/>
              </a:spcBef>
              <a:spcAft>
                <a:spcPct val="35000"/>
              </a:spcAft>
              <a:buNone/>
            </a:pPr>
            <a:endParaRPr lang="en-GB" sz="2000" b="1" kern="1200">
              <a:solidFill>
                <a:schemeClr val="bg2">
                  <a:lumMod val="10000"/>
                </a:schemeClr>
              </a:solidFill>
            </a:endParaRPr>
          </a:p>
        </p:txBody>
      </p:sp>
      <p:sp>
        <p:nvSpPr>
          <p:cNvPr id="11" name="Freeform: Shape 10">
            <a:extLst>
              <a:ext uri="{FF2B5EF4-FFF2-40B4-BE49-F238E27FC236}">
                <a16:creationId xmlns:a16="http://schemas.microsoft.com/office/drawing/2014/main" id="{36E350DA-5468-F715-B09E-B2157BF9DA5C}"/>
              </a:ext>
            </a:extLst>
          </p:cNvPr>
          <p:cNvSpPr/>
          <p:nvPr/>
        </p:nvSpPr>
        <p:spPr>
          <a:xfrm>
            <a:off x="4565797" y="1345269"/>
            <a:ext cx="3949553" cy="2293048"/>
          </a:xfrm>
          <a:custGeom>
            <a:avLst/>
            <a:gdLst>
              <a:gd name="connsiteX0" fmla="*/ 0 w 3949553"/>
              <a:gd name="connsiteY0" fmla="*/ 0 h 2293048"/>
              <a:gd name="connsiteX1" fmla="*/ 3567371 w 3949553"/>
              <a:gd name="connsiteY1" fmla="*/ 0 h 2293048"/>
              <a:gd name="connsiteX2" fmla="*/ 3949553 w 3949553"/>
              <a:gd name="connsiteY2" fmla="*/ 382182 h 2293048"/>
              <a:gd name="connsiteX3" fmla="*/ 3949553 w 3949553"/>
              <a:gd name="connsiteY3" fmla="*/ 2293048 h 2293048"/>
              <a:gd name="connsiteX4" fmla="*/ 0 w 3949553"/>
              <a:gd name="connsiteY4" fmla="*/ 2293048 h 2293048"/>
              <a:gd name="connsiteX5" fmla="*/ 0 w 3949553"/>
              <a:gd name="connsiteY5" fmla="*/ 0 h 229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9553" h="2293048">
                <a:moveTo>
                  <a:pt x="0" y="0"/>
                </a:moveTo>
                <a:lnTo>
                  <a:pt x="3567371" y="0"/>
                </a:lnTo>
                <a:cubicBezTo>
                  <a:pt x="3778444" y="0"/>
                  <a:pt x="3949553" y="171109"/>
                  <a:pt x="3949553" y="382182"/>
                </a:cubicBezTo>
                <a:lnTo>
                  <a:pt x="3949553" y="2293048"/>
                </a:lnTo>
                <a:lnTo>
                  <a:pt x="0" y="2293048"/>
                </a:lnTo>
                <a:lnTo>
                  <a:pt x="0" y="0"/>
                </a:lnTo>
                <a:close/>
              </a:path>
            </a:pathLst>
          </a:custGeom>
          <a:noFill/>
          <a:ln w="57150">
            <a:solidFill>
              <a:srgbClr val="DC5F5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2240" tIns="142240" rIns="142240" bIns="715502" numCol="1" spcCol="1270" anchor="b" anchorCtr="0">
            <a:noAutofit/>
          </a:bodyPr>
          <a:lstStyle/>
          <a:p>
            <a:pPr marL="0" lvl="0" indent="0" algn="ctr" defTabSz="889000">
              <a:lnSpc>
                <a:spcPct val="90000"/>
              </a:lnSpc>
              <a:spcBef>
                <a:spcPct val="0"/>
              </a:spcBef>
              <a:spcAft>
                <a:spcPct val="35000"/>
              </a:spcAft>
              <a:buNone/>
            </a:pPr>
            <a:endParaRPr lang="en-GB" sz="2000" b="1" kern="1200">
              <a:solidFill>
                <a:schemeClr val="bg2">
                  <a:lumMod val="10000"/>
                </a:schemeClr>
              </a:solidFill>
            </a:endParaRPr>
          </a:p>
        </p:txBody>
      </p:sp>
      <p:sp>
        <p:nvSpPr>
          <p:cNvPr id="12" name="Freeform: Shape 11">
            <a:extLst>
              <a:ext uri="{FF2B5EF4-FFF2-40B4-BE49-F238E27FC236}">
                <a16:creationId xmlns:a16="http://schemas.microsoft.com/office/drawing/2014/main" id="{02A8083A-F493-3D26-48D9-A2C54931C1F6}"/>
              </a:ext>
            </a:extLst>
          </p:cNvPr>
          <p:cNvSpPr/>
          <p:nvPr/>
        </p:nvSpPr>
        <p:spPr>
          <a:xfrm>
            <a:off x="616243" y="3638316"/>
            <a:ext cx="3949553" cy="2293049"/>
          </a:xfrm>
          <a:custGeom>
            <a:avLst/>
            <a:gdLst>
              <a:gd name="connsiteX0" fmla="*/ 0 w 3949553"/>
              <a:gd name="connsiteY0" fmla="*/ 0 h 2293048"/>
              <a:gd name="connsiteX1" fmla="*/ 3567371 w 3949553"/>
              <a:gd name="connsiteY1" fmla="*/ 0 h 2293048"/>
              <a:gd name="connsiteX2" fmla="*/ 3949553 w 3949553"/>
              <a:gd name="connsiteY2" fmla="*/ 382182 h 2293048"/>
              <a:gd name="connsiteX3" fmla="*/ 3949553 w 3949553"/>
              <a:gd name="connsiteY3" fmla="*/ 2293048 h 2293048"/>
              <a:gd name="connsiteX4" fmla="*/ 0 w 3949553"/>
              <a:gd name="connsiteY4" fmla="*/ 2293048 h 2293048"/>
              <a:gd name="connsiteX5" fmla="*/ 0 w 3949553"/>
              <a:gd name="connsiteY5" fmla="*/ 0 h 229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9553" h="2293048">
                <a:moveTo>
                  <a:pt x="3949553" y="2293048"/>
                </a:moveTo>
                <a:lnTo>
                  <a:pt x="382182" y="2293048"/>
                </a:lnTo>
                <a:cubicBezTo>
                  <a:pt x="171109" y="2293048"/>
                  <a:pt x="0" y="2121939"/>
                  <a:pt x="0" y="1910866"/>
                </a:cubicBezTo>
                <a:lnTo>
                  <a:pt x="0" y="0"/>
                </a:lnTo>
                <a:lnTo>
                  <a:pt x="3949553" y="0"/>
                </a:lnTo>
                <a:lnTo>
                  <a:pt x="3949553" y="2293048"/>
                </a:lnTo>
                <a:close/>
              </a:path>
            </a:pathLst>
          </a:custGeom>
          <a:noFill/>
          <a:ln w="57150">
            <a:solidFill>
              <a:srgbClr val="FE8709"/>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2240" tIns="715502" rIns="142240" bIns="142241" numCol="1" spcCol="1270" anchor="t" anchorCtr="0">
            <a:noAutofit/>
          </a:bodyPr>
          <a:lstStyle/>
          <a:p>
            <a:pPr marL="0" lvl="0" indent="0" algn="ctr" defTabSz="889000">
              <a:lnSpc>
                <a:spcPct val="90000"/>
              </a:lnSpc>
              <a:spcBef>
                <a:spcPct val="0"/>
              </a:spcBef>
              <a:spcAft>
                <a:spcPct val="35000"/>
              </a:spcAft>
              <a:buNone/>
            </a:pPr>
            <a:endParaRPr lang="en-GB" sz="2000" b="1" kern="1200">
              <a:solidFill>
                <a:schemeClr val="bg2">
                  <a:lumMod val="10000"/>
                </a:schemeClr>
              </a:solidFill>
            </a:endParaRPr>
          </a:p>
        </p:txBody>
      </p:sp>
      <p:sp>
        <p:nvSpPr>
          <p:cNvPr id="13" name="Freeform: Shape 12">
            <a:extLst>
              <a:ext uri="{FF2B5EF4-FFF2-40B4-BE49-F238E27FC236}">
                <a16:creationId xmlns:a16="http://schemas.microsoft.com/office/drawing/2014/main" id="{C37B80B6-253C-0E7A-D714-4814AB53C4E0}"/>
              </a:ext>
            </a:extLst>
          </p:cNvPr>
          <p:cNvSpPr/>
          <p:nvPr/>
        </p:nvSpPr>
        <p:spPr>
          <a:xfrm>
            <a:off x="4565796" y="3638316"/>
            <a:ext cx="3949554" cy="2293049"/>
          </a:xfrm>
          <a:custGeom>
            <a:avLst/>
            <a:gdLst>
              <a:gd name="connsiteX0" fmla="*/ 0 w 2293048"/>
              <a:gd name="connsiteY0" fmla="*/ 0 h 3949553"/>
              <a:gd name="connsiteX1" fmla="*/ 1910866 w 2293048"/>
              <a:gd name="connsiteY1" fmla="*/ 0 h 3949553"/>
              <a:gd name="connsiteX2" fmla="*/ 2293048 w 2293048"/>
              <a:gd name="connsiteY2" fmla="*/ 382182 h 3949553"/>
              <a:gd name="connsiteX3" fmla="*/ 2293048 w 2293048"/>
              <a:gd name="connsiteY3" fmla="*/ 3949553 h 3949553"/>
              <a:gd name="connsiteX4" fmla="*/ 0 w 2293048"/>
              <a:gd name="connsiteY4" fmla="*/ 3949553 h 3949553"/>
              <a:gd name="connsiteX5" fmla="*/ 0 w 2293048"/>
              <a:gd name="connsiteY5" fmla="*/ 0 h 3949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3048" h="3949553">
                <a:moveTo>
                  <a:pt x="2293048" y="1"/>
                </a:moveTo>
                <a:lnTo>
                  <a:pt x="2293048" y="3291281"/>
                </a:lnTo>
                <a:cubicBezTo>
                  <a:pt x="2293048" y="3654834"/>
                  <a:pt x="2193705" y="3949552"/>
                  <a:pt x="2071159" y="3949552"/>
                </a:cubicBezTo>
                <a:lnTo>
                  <a:pt x="0" y="3949552"/>
                </a:lnTo>
                <a:lnTo>
                  <a:pt x="0" y="1"/>
                </a:lnTo>
                <a:lnTo>
                  <a:pt x="2293048" y="1"/>
                </a:lnTo>
                <a:close/>
              </a:path>
            </a:pathLst>
          </a:custGeom>
          <a:noFill/>
          <a:ln w="57150">
            <a:solidFill>
              <a:srgbClr val="DAC34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2241" tIns="715502" rIns="142240" bIns="142241" numCol="1" spcCol="1270" anchor="t" anchorCtr="0">
            <a:noAutofit/>
          </a:bodyPr>
          <a:lstStyle/>
          <a:p>
            <a:pPr marL="0" lvl="0" indent="0" algn="ctr" defTabSz="889000">
              <a:lnSpc>
                <a:spcPct val="90000"/>
              </a:lnSpc>
              <a:spcBef>
                <a:spcPct val="0"/>
              </a:spcBef>
              <a:spcAft>
                <a:spcPct val="35000"/>
              </a:spcAft>
              <a:buNone/>
            </a:pPr>
            <a:endParaRPr lang="en-GB" sz="2000" b="1" kern="1200">
              <a:solidFill>
                <a:schemeClr val="bg2">
                  <a:lumMod val="10000"/>
                </a:schemeClr>
              </a:solidFill>
            </a:endParaRPr>
          </a:p>
        </p:txBody>
      </p:sp>
      <p:sp>
        <p:nvSpPr>
          <p:cNvPr id="14" name="Freeform: Shape 13">
            <a:extLst>
              <a:ext uri="{FF2B5EF4-FFF2-40B4-BE49-F238E27FC236}">
                <a16:creationId xmlns:a16="http://schemas.microsoft.com/office/drawing/2014/main" id="{0FA11670-38F3-0D68-432F-36AB61A45E1A}"/>
              </a:ext>
            </a:extLst>
          </p:cNvPr>
          <p:cNvSpPr/>
          <p:nvPr/>
        </p:nvSpPr>
        <p:spPr>
          <a:xfrm>
            <a:off x="3134359" y="3193754"/>
            <a:ext cx="2862873" cy="902887"/>
          </a:xfrm>
          <a:custGeom>
            <a:avLst/>
            <a:gdLst>
              <a:gd name="connsiteX0" fmla="*/ 0 w 2862873"/>
              <a:gd name="connsiteY0" fmla="*/ 150484 h 902887"/>
              <a:gd name="connsiteX1" fmla="*/ 150484 w 2862873"/>
              <a:gd name="connsiteY1" fmla="*/ 0 h 902887"/>
              <a:gd name="connsiteX2" fmla="*/ 2712389 w 2862873"/>
              <a:gd name="connsiteY2" fmla="*/ 0 h 902887"/>
              <a:gd name="connsiteX3" fmla="*/ 2862873 w 2862873"/>
              <a:gd name="connsiteY3" fmla="*/ 150484 h 902887"/>
              <a:gd name="connsiteX4" fmla="*/ 2862873 w 2862873"/>
              <a:gd name="connsiteY4" fmla="*/ 752403 h 902887"/>
              <a:gd name="connsiteX5" fmla="*/ 2712389 w 2862873"/>
              <a:gd name="connsiteY5" fmla="*/ 902887 h 902887"/>
              <a:gd name="connsiteX6" fmla="*/ 150484 w 2862873"/>
              <a:gd name="connsiteY6" fmla="*/ 902887 h 902887"/>
              <a:gd name="connsiteX7" fmla="*/ 0 w 2862873"/>
              <a:gd name="connsiteY7" fmla="*/ 752403 h 902887"/>
              <a:gd name="connsiteX8" fmla="*/ 0 w 2862873"/>
              <a:gd name="connsiteY8" fmla="*/ 150484 h 90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873" h="902887">
                <a:moveTo>
                  <a:pt x="0" y="150484"/>
                </a:moveTo>
                <a:cubicBezTo>
                  <a:pt x="0" y="67374"/>
                  <a:pt x="67374" y="0"/>
                  <a:pt x="150484" y="0"/>
                </a:cubicBezTo>
                <a:lnTo>
                  <a:pt x="2712389" y="0"/>
                </a:lnTo>
                <a:cubicBezTo>
                  <a:pt x="2795499" y="0"/>
                  <a:pt x="2862873" y="67374"/>
                  <a:pt x="2862873" y="150484"/>
                </a:cubicBezTo>
                <a:lnTo>
                  <a:pt x="2862873" y="752403"/>
                </a:lnTo>
                <a:cubicBezTo>
                  <a:pt x="2862873" y="835513"/>
                  <a:pt x="2795499" y="902887"/>
                  <a:pt x="2712389" y="902887"/>
                </a:cubicBezTo>
                <a:lnTo>
                  <a:pt x="150484" y="902887"/>
                </a:lnTo>
                <a:cubicBezTo>
                  <a:pt x="67374" y="902887"/>
                  <a:pt x="0" y="835513"/>
                  <a:pt x="0" y="752403"/>
                </a:cubicBezTo>
                <a:lnTo>
                  <a:pt x="0" y="150484"/>
                </a:lnTo>
                <a:close/>
              </a:path>
            </a:pathLst>
          </a:custGeom>
          <a:solidFill>
            <a:schemeClr val="bg1"/>
          </a:solidFill>
          <a:ln w="57150">
            <a:solidFill>
              <a:srgbClr val="1A4766"/>
            </a:solidFill>
          </a:ln>
        </p:spPr>
        <p:style>
          <a:lnRef idx="2">
            <a:scrgbClr r="0" g="0" b="0"/>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120275" tIns="120275" rIns="120275" bIns="120275" numCol="1" spcCol="1270" anchor="t" anchorCtr="0">
            <a:noAutofit/>
          </a:bodyPr>
          <a:lstStyle/>
          <a:p>
            <a:pPr marL="0" lvl="0" indent="0" algn="ctr" defTabSz="889000">
              <a:lnSpc>
                <a:spcPct val="90000"/>
              </a:lnSpc>
              <a:spcBef>
                <a:spcPct val="0"/>
              </a:spcBef>
              <a:spcAft>
                <a:spcPct val="35000"/>
              </a:spcAft>
              <a:buNone/>
            </a:pPr>
            <a:endParaRPr lang="en-GB" sz="2000" b="1" kern="1200"/>
          </a:p>
        </p:txBody>
      </p:sp>
      <p:sp>
        <p:nvSpPr>
          <p:cNvPr id="6" name="Title 5">
            <a:extLst>
              <a:ext uri="{FF2B5EF4-FFF2-40B4-BE49-F238E27FC236}">
                <a16:creationId xmlns:a16="http://schemas.microsoft.com/office/drawing/2014/main" id="{D26BB2DD-5EE1-AD6C-22D6-ED5F28E58340}"/>
              </a:ext>
            </a:extLst>
          </p:cNvPr>
          <p:cNvSpPr>
            <a:spLocks noGrp="1"/>
          </p:cNvSpPr>
          <p:nvPr>
            <p:ph type="title"/>
          </p:nvPr>
        </p:nvSpPr>
        <p:spPr/>
        <p:txBody>
          <a:bodyPr/>
          <a:lstStyle/>
          <a:p>
            <a:r>
              <a:rPr lang="en-GB" dirty="0"/>
              <a:t>Bluefield Group</a:t>
            </a:r>
          </a:p>
        </p:txBody>
      </p:sp>
      <p:sp>
        <p:nvSpPr>
          <p:cNvPr id="7" name="Text Placeholder 6">
            <a:extLst>
              <a:ext uri="{FF2B5EF4-FFF2-40B4-BE49-F238E27FC236}">
                <a16:creationId xmlns:a16="http://schemas.microsoft.com/office/drawing/2014/main" id="{742D756C-6CF4-333E-49F0-0D47BA323823}"/>
              </a:ext>
            </a:extLst>
          </p:cNvPr>
          <p:cNvSpPr>
            <a:spLocks noGrp="1"/>
          </p:cNvSpPr>
          <p:nvPr>
            <p:ph type="body" sz="quarter" idx="10"/>
          </p:nvPr>
        </p:nvSpPr>
        <p:spPr/>
        <p:txBody>
          <a:bodyPr>
            <a:normAutofit/>
          </a:bodyPr>
          <a:lstStyle/>
          <a:p>
            <a:r>
              <a:rPr lang="en-GB"/>
              <a:t>Differentiated, end-to-end platform</a:t>
            </a:r>
          </a:p>
        </p:txBody>
      </p:sp>
      <p:sp>
        <p:nvSpPr>
          <p:cNvPr id="5" name="Rectangle 4">
            <a:extLst>
              <a:ext uri="{FF2B5EF4-FFF2-40B4-BE49-F238E27FC236}">
                <a16:creationId xmlns:a16="http://schemas.microsoft.com/office/drawing/2014/main" id="{3BD767CE-33FB-B2A2-1DAC-E77D7B767211}"/>
              </a:ext>
            </a:extLst>
          </p:cNvPr>
          <p:cNvSpPr/>
          <p:nvPr/>
        </p:nvSpPr>
        <p:spPr>
          <a:xfrm>
            <a:off x="378827" y="1774205"/>
            <a:ext cx="8390701" cy="2646922"/>
          </a:xfrm>
          <a:prstGeom prst="rect">
            <a:avLst/>
          </a:prstGeom>
          <a:ln w="38100"/>
        </p:spPr>
        <p:txBody>
          <a:bodyPr/>
          <a:lstStyle/>
          <a:p>
            <a:endParaRPr lang="en-GB" sz="1350"/>
          </a:p>
        </p:txBody>
      </p:sp>
      <p:pic>
        <p:nvPicPr>
          <p:cNvPr id="30" name="Picture 29">
            <a:extLst>
              <a:ext uri="{FF2B5EF4-FFF2-40B4-BE49-F238E27FC236}">
                <a16:creationId xmlns:a16="http://schemas.microsoft.com/office/drawing/2014/main" id="{7225E0F4-9297-D8D8-E678-93FAB81DADB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339303" y="2140527"/>
            <a:ext cx="2509039" cy="702533"/>
          </a:xfrm>
          <a:prstGeom prst="rect">
            <a:avLst/>
          </a:prstGeom>
        </p:spPr>
      </p:pic>
      <p:pic>
        <p:nvPicPr>
          <p:cNvPr id="31" name="Picture 30">
            <a:extLst>
              <a:ext uri="{FF2B5EF4-FFF2-40B4-BE49-F238E27FC236}">
                <a16:creationId xmlns:a16="http://schemas.microsoft.com/office/drawing/2014/main" id="{FCB092B7-CA38-26FC-D2A0-F4620AC29BE2}"/>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13848" y="3293931"/>
            <a:ext cx="2503896" cy="702533"/>
          </a:xfrm>
          <a:prstGeom prst="rect">
            <a:avLst/>
          </a:prstGeom>
        </p:spPr>
      </p:pic>
      <p:pic>
        <p:nvPicPr>
          <p:cNvPr id="32" name="Picture 31">
            <a:extLst>
              <a:ext uri="{FF2B5EF4-FFF2-40B4-BE49-F238E27FC236}">
                <a16:creationId xmlns:a16="http://schemas.microsoft.com/office/drawing/2014/main" id="{75940B05-CF97-33C1-CCD3-EDD12B784506}"/>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286048" y="4433574"/>
            <a:ext cx="2509050" cy="702533"/>
          </a:xfrm>
          <a:prstGeom prst="rect">
            <a:avLst/>
          </a:prstGeom>
        </p:spPr>
      </p:pic>
      <p:pic>
        <p:nvPicPr>
          <p:cNvPr id="35" name="Picture 34">
            <a:extLst>
              <a:ext uri="{FF2B5EF4-FFF2-40B4-BE49-F238E27FC236}">
                <a16:creationId xmlns:a16="http://schemas.microsoft.com/office/drawing/2014/main" id="{C1D3169F-121A-50D9-1DF4-847FA7AF71A1}"/>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336495" y="4433574"/>
            <a:ext cx="2509050" cy="702533"/>
          </a:xfrm>
          <a:prstGeom prst="rect">
            <a:avLst/>
          </a:prstGeom>
        </p:spPr>
      </p:pic>
      <p:pic>
        <p:nvPicPr>
          <p:cNvPr id="4" name="Picture 2">
            <a:extLst>
              <a:ext uri="{FF2B5EF4-FFF2-40B4-BE49-F238E27FC236}">
                <a16:creationId xmlns:a16="http://schemas.microsoft.com/office/drawing/2014/main" id="{CFE61A90-1F71-8D8D-F0AA-9429D204008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86053" y="2195369"/>
            <a:ext cx="2509040" cy="59284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4">
            <a:extLst>
              <a:ext uri="{FF2B5EF4-FFF2-40B4-BE49-F238E27FC236}">
                <a16:creationId xmlns:a16="http://schemas.microsoft.com/office/drawing/2014/main" id="{A0A93470-3099-B37D-0940-C52AB53C2592}"/>
              </a:ext>
            </a:extLst>
          </p:cNvPr>
          <p:cNvSpPr>
            <a:spLocks noGrp="1"/>
          </p:cNvSpPr>
          <p:nvPr>
            <p:ph type="sldNum" sz="quarter" idx="4"/>
          </p:nvPr>
        </p:nvSpPr>
        <p:spPr>
          <a:xfrm>
            <a:off x="8123068" y="6447947"/>
            <a:ext cx="392282" cy="279881"/>
          </a:xfrm>
        </p:spPr>
        <p:txBody>
          <a:bodyPr/>
          <a:lstStyle/>
          <a:p>
            <a:fld id="{4CBE7655-89A8-439C-9363-D907D3BD3A6B}" type="slidenum">
              <a:rPr lang="en-GB" smtClean="0"/>
              <a:pPr/>
              <a:t>30</a:t>
            </a:fld>
            <a:endParaRPr lang="en-GB" dirty="0"/>
          </a:p>
        </p:txBody>
      </p:sp>
    </p:spTree>
    <p:extLst>
      <p:ext uri="{BB962C8B-B14F-4D97-AF65-F5344CB8AC3E}">
        <p14:creationId xmlns:p14="http://schemas.microsoft.com/office/powerpoint/2010/main" val="3619574696"/>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765739-7E45-AEE9-3C5F-DB8D3E28B17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571996" y="0"/>
            <a:ext cx="4572004" cy="6858000"/>
          </a:xfrm>
          <a:prstGeom prst="rect">
            <a:avLst/>
          </a:prstGeom>
        </p:spPr>
      </p:pic>
      <p:sp>
        <p:nvSpPr>
          <p:cNvPr id="8" name="Title 7">
            <a:extLst>
              <a:ext uri="{FF2B5EF4-FFF2-40B4-BE49-F238E27FC236}">
                <a16:creationId xmlns:a16="http://schemas.microsoft.com/office/drawing/2014/main" id="{46B3484D-EA59-B244-ABE9-19293F4B1799}"/>
              </a:ext>
            </a:extLst>
          </p:cNvPr>
          <p:cNvSpPr>
            <a:spLocks noGrp="1"/>
          </p:cNvSpPr>
          <p:nvPr>
            <p:ph type="title"/>
          </p:nvPr>
        </p:nvSpPr>
        <p:spPr>
          <a:xfrm>
            <a:off x="616244" y="221942"/>
            <a:ext cx="3620056" cy="704693"/>
          </a:xfrm>
        </p:spPr>
        <p:txBody>
          <a:bodyPr>
            <a:normAutofit/>
          </a:bodyPr>
          <a:lstStyle/>
          <a:p>
            <a:r>
              <a:rPr lang="en-GB"/>
              <a:t>Construction projects</a:t>
            </a:r>
          </a:p>
        </p:txBody>
      </p:sp>
      <p:sp>
        <p:nvSpPr>
          <p:cNvPr id="13" name="Slide Number Placeholder 1">
            <a:extLst>
              <a:ext uri="{FF2B5EF4-FFF2-40B4-BE49-F238E27FC236}">
                <a16:creationId xmlns:a16="http://schemas.microsoft.com/office/drawing/2014/main" id="{114B7D19-E520-4E50-8E20-A6E3B23CBAB8}"/>
              </a:ext>
            </a:extLst>
          </p:cNvPr>
          <p:cNvSpPr>
            <a:spLocks noGrp="1"/>
          </p:cNvSpPr>
          <p:nvPr>
            <p:ph type="sldNum" sz="quarter" idx="4"/>
          </p:nvPr>
        </p:nvSpPr>
        <p:spPr>
          <a:xfrm>
            <a:off x="3844017" y="6447947"/>
            <a:ext cx="392282" cy="279881"/>
          </a:xfrm>
        </p:spPr>
        <p:txBody>
          <a:bodyPr/>
          <a:lstStyle/>
          <a:p>
            <a:fld id="{86CB4B4D-7CA3-9044-876B-883B54F8677D}" type="slidenum">
              <a:rPr lang="en-GB" smtClean="0"/>
              <a:pPr/>
              <a:t>31</a:t>
            </a:fld>
            <a:endParaRPr lang="en-GB"/>
          </a:p>
        </p:txBody>
      </p:sp>
      <p:sp>
        <p:nvSpPr>
          <p:cNvPr id="12" name="Text Placeholder 2">
            <a:extLst>
              <a:ext uri="{FF2B5EF4-FFF2-40B4-BE49-F238E27FC236}">
                <a16:creationId xmlns:a16="http://schemas.microsoft.com/office/drawing/2014/main" id="{598F2BAB-C62F-0D42-AC82-82246107EC1A}"/>
              </a:ext>
            </a:extLst>
          </p:cNvPr>
          <p:cNvSpPr txBox="1">
            <a:spLocks/>
          </p:cNvSpPr>
          <p:nvPr/>
        </p:nvSpPr>
        <p:spPr>
          <a:xfrm>
            <a:off x="609600" y="966412"/>
            <a:ext cx="2971800" cy="35411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marL="0" marR="0" indent="0" algn="l" defTabSz="685800" rtl="0" eaLnBrk="1" latinLnBrk="0" hangingPunct="1">
              <a:lnSpc>
                <a:spcPct val="90000"/>
              </a:lnSpc>
              <a:spcBef>
                <a:spcPts val="700"/>
              </a:spcBef>
              <a:spcAft>
                <a:spcPts val="0"/>
              </a:spcAft>
              <a:buClrTx/>
              <a:buSzPct val="100000"/>
              <a:buFont typeface="Arial"/>
              <a:buNone/>
              <a:tabLst/>
              <a:defRPr sz="1800" b="0" i="0" u="none" strike="noStrike" cap="none" spc="0" baseline="0">
                <a:ln>
                  <a:noFill/>
                </a:ln>
                <a:solidFill>
                  <a:schemeClr val="tx2">
                    <a:lumMod val="60000"/>
                    <a:lumOff val="40000"/>
                  </a:schemeClr>
                </a:solidFill>
                <a:uFillTx/>
                <a:latin typeface="IBM Plex Sans" panose="020B0503050203000203" pitchFamily="34" charset="0"/>
                <a:ea typeface="IBM Plex Sans" panose="020B0503050203000203" pitchFamily="34" charset="0"/>
                <a:cs typeface="Calibri Light" charset="0"/>
                <a:sym typeface="Calibri"/>
              </a:defRPr>
            </a:lvl1pPr>
            <a:lvl2pPr marL="548640" marR="0" indent="-205740" algn="l" defTabSz="685800" rtl="0" eaLnBrk="1" latinLnBrk="0" hangingPunct="1">
              <a:lnSpc>
                <a:spcPct val="90000"/>
              </a:lnSpc>
              <a:spcBef>
                <a:spcPts val="700"/>
              </a:spcBef>
              <a:spcAft>
                <a:spcPts val="0"/>
              </a:spcAft>
              <a:buClrTx/>
              <a:buSzPct val="100000"/>
              <a:buFont typeface="Arial"/>
              <a:buChar char="•"/>
              <a:tabLst/>
              <a:defRPr sz="1400" b="0" i="0" u="none" strike="noStrike" cap="none" spc="0" baseline="0">
                <a:ln>
                  <a:noFill/>
                </a:ln>
                <a:solidFill>
                  <a:schemeClr val="tx1"/>
                </a:solidFill>
                <a:uFillTx/>
                <a:latin typeface="IBM Plex Sans" panose="020B0503050203000203" pitchFamily="34" charset="0"/>
                <a:ea typeface="+mn-ea"/>
                <a:cs typeface="+mn-cs"/>
                <a:sym typeface="Calibri"/>
              </a:defRPr>
            </a:lvl2pPr>
            <a:lvl3pPr marL="942975" marR="0" indent="-257175" algn="l" defTabSz="685800" rtl="0" eaLnBrk="1" latinLnBrk="0" hangingPunct="1">
              <a:lnSpc>
                <a:spcPct val="90000"/>
              </a:lnSpc>
              <a:spcBef>
                <a:spcPts val="700"/>
              </a:spcBef>
              <a:spcAft>
                <a:spcPts val="0"/>
              </a:spcAft>
              <a:buClrTx/>
              <a:buSzPct val="100000"/>
              <a:buFont typeface="Arial"/>
              <a:buChar char="•"/>
              <a:tabLst/>
              <a:defRPr sz="1400" b="0" i="0" u="none" strike="noStrike" cap="none" spc="0" baseline="0">
                <a:ln>
                  <a:noFill/>
                </a:ln>
                <a:solidFill>
                  <a:schemeClr val="tx1"/>
                </a:solidFill>
                <a:uFillTx/>
                <a:latin typeface="IBM Plex Sans" panose="020B0503050203000203" pitchFamily="34" charset="0"/>
                <a:ea typeface="+mn-ea"/>
                <a:cs typeface="+mn-cs"/>
                <a:sym typeface="Calibri"/>
              </a:defRPr>
            </a:lvl3pPr>
            <a:lvl4pPr marL="1285875" marR="0" indent="-257175" algn="l" defTabSz="685800" rtl="0" eaLnBrk="1" latinLnBrk="0" hangingPunct="1">
              <a:lnSpc>
                <a:spcPct val="90000"/>
              </a:lnSpc>
              <a:spcBef>
                <a:spcPts val="700"/>
              </a:spcBef>
              <a:spcAft>
                <a:spcPts val="0"/>
              </a:spcAft>
              <a:buClrTx/>
              <a:buSzPct val="100000"/>
              <a:buFont typeface="Arial"/>
              <a:buChar char="•"/>
              <a:tabLst/>
              <a:defRPr sz="1400" b="0" i="0" u="none" strike="noStrike" cap="none" spc="0" baseline="0">
                <a:ln>
                  <a:noFill/>
                </a:ln>
                <a:solidFill>
                  <a:schemeClr val="tx1"/>
                </a:solidFill>
                <a:uFillTx/>
                <a:latin typeface="IBM Plex Sans" panose="020B0503050203000203" pitchFamily="34" charset="0"/>
                <a:ea typeface="+mn-ea"/>
                <a:cs typeface="+mn-cs"/>
                <a:sym typeface="Calibri"/>
              </a:defRPr>
            </a:lvl4pPr>
            <a:lvl5pPr marL="1714500" marR="0" indent="-342900" algn="l" defTabSz="685800" rtl="0" eaLnBrk="1" latinLnBrk="0" hangingPunct="1">
              <a:lnSpc>
                <a:spcPct val="90000"/>
              </a:lnSpc>
              <a:spcBef>
                <a:spcPts val="700"/>
              </a:spcBef>
              <a:spcAft>
                <a:spcPts val="0"/>
              </a:spcAft>
              <a:buClrTx/>
              <a:buSzPct val="100000"/>
              <a:buFont typeface="Arial"/>
              <a:buChar char="•"/>
              <a:tabLst/>
              <a:defRPr sz="1200" b="0" i="0" u="none" strike="noStrike" cap="none" spc="0" baseline="0">
                <a:ln>
                  <a:noFill/>
                </a:ln>
                <a:solidFill>
                  <a:schemeClr val="tx1"/>
                </a:solidFill>
                <a:uFillTx/>
                <a:latin typeface="IBM Plex Sans" panose="020B0503050203000203" pitchFamily="34" charset="0"/>
                <a:ea typeface="+mn-ea"/>
                <a:cs typeface="+mn-cs"/>
                <a:sym typeface="Calibri"/>
              </a:defRPr>
            </a:lvl5pPr>
            <a:lvl6pPr marL="2031023" marR="0" indent="-316523" algn="l" defTabSz="685800" rtl="0" eaLnBrk="1" latinLnBrk="0" hangingPunct="1">
              <a:lnSpc>
                <a:spcPct val="90000"/>
              </a:lnSpc>
              <a:spcBef>
                <a:spcPts val="700"/>
              </a:spcBef>
              <a:spcAft>
                <a:spcPts val="0"/>
              </a:spcAft>
              <a:buClrTx/>
              <a:buSzPct val="100000"/>
              <a:buFont typeface="Arial"/>
              <a:buChar char="•"/>
              <a:tabLst/>
              <a:defRPr sz="2400" b="0" i="0" u="none" strike="noStrike" cap="none" spc="0" baseline="0">
                <a:ln>
                  <a:noFill/>
                </a:ln>
                <a:solidFill>
                  <a:schemeClr val="accent2"/>
                </a:solidFill>
                <a:uFillTx/>
                <a:latin typeface="+mn-lt"/>
                <a:ea typeface="+mn-ea"/>
                <a:cs typeface="+mn-cs"/>
                <a:sym typeface="Calibri"/>
              </a:defRPr>
            </a:lvl6pPr>
            <a:lvl7pPr marL="2373923" marR="0" indent="-316523" algn="l" defTabSz="685800" rtl="0" eaLnBrk="1" latinLnBrk="0" hangingPunct="1">
              <a:lnSpc>
                <a:spcPct val="90000"/>
              </a:lnSpc>
              <a:spcBef>
                <a:spcPts val="700"/>
              </a:spcBef>
              <a:spcAft>
                <a:spcPts val="0"/>
              </a:spcAft>
              <a:buClrTx/>
              <a:buSzPct val="100000"/>
              <a:buFont typeface="Arial"/>
              <a:buChar char="•"/>
              <a:tabLst/>
              <a:defRPr sz="2400" b="0" i="0" u="none" strike="noStrike" cap="none" spc="0" baseline="0">
                <a:ln>
                  <a:noFill/>
                </a:ln>
                <a:solidFill>
                  <a:schemeClr val="accent2"/>
                </a:solidFill>
                <a:uFillTx/>
                <a:latin typeface="+mn-lt"/>
                <a:ea typeface="+mn-ea"/>
                <a:cs typeface="+mn-cs"/>
                <a:sym typeface="Calibri"/>
              </a:defRPr>
            </a:lvl7pPr>
            <a:lvl8pPr marL="2716823" marR="0" indent="-316523" algn="l" defTabSz="685800" rtl="0" eaLnBrk="1" latinLnBrk="0" hangingPunct="1">
              <a:lnSpc>
                <a:spcPct val="90000"/>
              </a:lnSpc>
              <a:spcBef>
                <a:spcPts val="700"/>
              </a:spcBef>
              <a:spcAft>
                <a:spcPts val="0"/>
              </a:spcAft>
              <a:buClrTx/>
              <a:buSzPct val="100000"/>
              <a:buFont typeface="Arial"/>
              <a:buChar char="•"/>
              <a:tabLst/>
              <a:defRPr sz="2400" b="0" i="0" u="none" strike="noStrike" cap="none" spc="0" baseline="0">
                <a:ln>
                  <a:noFill/>
                </a:ln>
                <a:solidFill>
                  <a:schemeClr val="accent2"/>
                </a:solidFill>
                <a:uFillTx/>
                <a:latin typeface="+mn-lt"/>
                <a:ea typeface="+mn-ea"/>
                <a:cs typeface="+mn-cs"/>
                <a:sym typeface="Calibri"/>
              </a:defRPr>
            </a:lvl8pPr>
            <a:lvl9pPr marL="3059723" marR="0" indent="-316523" algn="l" defTabSz="685800" rtl="0" eaLnBrk="1" latinLnBrk="0" hangingPunct="1">
              <a:lnSpc>
                <a:spcPct val="90000"/>
              </a:lnSpc>
              <a:spcBef>
                <a:spcPts val="700"/>
              </a:spcBef>
              <a:spcAft>
                <a:spcPts val="0"/>
              </a:spcAft>
              <a:buClrTx/>
              <a:buSzPct val="100000"/>
              <a:buFont typeface="Arial"/>
              <a:buChar char="•"/>
              <a:tabLst/>
              <a:defRPr sz="2400" b="0" i="0" u="none" strike="noStrike" cap="none" spc="0" baseline="0">
                <a:ln>
                  <a:noFill/>
                </a:ln>
                <a:solidFill>
                  <a:schemeClr val="accent2"/>
                </a:solidFill>
                <a:uFillTx/>
                <a:latin typeface="+mn-lt"/>
                <a:ea typeface="+mn-ea"/>
                <a:cs typeface="+mn-cs"/>
                <a:sym typeface="Calibri"/>
              </a:defRPr>
            </a:lvl9pPr>
          </a:lstStyle>
          <a:p>
            <a:endParaRPr lang="en-GB"/>
          </a:p>
        </p:txBody>
      </p:sp>
      <p:sp>
        <p:nvSpPr>
          <p:cNvPr id="5" name="TextBox 4">
            <a:extLst>
              <a:ext uri="{FF2B5EF4-FFF2-40B4-BE49-F238E27FC236}">
                <a16:creationId xmlns:a16="http://schemas.microsoft.com/office/drawing/2014/main" id="{6860F125-43C1-AED8-4042-9CCFDB4EA1B0}"/>
              </a:ext>
            </a:extLst>
          </p:cNvPr>
          <p:cNvSpPr txBox="1"/>
          <p:nvPr/>
        </p:nvSpPr>
        <p:spPr>
          <a:xfrm>
            <a:off x="609599" y="1628508"/>
            <a:ext cx="3626699" cy="39497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171450" indent="-171450">
              <a:spcAft>
                <a:spcPts val="800"/>
              </a:spcAft>
              <a:buFont typeface="Arial" panose="020B0604020202020204" pitchFamily="34" charset="0"/>
              <a:buChar char="•"/>
            </a:pPr>
            <a:r>
              <a:rPr lang="en-GB" sz="1400" dirty="0">
                <a:solidFill>
                  <a:srgbClr val="103952"/>
                </a:solidFill>
                <a:latin typeface="Calibri" panose="020F0502020204030204" pitchFamily="34" charset="0"/>
                <a:cs typeface="Calibri" panose="020F0502020204030204" pitchFamily="34" charset="0"/>
              </a:rPr>
              <a:t>Partnered with two contractors with deep experience in the UK solar market (Bouygues Energies &amp; Services and EQUANS) for the delivery of the projects</a:t>
            </a:r>
          </a:p>
          <a:p>
            <a:pPr marL="171450" indent="-171450">
              <a:spcAft>
                <a:spcPts val="800"/>
              </a:spcAft>
              <a:buFont typeface="Arial" panose="020B0604020202020204" pitchFamily="34" charset="0"/>
              <a:buChar char="•"/>
            </a:pPr>
            <a:r>
              <a:rPr lang="en-US" sz="1400" dirty="0">
                <a:solidFill>
                  <a:srgbClr val="103952"/>
                </a:solidFill>
                <a:latin typeface="Calibri" panose="020F0502020204030204" pitchFamily="34" charset="0"/>
                <a:cs typeface="Calibri" panose="020F0502020204030204" pitchFamily="34" charset="0"/>
              </a:rPr>
              <a:t>The Bluefield Group progressed the site to ready-to-build status, oversaw construction, and performed a full ESG assessment of procurement and supply chain processes, providing services across the full lifecycle</a:t>
            </a:r>
          </a:p>
          <a:p>
            <a:pPr marL="171450" indent="-171450">
              <a:spcAft>
                <a:spcPts val="800"/>
              </a:spcAft>
              <a:buFont typeface="Arial" panose="020B0604020202020204" pitchFamily="34" charset="0"/>
              <a:buChar char="•"/>
            </a:pPr>
            <a:r>
              <a:rPr lang="en-GB" sz="1400" dirty="0">
                <a:solidFill>
                  <a:srgbClr val="103952"/>
                </a:solidFill>
                <a:latin typeface="Calibri" panose="020F0502020204030204" pitchFamily="34" charset="0"/>
                <a:cs typeface="Calibri" panose="020F0502020204030204" pitchFamily="34" charset="0"/>
              </a:rPr>
              <a:t>Close collaboration with ecologists and archaeologists ensured that the solar farms have been constructed in a considerate manner</a:t>
            </a:r>
          </a:p>
          <a:p>
            <a:pPr marL="171450" indent="-171450">
              <a:spcAft>
                <a:spcPts val="800"/>
              </a:spcAft>
              <a:buFont typeface="Arial" panose="020B0604020202020204" pitchFamily="34" charset="0"/>
              <a:buChar char="•"/>
            </a:pPr>
            <a:r>
              <a:rPr lang="en-GB" sz="1400" dirty="0">
                <a:solidFill>
                  <a:srgbClr val="103952"/>
                </a:solidFill>
                <a:latin typeface="Calibri" panose="020F0502020204030204" pitchFamily="34" charset="0"/>
                <a:cs typeface="Calibri" panose="020F0502020204030204" pitchFamily="34" charset="0"/>
              </a:rPr>
              <a:t>Both sites are expected to be fully operational in the first half of 2024 and will add c. 11% to the Fund’s generating capacity</a:t>
            </a:r>
          </a:p>
        </p:txBody>
      </p:sp>
      <p:sp>
        <p:nvSpPr>
          <p:cNvPr id="11" name="Text Placeholder 10">
            <a:extLst>
              <a:ext uri="{FF2B5EF4-FFF2-40B4-BE49-F238E27FC236}">
                <a16:creationId xmlns:a16="http://schemas.microsoft.com/office/drawing/2014/main" id="{35FC676B-2F1E-B0F5-AC80-CB0DEDE3FCC8}"/>
              </a:ext>
            </a:extLst>
          </p:cNvPr>
          <p:cNvSpPr>
            <a:spLocks noGrp="1"/>
          </p:cNvSpPr>
          <p:nvPr>
            <p:ph type="body" sz="quarter" idx="12"/>
          </p:nvPr>
        </p:nvSpPr>
        <p:spPr>
          <a:xfrm>
            <a:off x="610548" y="986595"/>
            <a:ext cx="3306551" cy="443198"/>
          </a:xfrm>
        </p:spPr>
        <p:txBody>
          <a:bodyPr wrap="square" anchor="t" anchorCtr="0">
            <a:spAutoFit/>
          </a:bodyPr>
          <a:lstStyle/>
          <a:p>
            <a:r>
              <a:rPr lang="en-GB"/>
              <a:t>93MW of solar PV progressing through construction</a:t>
            </a:r>
          </a:p>
        </p:txBody>
      </p:sp>
      <p:sp>
        <p:nvSpPr>
          <p:cNvPr id="19" name="Rectangle 18">
            <a:extLst>
              <a:ext uri="{FF2B5EF4-FFF2-40B4-BE49-F238E27FC236}">
                <a16:creationId xmlns:a16="http://schemas.microsoft.com/office/drawing/2014/main" id="{AB6FD109-C220-DE7A-3846-E7D99E606587}"/>
              </a:ext>
            </a:extLst>
          </p:cNvPr>
          <p:cNvSpPr/>
          <p:nvPr/>
        </p:nvSpPr>
        <p:spPr>
          <a:xfrm rot="10800000">
            <a:off x="374119" y="654666"/>
            <a:ext cx="45719" cy="545498"/>
          </a:xfrm>
          <a:prstGeom prst="rect">
            <a:avLst/>
          </a:prstGeom>
          <a:gradFill>
            <a:gsLst>
              <a:gs pos="0">
                <a:schemeClr val="bg1"/>
              </a:gs>
              <a:gs pos="100000">
                <a:srgbClr val="EDB525"/>
              </a:gs>
            </a:gsLst>
            <a:lin ang="5400000" scaled="1"/>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lang="en-US" sz="1200" b="1">
              <a:solidFill>
                <a:schemeClr val="bg1"/>
              </a:solidFill>
              <a:latin typeface="IBM Plex Sans" panose="020B0503050203000203" pitchFamily="34" charset="0"/>
            </a:endParaRPr>
          </a:p>
        </p:txBody>
      </p:sp>
    </p:spTree>
    <p:extLst>
      <p:ext uri="{BB962C8B-B14F-4D97-AF65-F5344CB8AC3E}">
        <p14:creationId xmlns:p14="http://schemas.microsoft.com/office/powerpoint/2010/main" val="1134624184"/>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694A3-6575-00CD-44C2-44107B36CA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4B8B3E-D5F5-EDA8-F332-D53E926B3693}"/>
              </a:ext>
            </a:extLst>
          </p:cNvPr>
          <p:cNvSpPr>
            <a:spLocks noGrp="1"/>
          </p:cNvSpPr>
          <p:nvPr>
            <p:ph type="title"/>
          </p:nvPr>
        </p:nvSpPr>
        <p:spPr/>
        <p:txBody>
          <a:bodyPr/>
          <a:lstStyle/>
          <a:p>
            <a:r>
              <a:rPr lang="en-GB" dirty="0"/>
              <a:t>Phased partnership with GLIL</a:t>
            </a:r>
          </a:p>
        </p:txBody>
      </p:sp>
      <p:sp>
        <p:nvSpPr>
          <p:cNvPr id="3" name="Text Placeholder 2">
            <a:extLst>
              <a:ext uri="{FF2B5EF4-FFF2-40B4-BE49-F238E27FC236}">
                <a16:creationId xmlns:a16="http://schemas.microsoft.com/office/drawing/2014/main" id="{56E902DD-C80D-DC56-7E38-654873E4462C}"/>
              </a:ext>
            </a:extLst>
          </p:cNvPr>
          <p:cNvSpPr>
            <a:spLocks noGrp="1"/>
          </p:cNvSpPr>
          <p:nvPr>
            <p:ph type="body" sz="quarter" idx="10"/>
          </p:nvPr>
        </p:nvSpPr>
        <p:spPr/>
        <p:txBody>
          <a:bodyPr/>
          <a:lstStyle/>
          <a:p>
            <a:endParaRPr lang="en-GB" dirty="0"/>
          </a:p>
        </p:txBody>
      </p:sp>
      <p:sp>
        <p:nvSpPr>
          <p:cNvPr id="12" name="Block Arc 11">
            <a:extLst>
              <a:ext uri="{FF2B5EF4-FFF2-40B4-BE49-F238E27FC236}">
                <a16:creationId xmlns:a16="http://schemas.microsoft.com/office/drawing/2014/main" id="{E715FC06-4DD1-2ACC-225A-96DAFEBF3B86}"/>
              </a:ext>
            </a:extLst>
          </p:cNvPr>
          <p:cNvSpPr/>
          <p:nvPr/>
        </p:nvSpPr>
        <p:spPr>
          <a:xfrm>
            <a:off x="-4215958" y="508001"/>
            <a:ext cx="5749739" cy="6349999"/>
          </a:xfrm>
          <a:prstGeom prst="blockArc">
            <a:avLst>
              <a:gd name="adj1" fmla="val 18900000"/>
              <a:gd name="adj2" fmla="val 2700000"/>
              <a:gd name="adj3" fmla="val 351"/>
            </a:avLst>
          </a:prstGeom>
          <a:ln>
            <a:solidFill>
              <a:srgbClr val="103952"/>
            </a:solid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sz="1350"/>
          </a:p>
        </p:txBody>
      </p:sp>
      <p:grpSp>
        <p:nvGrpSpPr>
          <p:cNvPr id="8" name="Group 7">
            <a:extLst>
              <a:ext uri="{FF2B5EF4-FFF2-40B4-BE49-F238E27FC236}">
                <a16:creationId xmlns:a16="http://schemas.microsoft.com/office/drawing/2014/main" id="{515CDC47-39ED-6385-15C1-8B0888073EE3}"/>
              </a:ext>
            </a:extLst>
          </p:cNvPr>
          <p:cNvGrpSpPr/>
          <p:nvPr/>
        </p:nvGrpSpPr>
        <p:grpSpPr>
          <a:xfrm>
            <a:off x="819581" y="4368600"/>
            <a:ext cx="7836569" cy="858066"/>
            <a:chOff x="880655" y="4282792"/>
            <a:chExt cx="7836569" cy="858066"/>
          </a:xfrm>
        </p:grpSpPr>
        <p:sp>
          <p:nvSpPr>
            <p:cNvPr id="17" name="Freeform: Shape 16">
              <a:extLst>
                <a:ext uri="{FF2B5EF4-FFF2-40B4-BE49-F238E27FC236}">
                  <a16:creationId xmlns:a16="http://schemas.microsoft.com/office/drawing/2014/main" id="{DDBD3ACA-1A35-31BF-762F-609DC0FECB9D}"/>
                </a:ext>
              </a:extLst>
            </p:cNvPr>
            <p:cNvSpPr/>
            <p:nvPr/>
          </p:nvSpPr>
          <p:spPr>
            <a:xfrm>
              <a:off x="1309688" y="4368598"/>
              <a:ext cx="7407536" cy="686453"/>
            </a:xfrm>
            <a:custGeom>
              <a:avLst/>
              <a:gdLst>
                <a:gd name="connsiteX0" fmla="*/ 0 w 10482667"/>
                <a:gd name="connsiteY0" fmla="*/ 0 h 915270"/>
                <a:gd name="connsiteX1" fmla="*/ 10482667 w 10482667"/>
                <a:gd name="connsiteY1" fmla="*/ 0 h 915270"/>
                <a:gd name="connsiteX2" fmla="*/ 10482667 w 10482667"/>
                <a:gd name="connsiteY2" fmla="*/ 915270 h 915270"/>
                <a:gd name="connsiteX3" fmla="*/ 0 w 10482667"/>
                <a:gd name="connsiteY3" fmla="*/ 915270 h 915270"/>
                <a:gd name="connsiteX4" fmla="*/ 0 w 10482667"/>
                <a:gd name="connsiteY4" fmla="*/ 0 h 915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2667" h="915270">
                  <a:moveTo>
                    <a:pt x="0" y="0"/>
                  </a:moveTo>
                  <a:lnTo>
                    <a:pt x="10482667" y="0"/>
                  </a:lnTo>
                  <a:lnTo>
                    <a:pt x="10482667" y="915270"/>
                  </a:lnTo>
                  <a:lnTo>
                    <a:pt x="0" y="915270"/>
                  </a:lnTo>
                  <a:lnTo>
                    <a:pt x="0" y="0"/>
                  </a:lnTo>
                  <a:close/>
                </a:path>
              </a:pathLst>
            </a:custGeom>
            <a:solidFill>
              <a:srgbClr val="67BF7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4872" tIns="51435" rIns="51435" bIns="51435" numCol="1" spcCol="1270" anchor="ctr" anchorCtr="0">
              <a:noAutofit/>
            </a:bodyPr>
            <a:lstStyle/>
            <a:p>
              <a:pPr marL="0" lvl="0" indent="0" algn="l" defTabSz="900113">
                <a:lnSpc>
                  <a:spcPct val="90000"/>
                </a:lnSpc>
                <a:spcBef>
                  <a:spcPct val="0"/>
                </a:spcBef>
                <a:spcAft>
                  <a:spcPct val="35000"/>
                </a:spcAft>
                <a:buNone/>
              </a:pPr>
              <a:r>
                <a:rPr lang="en-GB" sz="1600" b="1" kern="1200" dirty="0"/>
                <a:t>Phase III: </a:t>
              </a:r>
              <a:r>
                <a:rPr lang="en-GB" sz="1600" kern="1200" dirty="0"/>
                <a:t>Co-investment in a subset of BSIF’s development pipeline</a:t>
              </a:r>
            </a:p>
          </p:txBody>
        </p:sp>
        <p:sp>
          <p:nvSpPr>
            <p:cNvPr id="18" name="Oval 17">
              <a:extLst>
                <a:ext uri="{FF2B5EF4-FFF2-40B4-BE49-F238E27FC236}">
                  <a16:creationId xmlns:a16="http://schemas.microsoft.com/office/drawing/2014/main" id="{719A07B7-055C-726C-563A-E682537BE538}"/>
                </a:ext>
              </a:extLst>
            </p:cNvPr>
            <p:cNvSpPr/>
            <p:nvPr/>
          </p:nvSpPr>
          <p:spPr>
            <a:xfrm>
              <a:off x="880655" y="4282792"/>
              <a:ext cx="858066" cy="858066"/>
            </a:xfrm>
            <a:prstGeom prst="ellipse">
              <a:avLst/>
            </a:prstGeom>
            <a:solidFill>
              <a:schemeClr val="bg1"/>
            </a:solidFill>
            <a:ln>
              <a:solidFill>
                <a:srgbClr val="67BF72"/>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sz="1350"/>
            </a:p>
          </p:txBody>
        </p:sp>
        <p:pic>
          <p:nvPicPr>
            <p:cNvPr id="10" name="Picture 9" descr="A hand holding a globe&#10;&#10;Description automatically generated">
              <a:extLst>
                <a:ext uri="{FF2B5EF4-FFF2-40B4-BE49-F238E27FC236}">
                  <a16:creationId xmlns:a16="http://schemas.microsoft.com/office/drawing/2014/main" id="{9D076566-283E-0FB3-A260-9E51912598C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98816" y="4396968"/>
              <a:ext cx="621745" cy="629716"/>
            </a:xfrm>
            <a:prstGeom prst="rect">
              <a:avLst/>
            </a:prstGeom>
            <a:ln>
              <a:noFill/>
            </a:ln>
          </p:spPr>
        </p:pic>
      </p:grpSp>
      <p:grpSp>
        <p:nvGrpSpPr>
          <p:cNvPr id="6" name="Group 5">
            <a:extLst>
              <a:ext uri="{FF2B5EF4-FFF2-40B4-BE49-F238E27FC236}">
                <a16:creationId xmlns:a16="http://schemas.microsoft.com/office/drawing/2014/main" id="{A636C355-9E67-6510-C791-558976A56FA6}"/>
              </a:ext>
            </a:extLst>
          </p:cNvPr>
          <p:cNvGrpSpPr/>
          <p:nvPr/>
        </p:nvGrpSpPr>
        <p:grpSpPr>
          <a:xfrm>
            <a:off x="819581" y="1879433"/>
            <a:ext cx="7912339" cy="858066"/>
            <a:chOff x="804885" y="1884481"/>
            <a:chExt cx="7912339" cy="858066"/>
          </a:xfrm>
        </p:grpSpPr>
        <p:sp>
          <p:nvSpPr>
            <p:cNvPr id="13" name="Freeform: Shape 12">
              <a:extLst>
                <a:ext uri="{FF2B5EF4-FFF2-40B4-BE49-F238E27FC236}">
                  <a16:creationId xmlns:a16="http://schemas.microsoft.com/office/drawing/2014/main" id="{14757976-1A7D-D0AC-B81F-2CA1D5CE0A0A}"/>
                </a:ext>
              </a:extLst>
            </p:cNvPr>
            <p:cNvSpPr/>
            <p:nvPr/>
          </p:nvSpPr>
          <p:spPr>
            <a:xfrm>
              <a:off x="1233918" y="1970287"/>
              <a:ext cx="7483306" cy="686453"/>
            </a:xfrm>
            <a:custGeom>
              <a:avLst/>
              <a:gdLst>
                <a:gd name="connsiteX0" fmla="*/ 0 w 10482667"/>
                <a:gd name="connsiteY0" fmla="*/ 0 h 915270"/>
                <a:gd name="connsiteX1" fmla="*/ 10482667 w 10482667"/>
                <a:gd name="connsiteY1" fmla="*/ 0 h 915270"/>
                <a:gd name="connsiteX2" fmla="*/ 10482667 w 10482667"/>
                <a:gd name="connsiteY2" fmla="*/ 915270 h 915270"/>
                <a:gd name="connsiteX3" fmla="*/ 0 w 10482667"/>
                <a:gd name="connsiteY3" fmla="*/ 915270 h 915270"/>
                <a:gd name="connsiteX4" fmla="*/ 0 w 10482667"/>
                <a:gd name="connsiteY4" fmla="*/ 0 h 915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2667" h="915270">
                  <a:moveTo>
                    <a:pt x="0" y="0"/>
                  </a:moveTo>
                  <a:lnTo>
                    <a:pt x="10482667" y="0"/>
                  </a:lnTo>
                  <a:lnTo>
                    <a:pt x="10482667" y="915270"/>
                  </a:lnTo>
                  <a:lnTo>
                    <a:pt x="0" y="915270"/>
                  </a:lnTo>
                  <a:lnTo>
                    <a:pt x="0" y="0"/>
                  </a:lnTo>
                  <a:close/>
                </a:path>
              </a:pathLst>
            </a:custGeom>
            <a:solidFill>
              <a:srgbClr val="1A476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4872" tIns="51435" rIns="51435" bIns="51435" numCol="1" spcCol="1270" anchor="ctr" anchorCtr="0">
              <a:noAutofit/>
            </a:bodyPr>
            <a:lstStyle/>
            <a:p>
              <a:pPr marL="0" lvl="0" indent="0" algn="l" defTabSz="900113">
                <a:lnSpc>
                  <a:spcPct val="90000"/>
                </a:lnSpc>
                <a:spcBef>
                  <a:spcPct val="0"/>
                </a:spcBef>
                <a:spcAft>
                  <a:spcPct val="35000"/>
                </a:spcAft>
                <a:buNone/>
              </a:pPr>
              <a:r>
                <a:rPr lang="en-GB" sz="1600" b="1" kern="1200" dirty="0"/>
                <a:t>Phase I: </a:t>
              </a:r>
              <a:r>
                <a:rPr lang="en-GB" sz="1600" kern="1200" dirty="0"/>
                <a:t>Acquisition of 247MWp operational portfolio</a:t>
              </a:r>
            </a:p>
          </p:txBody>
        </p:sp>
        <p:sp>
          <p:nvSpPr>
            <p:cNvPr id="14" name="Oval 13">
              <a:extLst>
                <a:ext uri="{FF2B5EF4-FFF2-40B4-BE49-F238E27FC236}">
                  <a16:creationId xmlns:a16="http://schemas.microsoft.com/office/drawing/2014/main" id="{F5355BE6-1F9D-8C87-CAB7-67593E152D6A}"/>
                </a:ext>
              </a:extLst>
            </p:cNvPr>
            <p:cNvSpPr/>
            <p:nvPr/>
          </p:nvSpPr>
          <p:spPr>
            <a:xfrm>
              <a:off x="804885" y="1884481"/>
              <a:ext cx="858066" cy="858066"/>
            </a:xfrm>
            <a:prstGeom prst="ellipse">
              <a:avLst/>
            </a:prstGeom>
            <a:ln>
              <a:solidFill>
                <a:srgbClr val="103952"/>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sz="1350"/>
            </a:p>
          </p:txBody>
        </p:sp>
        <p:pic>
          <p:nvPicPr>
            <p:cNvPr id="21" name="Graphic 20" descr="Renewable Energy with solid fill">
              <a:extLst>
                <a:ext uri="{FF2B5EF4-FFF2-40B4-BE49-F238E27FC236}">
                  <a16:creationId xmlns:a16="http://schemas.microsoft.com/office/drawing/2014/main" id="{8A3500AB-C430-F60E-BC20-00952B9C72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2679" y="1998657"/>
              <a:ext cx="629716" cy="629716"/>
            </a:xfrm>
            <a:prstGeom prst="rect">
              <a:avLst/>
            </a:prstGeom>
          </p:spPr>
        </p:pic>
      </p:grpSp>
      <p:grpSp>
        <p:nvGrpSpPr>
          <p:cNvPr id="7" name="Group 6">
            <a:extLst>
              <a:ext uri="{FF2B5EF4-FFF2-40B4-BE49-F238E27FC236}">
                <a16:creationId xmlns:a16="http://schemas.microsoft.com/office/drawing/2014/main" id="{CD997EF4-4757-F48C-9D89-25473AEB6AAE}"/>
              </a:ext>
            </a:extLst>
          </p:cNvPr>
          <p:cNvGrpSpPr/>
          <p:nvPr/>
        </p:nvGrpSpPr>
        <p:grpSpPr>
          <a:xfrm>
            <a:off x="1102492" y="3124017"/>
            <a:ext cx="7614732" cy="858066"/>
            <a:chOff x="1102492" y="3083636"/>
            <a:chExt cx="7614732" cy="858066"/>
          </a:xfrm>
        </p:grpSpPr>
        <p:sp>
          <p:nvSpPr>
            <p:cNvPr id="15" name="Freeform: Shape 14">
              <a:extLst>
                <a:ext uri="{FF2B5EF4-FFF2-40B4-BE49-F238E27FC236}">
                  <a16:creationId xmlns:a16="http://schemas.microsoft.com/office/drawing/2014/main" id="{5945EC06-BCA8-9E6C-6B83-E9ACAFA9EBE8}"/>
                </a:ext>
              </a:extLst>
            </p:cNvPr>
            <p:cNvSpPr/>
            <p:nvPr/>
          </p:nvSpPr>
          <p:spPr>
            <a:xfrm>
              <a:off x="1531525" y="3169443"/>
              <a:ext cx="7185699" cy="686453"/>
            </a:xfrm>
            <a:custGeom>
              <a:avLst/>
              <a:gdLst>
                <a:gd name="connsiteX0" fmla="*/ 0 w 10149966"/>
                <a:gd name="connsiteY0" fmla="*/ 0 h 915270"/>
                <a:gd name="connsiteX1" fmla="*/ 10149966 w 10149966"/>
                <a:gd name="connsiteY1" fmla="*/ 0 h 915270"/>
                <a:gd name="connsiteX2" fmla="*/ 10149966 w 10149966"/>
                <a:gd name="connsiteY2" fmla="*/ 915270 h 915270"/>
                <a:gd name="connsiteX3" fmla="*/ 0 w 10149966"/>
                <a:gd name="connsiteY3" fmla="*/ 915270 h 915270"/>
                <a:gd name="connsiteX4" fmla="*/ 0 w 10149966"/>
                <a:gd name="connsiteY4" fmla="*/ 0 h 915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9966" h="915270">
                  <a:moveTo>
                    <a:pt x="0" y="0"/>
                  </a:moveTo>
                  <a:lnTo>
                    <a:pt x="10149966" y="0"/>
                  </a:lnTo>
                  <a:lnTo>
                    <a:pt x="10149966" y="915270"/>
                  </a:lnTo>
                  <a:lnTo>
                    <a:pt x="0" y="915270"/>
                  </a:lnTo>
                  <a:lnTo>
                    <a:pt x="0" y="0"/>
                  </a:lnTo>
                  <a:close/>
                </a:path>
              </a:pathLst>
            </a:custGeom>
            <a:solidFill>
              <a:srgbClr val="94BCD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4872" tIns="51435" rIns="51435" bIns="51435" numCol="1" spcCol="1270" anchor="ctr" anchorCtr="0">
              <a:noAutofit/>
            </a:bodyPr>
            <a:lstStyle/>
            <a:p>
              <a:pPr marL="0" lvl="0" indent="0" algn="l" defTabSz="900113">
                <a:lnSpc>
                  <a:spcPct val="90000"/>
                </a:lnSpc>
                <a:spcBef>
                  <a:spcPct val="0"/>
                </a:spcBef>
                <a:spcAft>
                  <a:spcPct val="35000"/>
                </a:spcAft>
                <a:buNone/>
              </a:pPr>
              <a:r>
                <a:rPr lang="en-GB" sz="1600" b="1" kern="1200" dirty="0"/>
                <a:t>Phase II: </a:t>
              </a:r>
              <a:r>
                <a:rPr lang="en-GB" sz="1600" kern="1200" dirty="0"/>
                <a:t>Sale of 50% stake in c. 100MWp of BSIF’s operational assets in line with carrying value</a:t>
              </a:r>
            </a:p>
          </p:txBody>
        </p:sp>
        <p:sp>
          <p:nvSpPr>
            <p:cNvPr id="16" name="Oval 15">
              <a:extLst>
                <a:ext uri="{FF2B5EF4-FFF2-40B4-BE49-F238E27FC236}">
                  <a16:creationId xmlns:a16="http://schemas.microsoft.com/office/drawing/2014/main" id="{277B74FA-5A24-6184-0340-95FB3F492B8F}"/>
                </a:ext>
              </a:extLst>
            </p:cNvPr>
            <p:cNvSpPr/>
            <p:nvPr/>
          </p:nvSpPr>
          <p:spPr>
            <a:xfrm>
              <a:off x="1102492" y="3083636"/>
              <a:ext cx="858066" cy="858066"/>
            </a:xfrm>
            <a:prstGeom prst="ellipse">
              <a:avLst/>
            </a:prstGeom>
            <a:ln>
              <a:solidFill>
                <a:srgbClr val="94BCD6"/>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sz="1350"/>
            </a:p>
          </p:txBody>
        </p:sp>
        <p:pic>
          <p:nvPicPr>
            <p:cNvPr id="23" name="Graphic 22" descr="Sustainability with solid fill">
              <a:extLst>
                <a:ext uri="{FF2B5EF4-FFF2-40B4-BE49-F238E27FC236}">
                  <a16:creationId xmlns:a16="http://schemas.microsoft.com/office/drawing/2014/main" id="{E3AE2FF0-7793-DD2F-0F8E-41D67A3F17B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31661" y="3197812"/>
              <a:ext cx="629716" cy="629716"/>
            </a:xfrm>
            <a:prstGeom prst="rect">
              <a:avLst/>
            </a:prstGeom>
          </p:spPr>
        </p:pic>
      </p:grpSp>
      <p:sp>
        <p:nvSpPr>
          <p:cNvPr id="4" name="Rectangle 3">
            <a:extLst>
              <a:ext uri="{FF2B5EF4-FFF2-40B4-BE49-F238E27FC236}">
                <a16:creationId xmlns:a16="http://schemas.microsoft.com/office/drawing/2014/main" id="{DA74456A-4413-8CCD-A59B-FB89D01D61D4}"/>
              </a:ext>
            </a:extLst>
          </p:cNvPr>
          <p:cNvSpPr/>
          <p:nvPr/>
        </p:nvSpPr>
        <p:spPr>
          <a:xfrm rot="10800000">
            <a:off x="374119" y="654666"/>
            <a:ext cx="45719" cy="545498"/>
          </a:xfrm>
          <a:prstGeom prst="rect">
            <a:avLst/>
          </a:prstGeom>
          <a:gradFill>
            <a:gsLst>
              <a:gs pos="0">
                <a:schemeClr val="bg1"/>
              </a:gs>
              <a:gs pos="100000">
                <a:srgbClr val="EDB525"/>
              </a:gs>
            </a:gsLst>
            <a:lin ang="5400000" scaled="1"/>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lang="en-US" sz="1200" b="1">
              <a:solidFill>
                <a:schemeClr val="bg1"/>
              </a:solidFill>
              <a:latin typeface="IBM Plex Sans" panose="020B0503050203000203" pitchFamily="34" charset="0"/>
            </a:endParaRPr>
          </a:p>
        </p:txBody>
      </p:sp>
      <p:sp>
        <p:nvSpPr>
          <p:cNvPr id="5" name="Slide Number Placeholder 4">
            <a:extLst>
              <a:ext uri="{FF2B5EF4-FFF2-40B4-BE49-F238E27FC236}">
                <a16:creationId xmlns:a16="http://schemas.microsoft.com/office/drawing/2014/main" id="{B80B67DE-45D5-D29C-3DBC-0C28F166F126}"/>
              </a:ext>
            </a:extLst>
          </p:cNvPr>
          <p:cNvSpPr>
            <a:spLocks noGrp="1"/>
          </p:cNvSpPr>
          <p:nvPr>
            <p:ph type="sldNum" sz="quarter" idx="4"/>
          </p:nvPr>
        </p:nvSpPr>
        <p:spPr>
          <a:xfrm>
            <a:off x="8123068" y="6447947"/>
            <a:ext cx="392282" cy="279881"/>
          </a:xfrm>
        </p:spPr>
        <p:txBody>
          <a:bodyPr/>
          <a:lstStyle/>
          <a:p>
            <a:fld id="{4CBE7655-89A8-439C-9363-D907D3BD3A6B}" type="slidenum">
              <a:rPr lang="en-GB" smtClean="0"/>
              <a:pPr/>
              <a:t>32</a:t>
            </a:fld>
            <a:endParaRPr lang="en-GB" dirty="0"/>
          </a:p>
        </p:txBody>
      </p:sp>
    </p:spTree>
    <p:extLst>
      <p:ext uri="{BB962C8B-B14F-4D97-AF65-F5344CB8AC3E}">
        <p14:creationId xmlns:p14="http://schemas.microsoft.com/office/powerpoint/2010/main" val="1894072239"/>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CA4C6-2EE2-F206-320F-3E5B29C0F13C}"/>
              </a:ext>
            </a:extLst>
          </p:cNvPr>
          <p:cNvSpPr>
            <a:spLocks noGrp="1"/>
          </p:cNvSpPr>
          <p:nvPr>
            <p:ph type="title"/>
          </p:nvPr>
        </p:nvSpPr>
        <p:spPr/>
        <p:txBody>
          <a:bodyPr/>
          <a:lstStyle/>
          <a:p>
            <a:r>
              <a:rPr lang="en-GB"/>
              <a:t>Capital allocation strategy</a:t>
            </a:r>
          </a:p>
        </p:txBody>
      </p:sp>
      <p:sp>
        <p:nvSpPr>
          <p:cNvPr id="3" name="Text Placeholder 2">
            <a:extLst>
              <a:ext uri="{FF2B5EF4-FFF2-40B4-BE49-F238E27FC236}">
                <a16:creationId xmlns:a16="http://schemas.microsoft.com/office/drawing/2014/main" id="{8FA017AB-93C9-89B5-36BE-5E5BC2FF58CD}"/>
              </a:ext>
            </a:extLst>
          </p:cNvPr>
          <p:cNvSpPr>
            <a:spLocks noGrp="1"/>
          </p:cNvSpPr>
          <p:nvPr>
            <p:ph type="body" sz="quarter" idx="10"/>
          </p:nvPr>
        </p:nvSpPr>
        <p:spPr/>
        <p:txBody>
          <a:bodyPr/>
          <a:lstStyle/>
          <a:p>
            <a:r>
              <a:rPr lang="en-GB"/>
              <a:t>Disciplined approach to the deployment of capital</a:t>
            </a:r>
          </a:p>
        </p:txBody>
      </p:sp>
      <p:sp>
        <p:nvSpPr>
          <p:cNvPr id="4" name="Footer Placeholder 3">
            <a:extLst>
              <a:ext uri="{FF2B5EF4-FFF2-40B4-BE49-F238E27FC236}">
                <a16:creationId xmlns:a16="http://schemas.microsoft.com/office/drawing/2014/main" id="{7BADAAE9-01DF-2912-4D99-E2CF345230C2}"/>
              </a:ext>
            </a:extLst>
          </p:cNvPr>
          <p:cNvSpPr>
            <a:spLocks noGrp="1"/>
          </p:cNvSpPr>
          <p:nvPr>
            <p:ph type="ftr" sz="quarter" idx="3"/>
          </p:nvPr>
        </p:nvSpPr>
        <p:spPr/>
        <p:txBody>
          <a:bodyPr/>
          <a:lstStyle/>
          <a:p>
            <a:r>
              <a:rPr lang="en-GB" dirty="0"/>
              <a:t>Notes: (1) Investment value on left-hand Y axis includes leverage; (2) Excludes post period-end transactions; (3) Includes construction projects; (4) £13.4m (2.20 pence per share) announced Jan-24</a:t>
            </a:r>
          </a:p>
        </p:txBody>
      </p:sp>
      <p:sp>
        <p:nvSpPr>
          <p:cNvPr id="5" name="Slide Number Placeholder 4">
            <a:extLst>
              <a:ext uri="{FF2B5EF4-FFF2-40B4-BE49-F238E27FC236}">
                <a16:creationId xmlns:a16="http://schemas.microsoft.com/office/drawing/2014/main" id="{115FEAAC-A443-97DE-9DEC-F8DFE0889E0B}"/>
              </a:ext>
            </a:extLst>
          </p:cNvPr>
          <p:cNvSpPr>
            <a:spLocks noGrp="1"/>
          </p:cNvSpPr>
          <p:nvPr>
            <p:ph type="sldNum" sz="quarter" idx="4"/>
          </p:nvPr>
        </p:nvSpPr>
        <p:spPr/>
        <p:txBody>
          <a:bodyPr/>
          <a:lstStyle/>
          <a:p>
            <a:fld id="{4CBE7655-89A8-439C-9363-D907D3BD3A6B}" type="slidenum">
              <a:rPr lang="en-GB" smtClean="0"/>
              <a:pPr/>
              <a:t>33</a:t>
            </a:fld>
            <a:endParaRPr lang="en-GB"/>
          </a:p>
        </p:txBody>
      </p:sp>
      <p:sp>
        <p:nvSpPr>
          <p:cNvPr id="6" name="Text Placeholder 5">
            <a:extLst>
              <a:ext uri="{FF2B5EF4-FFF2-40B4-BE49-F238E27FC236}">
                <a16:creationId xmlns:a16="http://schemas.microsoft.com/office/drawing/2014/main" id="{806EFBFE-CA37-053E-E1A7-7254189FAD53}"/>
              </a:ext>
            </a:extLst>
          </p:cNvPr>
          <p:cNvSpPr>
            <a:spLocks noGrp="1"/>
          </p:cNvSpPr>
          <p:nvPr>
            <p:ph type="body" sz="quarter" idx="11"/>
          </p:nvPr>
        </p:nvSpPr>
        <p:spPr/>
        <p:txBody>
          <a:bodyPr>
            <a:normAutofit/>
          </a:bodyPr>
          <a:lstStyle/>
          <a:p>
            <a:r>
              <a:rPr lang="en-GB" sz="1400" dirty="0"/>
              <a:t>The Company has focussed on making high quality investments with attractive returns that complement the existing portfolio, deploying over £1,000m since IPO.</a:t>
            </a:r>
          </a:p>
          <a:p>
            <a:r>
              <a:rPr lang="en-GB" sz="1400" dirty="0"/>
              <a:t>This has allowed the company to develop a material and accretive proprietary primary pipeline whilst continuously evaluating opportunities to acquire operational portfolios.</a:t>
            </a:r>
          </a:p>
          <a:p>
            <a:r>
              <a:rPr lang="en-GB" sz="1400" dirty="0"/>
              <a:t>The operational cashflows from these investments has led to a dividend surplus, and the ability to reinvest cashflows into our proprietary pipeline.</a:t>
            </a:r>
          </a:p>
        </p:txBody>
      </p:sp>
      <p:graphicFrame>
        <p:nvGraphicFramePr>
          <p:cNvPr id="11" name="Chart 10">
            <a:extLst>
              <a:ext uri="{FF2B5EF4-FFF2-40B4-BE49-F238E27FC236}">
                <a16:creationId xmlns:a16="http://schemas.microsoft.com/office/drawing/2014/main" id="{6F5C0261-BE6B-48B1-9E71-7B243B1C4A1D}"/>
              </a:ext>
            </a:extLst>
          </p:cNvPr>
          <p:cNvGraphicFramePr>
            <a:graphicFrameLocks/>
          </p:cNvGraphicFramePr>
          <p:nvPr>
            <p:custDataLst>
              <p:tags r:id="rId1"/>
            </p:custDataLst>
            <p:extLst>
              <p:ext uri="{D42A27DB-BD31-4B8C-83A1-F6EECF244321}">
                <p14:modId xmlns:p14="http://schemas.microsoft.com/office/powerpoint/2010/main" val="2528203469"/>
              </p:ext>
            </p:extLst>
          </p:nvPr>
        </p:nvGraphicFramePr>
        <p:xfrm>
          <a:off x="607167" y="3638317"/>
          <a:ext cx="8093921" cy="2711682"/>
        </p:xfrm>
        <a:graphic>
          <a:graphicData uri="http://schemas.openxmlformats.org/drawingml/2006/chart">
            <c:chart xmlns:c="http://schemas.openxmlformats.org/drawingml/2006/chart" xmlns:r="http://schemas.openxmlformats.org/officeDocument/2006/relationships" r:id="rId4"/>
          </a:graphicData>
        </a:graphic>
      </p:graphicFrame>
      <p:sp>
        <p:nvSpPr>
          <p:cNvPr id="24" name="Rectangle 23">
            <a:extLst>
              <a:ext uri="{FF2B5EF4-FFF2-40B4-BE49-F238E27FC236}">
                <a16:creationId xmlns:a16="http://schemas.microsoft.com/office/drawing/2014/main" id="{93140558-9204-0E29-2F0B-688F51C9F435}"/>
              </a:ext>
            </a:extLst>
          </p:cNvPr>
          <p:cNvSpPr/>
          <p:nvPr/>
        </p:nvSpPr>
        <p:spPr>
          <a:xfrm>
            <a:off x="638931" y="2922585"/>
            <a:ext cx="1452651" cy="501828"/>
          </a:xfrm>
          <a:prstGeom prst="rect">
            <a:avLst/>
          </a:prstGeom>
          <a:solidFill>
            <a:srgbClr val="10395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b="1" dirty="0">
                <a:latin typeface="Calibri" panose="020F0502020204030204" pitchFamily="34" charset="0"/>
                <a:cs typeface="Calibri" panose="020F0502020204030204" pitchFamily="34" charset="0"/>
              </a:rPr>
              <a:t>£665m</a:t>
            </a:r>
          </a:p>
          <a:p>
            <a:pPr algn="ctr"/>
            <a:r>
              <a:rPr lang="en-GB" sz="1050" i="1" dirty="0">
                <a:latin typeface="Calibri" panose="020F0502020204030204" pitchFamily="34" charset="0"/>
                <a:cs typeface="Calibri" panose="020F0502020204030204" pitchFamily="34" charset="0"/>
              </a:rPr>
              <a:t>Equity Deployed</a:t>
            </a:r>
          </a:p>
        </p:txBody>
      </p:sp>
      <p:sp>
        <p:nvSpPr>
          <p:cNvPr id="25" name="Rectangle 24">
            <a:extLst>
              <a:ext uri="{FF2B5EF4-FFF2-40B4-BE49-F238E27FC236}">
                <a16:creationId xmlns:a16="http://schemas.microsoft.com/office/drawing/2014/main" id="{115F9E64-207F-CF2A-39AA-0288FCE6FF42}"/>
              </a:ext>
            </a:extLst>
          </p:cNvPr>
          <p:cNvSpPr/>
          <p:nvPr/>
        </p:nvSpPr>
        <p:spPr>
          <a:xfrm>
            <a:off x="7071482" y="2928840"/>
            <a:ext cx="1452651" cy="50182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latin typeface="Calibri" panose="020F0502020204030204" pitchFamily="34" charset="0"/>
                <a:cs typeface="Calibri" panose="020F0502020204030204" pitchFamily="34" charset="0"/>
              </a:rPr>
              <a:t>£301m</a:t>
            </a:r>
          </a:p>
          <a:p>
            <a:pPr algn="ctr"/>
            <a:r>
              <a:rPr lang="en-GB" sz="1050" i="1" dirty="0">
                <a:latin typeface="Calibri" panose="020F0502020204030204" pitchFamily="34" charset="0"/>
                <a:cs typeface="Calibri" panose="020F0502020204030204" pitchFamily="34" charset="0"/>
              </a:rPr>
              <a:t>Total Dividends Paid/Announced</a:t>
            </a:r>
            <a:r>
              <a:rPr lang="en-GB" sz="1050" i="1" baseline="30000" dirty="0">
                <a:latin typeface="Calibri" panose="020F0502020204030204" pitchFamily="34" charset="0"/>
                <a:cs typeface="Calibri" panose="020F0502020204030204" pitchFamily="34" charset="0"/>
              </a:rPr>
              <a:t>(4)</a:t>
            </a:r>
            <a:endParaRPr lang="en-GB" sz="1200" i="1" baseline="30000" dirty="0">
              <a:latin typeface="Calibri" panose="020F0502020204030204" pitchFamily="34" charset="0"/>
              <a:cs typeface="Calibri" panose="020F0502020204030204" pitchFamily="34" charset="0"/>
            </a:endParaRPr>
          </a:p>
        </p:txBody>
      </p:sp>
      <p:sp>
        <p:nvSpPr>
          <p:cNvPr id="26" name="Rectangle 25">
            <a:extLst>
              <a:ext uri="{FF2B5EF4-FFF2-40B4-BE49-F238E27FC236}">
                <a16:creationId xmlns:a16="http://schemas.microsoft.com/office/drawing/2014/main" id="{2820746A-6C25-F599-A151-28348B5E5BD9}"/>
              </a:ext>
            </a:extLst>
          </p:cNvPr>
          <p:cNvSpPr/>
          <p:nvPr/>
        </p:nvSpPr>
        <p:spPr>
          <a:xfrm>
            <a:off x="5496682" y="2928840"/>
            <a:ext cx="1452651" cy="501828"/>
          </a:xfrm>
          <a:prstGeom prst="rect">
            <a:avLst/>
          </a:prstGeom>
          <a:solidFill>
            <a:srgbClr val="67BF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latin typeface="Calibri" panose="020F0502020204030204" pitchFamily="34" charset="0"/>
                <a:cs typeface="Calibri" panose="020F0502020204030204" pitchFamily="34" charset="0"/>
              </a:rPr>
              <a:t>813MW</a:t>
            </a:r>
          </a:p>
          <a:p>
            <a:pPr algn="ctr"/>
            <a:r>
              <a:rPr lang="en-GB" sz="1050" i="1">
                <a:latin typeface="Calibri" panose="020F0502020204030204" pitchFamily="34" charset="0"/>
                <a:cs typeface="Calibri" panose="020F0502020204030204" pitchFamily="34" charset="0"/>
              </a:rPr>
              <a:t>Operational Capacity</a:t>
            </a:r>
          </a:p>
        </p:txBody>
      </p:sp>
      <p:sp>
        <p:nvSpPr>
          <p:cNvPr id="27" name="Rectangle 26">
            <a:extLst>
              <a:ext uri="{FF2B5EF4-FFF2-40B4-BE49-F238E27FC236}">
                <a16:creationId xmlns:a16="http://schemas.microsoft.com/office/drawing/2014/main" id="{9BBD5028-880D-DF6A-571A-99AABEB6476A}"/>
              </a:ext>
            </a:extLst>
          </p:cNvPr>
          <p:cNvSpPr/>
          <p:nvPr/>
        </p:nvSpPr>
        <p:spPr>
          <a:xfrm>
            <a:off x="2258182" y="2928840"/>
            <a:ext cx="1452651" cy="501828"/>
          </a:xfrm>
          <a:prstGeom prst="rect">
            <a:avLst/>
          </a:prstGeom>
          <a:solidFill>
            <a:srgbClr val="C2CD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rgbClr val="103952"/>
                </a:solidFill>
                <a:latin typeface="Calibri" panose="020F0502020204030204" pitchFamily="34" charset="0"/>
                <a:cs typeface="Calibri" panose="020F0502020204030204" pitchFamily="34" charset="0"/>
              </a:rPr>
              <a:t>£831m</a:t>
            </a:r>
          </a:p>
          <a:p>
            <a:pPr algn="ctr"/>
            <a:r>
              <a:rPr lang="en-GB" sz="1050" i="1">
                <a:solidFill>
                  <a:srgbClr val="103952"/>
                </a:solidFill>
                <a:latin typeface="Calibri" panose="020F0502020204030204" pitchFamily="34" charset="0"/>
                <a:cs typeface="Calibri" panose="020F0502020204030204" pitchFamily="34" charset="0"/>
              </a:rPr>
              <a:t>Net Asset Value</a:t>
            </a:r>
          </a:p>
        </p:txBody>
      </p:sp>
      <p:sp>
        <p:nvSpPr>
          <p:cNvPr id="15" name="Rectangle 14">
            <a:extLst>
              <a:ext uri="{FF2B5EF4-FFF2-40B4-BE49-F238E27FC236}">
                <a16:creationId xmlns:a16="http://schemas.microsoft.com/office/drawing/2014/main" id="{A3501562-E73F-5828-C62A-3FF0554EC32B}"/>
              </a:ext>
            </a:extLst>
          </p:cNvPr>
          <p:cNvSpPr/>
          <p:nvPr/>
        </p:nvSpPr>
        <p:spPr>
          <a:xfrm>
            <a:off x="3883782" y="2928840"/>
            <a:ext cx="1452651" cy="501828"/>
          </a:xfrm>
          <a:prstGeom prst="rect">
            <a:avLst/>
          </a:prstGeom>
          <a:solidFill>
            <a:srgbClr val="1A47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latin typeface="Calibri" panose="020F0502020204030204" pitchFamily="34" charset="0"/>
                <a:cs typeface="Calibri" panose="020F0502020204030204" pitchFamily="34" charset="0"/>
              </a:rPr>
              <a:t>£1,407m</a:t>
            </a:r>
          </a:p>
          <a:p>
            <a:pPr algn="ctr"/>
            <a:r>
              <a:rPr lang="en-GB" sz="1050" i="1">
                <a:latin typeface="Calibri" panose="020F0502020204030204" pitchFamily="34" charset="0"/>
                <a:cs typeface="Calibri" panose="020F0502020204030204" pitchFamily="34" charset="0"/>
              </a:rPr>
              <a:t>Gross Asset Value</a:t>
            </a:r>
          </a:p>
        </p:txBody>
      </p:sp>
      <p:sp>
        <p:nvSpPr>
          <p:cNvPr id="8" name="Rectangle 7">
            <a:extLst>
              <a:ext uri="{FF2B5EF4-FFF2-40B4-BE49-F238E27FC236}">
                <a16:creationId xmlns:a16="http://schemas.microsoft.com/office/drawing/2014/main" id="{E71B73E8-3362-54D0-D644-8B4A9BE57E7E}"/>
              </a:ext>
            </a:extLst>
          </p:cNvPr>
          <p:cNvSpPr/>
          <p:nvPr/>
        </p:nvSpPr>
        <p:spPr>
          <a:xfrm rot="10800000">
            <a:off x="374119" y="654666"/>
            <a:ext cx="45719" cy="545498"/>
          </a:xfrm>
          <a:prstGeom prst="rect">
            <a:avLst/>
          </a:prstGeom>
          <a:gradFill>
            <a:gsLst>
              <a:gs pos="0">
                <a:schemeClr val="bg1"/>
              </a:gs>
              <a:gs pos="100000">
                <a:srgbClr val="EDB525"/>
              </a:gs>
            </a:gsLst>
            <a:lin ang="5400000" scaled="1"/>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lang="en-US" sz="1200" b="1">
              <a:solidFill>
                <a:schemeClr val="bg1"/>
              </a:solidFill>
              <a:latin typeface="IBM Plex Sans" panose="020B0503050203000203" pitchFamily="34" charset="0"/>
            </a:endParaRPr>
          </a:p>
        </p:txBody>
      </p:sp>
    </p:spTree>
    <p:extLst>
      <p:ext uri="{BB962C8B-B14F-4D97-AF65-F5344CB8AC3E}">
        <p14:creationId xmlns:p14="http://schemas.microsoft.com/office/powerpoint/2010/main" val="131185177"/>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CA4C6-2EE2-F206-320F-3E5B29C0F13C}"/>
              </a:ext>
            </a:extLst>
          </p:cNvPr>
          <p:cNvSpPr>
            <a:spLocks noGrp="1"/>
          </p:cNvSpPr>
          <p:nvPr>
            <p:ph type="title"/>
          </p:nvPr>
        </p:nvSpPr>
        <p:spPr/>
        <p:txBody>
          <a:bodyPr/>
          <a:lstStyle/>
          <a:p>
            <a:r>
              <a:rPr lang="en-GB"/>
              <a:t>Capital structure</a:t>
            </a:r>
          </a:p>
        </p:txBody>
      </p:sp>
      <p:sp>
        <p:nvSpPr>
          <p:cNvPr id="3" name="Text Placeholder 2">
            <a:extLst>
              <a:ext uri="{FF2B5EF4-FFF2-40B4-BE49-F238E27FC236}">
                <a16:creationId xmlns:a16="http://schemas.microsoft.com/office/drawing/2014/main" id="{8FA017AB-93C9-89B5-36BE-5E5BC2FF58CD}"/>
              </a:ext>
            </a:extLst>
          </p:cNvPr>
          <p:cNvSpPr>
            <a:spLocks noGrp="1"/>
          </p:cNvSpPr>
          <p:nvPr>
            <p:ph type="body" sz="quarter" idx="10"/>
          </p:nvPr>
        </p:nvSpPr>
        <p:spPr/>
        <p:txBody>
          <a:bodyPr/>
          <a:lstStyle/>
          <a:p>
            <a:r>
              <a:rPr lang="en-GB"/>
              <a:t>Overview of debt</a:t>
            </a:r>
          </a:p>
        </p:txBody>
      </p:sp>
      <p:sp>
        <p:nvSpPr>
          <p:cNvPr id="4" name="Footer Placeholder 3">
            <a:extLst>
              <a:ext uri="{FF2B5EF4-FFF2-40B4-BE49-F238E27FC236}">
                <a16:creationId xmlns:a16="http://schemas.microsoft.com/office/drawing/2014/main" id="{7BADAAE9-01DF-2912-4D99-E2CF345230C2}"/>
              </a:ext>
            </a:extLst>
          </p:cNvPr>
          <p:cNvSpPr>
            <a:spLocks noGrp="1"/>
          </p:cNvSpPr>
          <p:nvPr>
            <p:ph type="ftr" sz="quarter" idx="3"/>
          </p:nvPr>
        </p:nvSpPr>
        <p:spPr/>
        <p:txBody>
          <a:bodyPr/>
          <a:lstStyle/>
          <a:p>
            <a:r>
              <a:rPr lang="en-GB"/>
              <a:t>Notes: (1) Except fund-level RCF (2) Fixed percentage represents floating-rate interest (3) inflation-linked tranche</a:t>
            </a:r>
          </a:p>
        </p:txBody>
      </p:sp>
      <p:sp>
        <p:nvSpPr>
          <p:cNvPr id="5" name="Slide Number Placeholder 4">
            <a:extLst>
              <a:ext uri="{FF2B5EF4-FFF2-40B4-BE49-F238E27FC236}">
                <a16:creationId xmlns:a16="http://schemas.microsoft.com/office/drawing/2014/main" id="{115FEAAC-A443-97DE-9DEC-F8DFE0889E0B}"/>
              </a:ext>
            </a:extLst>
          </p:cNvPr>
          <p:cNvSpPr>
            <a:spLocks noGrp="1"/>
          </p:cNvSpPr>
          <p:nvPr>
            <p:ph type="sldNum" sz="quarter" idx="4"/>
          </p:nvPr>
        </p:nvSpPr>
        <p:spPr/>
        <p:txBody>
          <a:bodyPr/>
          <a:lstStyle/>
          <a:p>
            <a:fld id="{4CBE7655-89A8-439C-9363-D907D3BD3A6B}" type="slidenum">
              <a:rPr lang="en-GB" smtClean="0"/>
              <a:pPr/>
              <a:t>34</a:t>
            </a:fld>
            <a:endParaRPr lang="en-GB"/>
          </a:p>
        </p:txBody>
      </p:sp>
      <p:sp>
        <p:nvSpPr>
          <p:cNvPr id="12" name="Text Placeholder 11">
            <a:extLst>
              <a:ext uri="{FF2B5EF4-FFF2-40B4-BE49-F238E27FC236}">
                <a16:creationId xmlns:a16="http://schemas.microsoft.com/office/drawing/2014/main" id="{4182C4EF-F694-0C15-6346-E0159A7D0994}"/>
              </a:ext>
            </a:extLst>
          </p:cNvPr>
          <p:cNvSpPr>
            <a:spLocks noGrp="1"/>
          </p:cNvSpPr>
          <p:nvPr>
            <p:ph type="body" sz="quarter" idx="11"/>
          </p:nvPr>
        </p:nvSpPr>
        <p:spPr>
          <a:xfrm>
            <a:off x="615950" y="1345269"/>
            <a:ext cx="7899400" cy="1454001"/>
          </a:xfrm>
        </p:spPr>
        <p:txBody>
          <a:bodyPr>
            <a:normAutofit/>
          </a:bodyPr>
          <a:lstStyle/>
          <a:p>
            <a:r>
              <a:rPr lang="en-GB" sz="1400" dirty="0"/>
              <a:t>The below shows a detailed breakdown of BSIF’s external debt</a:t>
            </a:r>
          </a:p>
          <a:p>
            <a:r>
              <a:rPr lang="en-GB" sz="1400" dirty="0"/>
              <a:t>A high proportion of debt has a fixed interest rate meaning the relatively low cost of debt is “locked in”</a:t>
            </a:r>
          </a:p>
          <a:p>
            <a:r>
              <a:rPr lang="en-GB" sz="1400" dirty="0"/>
              <a:t>No imminent maturity dates for external debt and all external debt</a:t>
            </a:r>
            <a:r>
              <a:rPr lang="en-GB" sz="1400" baseline="30000" dirty="0"/>
              <a:t>(1)</a:t>
            </a:r>
            <a:r>
              <a:rPr lang="en-GB" sz="1400" dirty="0"/>
              <a:t> is amortising, limiting refinancing risk</a:t>
            </a:r>
          </a:p>
          <a:p>
            <a:r>
              <a:rPr lang="en-GB" sz="1400" dirty="0"/>
              <a:t>Several debt tranches held at HoldCo level above the underlying assets, resulting in less stringent lender requirements for PPAs, allowing BSIF to take advantage of a more flexible PPA strategy and access more competitive pricing</a:t>
            </a:r>
          </a:p>
        </p:txBody>
      </p:sp>
      <p:graphicFrame>
        <p:nvGraphicFramePr>
          <p:cNvPr id="15" name="Table 14">
            <a:extLst>
              <a:ext uri="{FF2B5EF4-FFF2-40B4-BE49-F238E27FC236}">
                <a16:creationId xmlns:a16="http://schemas.microsoft.com/office/drawing/2014/main" id="{4F1106BF-F208-E337-E98C-0871D17B0EFF}"/>
              </a:ext>
            </a:extLst>
          </p:cNvPr>
          <p:cNvGraphicFramePr>
            <a:graphicFrameLocks noGrp="1"/>
          </p:cNvGraphicFramePr>
          <p:nvPr>
            <p:extLst>
              <p:ext uri="{D42A27DB-BD31-4B8C-83A1-F6EECF244321}">
                <p14:modId xmlns:p14="http://schemas.microsoft.com/office/powerpoint/2010/main" val="176420225"/>
              </p:ext>
            </p:extLst>
          </p:nvPr>
        </p:nvGraphicFramePr>
        <p:xfrm>
          <a:off x="628943" y="2799270"/>
          <a:ext cx="7899107" cy="3277200"/>
        </p:xfrm>
        <a:graphic>
          <a:graphicData uri="http://schemas.openxmlformats.org/drawingml/2006/table">
            <a:tbl>
              <a:tblPr/>
              <a:tblGrid>
                <a:gridCol w="1306152">
                  <a:extLst>
                    <a:ext uri="{9D8B030D-6E8A-4147-A177-3AD203B41FA5}">
                      <a16:colId xmlns:a16="http://schemas.microsoft.com/office/drawing/2014/main" val="2621397253"/>
                    </a:ext>
                  </a:extLst>
                </a:gridCol>
                <a:gridCol w="1165902">
                  <a:extLst>
                    <a:ext uri="{9D8B030D-6E8A-4147-A177-3AD203B41FA5}">
                      <a16:colId xmlns:a16="http://schemas.microsoft.com/office/drawing/2014/main" val="3859411629"/>
                    </a:ext>
                  </a:extLst>
                </a:gridCol>
                <a:gridCol w="1428750">
                  <a:extLst>
                    <a:ext uri="{9D8B030D-6E8A-4147-A177-3AD203B41FA5}">
                      <a16:colId xmlns:a16="http://schemas.microsoft.com/office/drawing/2014/main" val="1152583412"/>
                    </a:ext>
                  </a:extLst>
                </a:gridCol>
                <a:gridCol w="1200150">
                  <a:extLst>
                    <a:ext uri="{9D8B030D-6E8A-4147-A177-3AD203B41FA5}">
                      <a16:colId xmlns:a16="http://schemas.microsoft.com/office/drawing/2014/main" val="3679556468"/>
                    </a:ext>
                  </a:extLst>
                </a:gridCol>
                <a:gridCol w="1335687">
                  <a:extLst>
                    <a:ext uri="{9D8B030D-6E8A-4147-A177-3AD203B41FA5}">
                      <a16:colId xmlns:a16="http://schemas.microsoft.com/office/drawing/2014/main" val="391443359"/>
                    </a:ext>
                  </a:extLst>
                </a:gridCol>
                <a:gridCol w="1462466">
                  <a:extLst>
                    <a:ext uri="{9D8B030D-6E8A-4147-A177-3AD203B41FA5}">
                      <a16:colId xmlns:a16="http://schemas.microsoft.com/office/drawing/2014/main" val="1529023877"/>
                    </a:ext>
                  </a:extLst>
                </a:gridCol>
              </a:tblGrid>
              <a:tr h="190500">
                <a:tc>
                  <a:txBody>
                    <a:bodyPr/>
                    <a:lstStyle/>
                    <a:p>
                      <a:pPr algn="l" rtl="0" fontAlgn="ctr"/>
                      <a:r>
                        <a:rPr lang="en-GB" sz="1000" b="1" i="0" u="none" strike="noStrike" dirty="0">
                          <a:solidFill>
                            <a:srgbClr val="FFFFFF"/>
                          </a:solidFill>
                          <a:effectLst/>
                          <a:latin typeface="Calibri" panose="020F0502020204030204" pitchFamily="34" charset="0"/>
                          <a:cs typeface="Calibri" panose="020F0502020204030204" pitchFamily="34" charset="0"/>
                        </a:rPr>
                        <a:t>Lender</a:t>
                      </a:r>
                    </a:p>
                  </a:txBody>
                  <a:tcPr marL="72000" marR="72000" marT="54000" marB="54000" anchor="ctr">
                    <a:lnL>
                      <a:noFill/>
                    </a:lnL>
                    <a:lnR>
                      <a:noFill/>
                    </a:lnR>
                    <a:lnT>
                      <a:noFill/>
                    </a:lnT>
                    <a:lnB>
                      <a:noFill/>
                    </a:lnB>
                    <a:solidFill>
                      <a:srgbClr val="1A4766"/>
                    </a:solidFill>
                  </a:tcPr>
                </a:tc>
                <a:tc>
                  <a:txBody>
                    <a:bodyPr/>
                    <a:lstStyle/>
                    <a:p>
                      <a:pPr algn="l" rtl="0" fontAlgn="ctr"/>
                      <a:r>
                        <a:rPr lang="en-GB" sz="1000" b="1" i="0" u="none" strike="noStrike">
                          <a:solidFill>
                            <a:srgbClr val="FFFFFF"/>
                          </a:solidFill>
                          <a:effectLst/>
                          <a:latin typeface="Calibri" panose="020F0502020204030204" pitchFamily="34" charset="0"/>
                          <a:cs typeface="Calibri" panose="020F0502020204030204" pitchFamily="34" charset="0"/>
                        </a:rPr>
                        <a:t>Category</a:t>
                      </a:r>
                    </a:p>
                  </a:txBody>
                  <a:tcPr marL="72000" marR="72000" marT="54000" marB="54000" anchor="ctr">
                    <a:lnL>
                      <a:noFill/>
                    </a:lnL>
                    <a:lnR>
                      <a:noFill/>
                    </a:lnR>
                    <a:lnT>
                      <a:noFill/>
                    </a:lnT>
                    <a:lnB>
                      <a:noFill/>
                    </a:lnB>
                    <a:solidFill>
                      <a:srgbClr val="1A4766"/>
                    </a:solidFill>
                  </a:tcPr>
                </a:tc>
                <a:tc>
                  <a:txBody>
                    <a:bodyPr/>
                    <a:lstStyle/>
                    <a:p>
                      <a:pPr algn="ctr" rtl="0" fontAlgn="ctr"/>
                      <a:r>
                        <a:rPr lang="en-GB" sz="1000" b="1" i="0" u="none" strike="noStrike">
                          <a:solidFill>
                            <a:srgbClr val="FFFFFF"/>
                          </a:solidFill>
                          <a:effectLst/>
                          <a:latin typeface="Calibri" panose="020F0502020204030204" pitchFamily="34" charset="0"/>
                          <a:cs typeface="Calibri" panose="020F0502020204030204" pitchFamily="34" charset="0"/>
                        </a:rPr>
                        <a:t>Principal Outstanding (£m)</a:t>
                      </a:r>
                    </a:p>
                  </a:txBody>
                  <a:tcPr marL="72000" marR="72000" marT="54000" marB="54000" anchor="ctr">
                    <a:lnL>
                      <a:noFill/>
                    </a:lnL>
                    <a:lnR>
                      <a:noFill/>
                    </a:lnR>
                    <a:lnT>
                      <a:noFill/>
                    </a:lnT>
                    <a:lnB>
                      <a:noFill/>
                    </a:lnB>
                    <a:solidFill>
                      <a:srgbClr val="1A4766"/>
                    </a:solidFill>
                  </a:tcPr>
                </a:tc>
                <a:tc>
                  <a:txBody>
                    <a:bodyPr/>
                    <a:lstStyle/>
                    <a:p>
                      <a:pPr algn="ctr" rtl="0" fontAlgn="ctr"/>
                      <a:r>
                        <a:rPr lang="en-GB" sz="1000" b="1" i="0" u="none" strike="noStrike">
                          <a:solidFill>
                            <a:srgbClr val="FFFFFF"/>
                          </a:solidFill>
                          <a:effectLst/>
                          <a:latin typeface="Calibri" panose="020F0502020204030204" pitchFamily="34" charset="0"/>
                          <a:cs typeface="Calibri" panose="020F0502020204030204" pitchFamily="34" charset="0"/>
                        </a:rPr>
                        <a:t>Maturity</a:t>
                      </a:r>
                    </a:p>
                  </a:txBody>
                  <a:tcPr marL="72000" marR="72000" marT="54000" marB="54000" anchor="ctr">
                    <a:lnL>
                      <a:noFill/>
                    </a:lnL>
                    <a:lnR>
                      <a:noFill/>
                    </a:lnR>
                    <a:lnT>
                      <a:noFill/>
                    </a:lnT>
                    <a:lnB>
                      <a:noFill/>
                    </a:lnB>
                    <a:solidFill>
                      <a:srgbClr val="1A4766"/>
                    </a:solidFill>
                  </a:tcPr>
                </a:tc>
                <a:tc>
                  <a:txBody>
                    <a:bodyPr/>
                    <a:lstStyle/>
                    <a:p>
                      <a:pPr algn="ctr" rtl="0" fontAlgn="ctr"/>
                      <a:r>
                        <a:rPr lang="en-GB" sz="1000" b="1" i="0" u="none" strike="noStrike">
                          <a:solidFill>
                            <a:srgbClr val="FFFFFF"/>
                          </a:solidFill>
                          <a:effectLst/>
                          <a:latin typeface="Calibri" panose="020F0502020204030204" pitchFamily="34" charset="0"/>
                          <a:cs typeface="Calibri" panose="020F0502020204030204" pitchFamily="34" charset="0"/>
                        </a:rPr>
                        <a:t>% Interest Fixed</a:t>
                      </a:r>
                      <a:r>
                        <a:rPr lang="en-GB" sz="1000" b="1" i="0" u="none" strike="noStrike" baseline="30000">
                          <a:solidFill>
                            <a:srgbClr val="FFFFFF"/>
                          </a:solidFill>
                          <a:effectLst/>
                          <a:latin typeface="Calibri" panose="020F0502020204030204" pitchFamily="34" charset="0"/>
                          <a:cs typeface="Calibri" panose="020F0502020204030204" pitchFamily="34" charset="0"/>
                        </a:rPr>
                        <a:t>(2)</a:t>
                      </a:r>
                      <a:endParaRPr lang="en-GB" sz="1000" b="1" i="0" u="none" strike="noStrike">
                        <a:solidFill>
                          <a:srgbClr val="FFFFFF"/>
                        </a:solidFill>
                        <a:effectLst/>
                        <a:latin typeface="Calibri" panose="020F0502020204030204" pitchFamily="34" charset="0"/>
                        <a:cs typeface="Calibri" panose="020F0502020204030204" pitchFamily="34" charset="0"/>
                      </a:endParaRPr>
                    </a:p>
                  </a:txBody>
                  <a:tcPr marL="72000" marR="72000" marT="54000" marB="54000" anchor="ctr">
                    <a:lnL>
                      <a:noFill/>
                    </a:lnL>
                    <a:lnR>
                      <a:noFill/>
                    </a:lnR>
                    <a:lnT>
                      <a:noFill/>
                    </a:lnT>
                    <a:lnB>
                      <a:noFill/>
                    </a:lnB>
                    <a:solidFill>
                      <a:srgbClr val="1A4766"/>
                    </a:solidFill>
                  </a:tcPr>
                </a:tc>
                <a:tc>
                  <a:txBody>
                    <a:bodyPr/>
                    <a:lstStyle/>
                    <a:p>
                      <a:pPr algn="ctr" rtl="0" fontAlgn="ctr"/>
                      <a:r>
                        <a:rPr lang="en-GB" sz="1000" b="1" i="0" u="none" strike="noStrike">
                          <a:solidFill>
                            <a:srgbClr val="FFFFFF"/>
                          </a:solidFill>
                          <a:effectLst/>
                          <a:latin typeface="Calibri" panose="020F0502020204030204" pitchFamily="34" charset="0"/>
                          <a:cs typeface="Calibri" panose="020F0502020204030204" pitchFamily="34" charset="0"/>
                        </a:rPr>
                        <a:t>All-in Interest Rate</a:t>
                      </a:r>
                    </a:p>
                  </a:txBody>
                  <a:tcPr marL="72000" marR="72000" marT="54000" marB="54000" anchor="ctr">
                    <a:lnL>
                      <a:noFill/>
                    </a:lnL>
                    <a:lnR>
                      <a:noFill/>
                    </a:lnR>
                    <a:lnT>
                      <a:noFill/>
                    </a:lnT>
                    <a:lnB>
                      <a:noFill/>
                    </a:lnB>
                    <a:solidFill>
                      <a:srgbClr val="1A4766"/>
                    </a:solidFill>
                  </a:tcPr>
                </a:tc>
                <a:extLst>
                  <a:ext uri="{0D108BD9-81ED-4DB2-BD59-A6C34878D82A}">
                    <a16:rowId xmlns:a16="http://schemas.microsoft.com/office/drawing/2014/main" val="1076027759"/>
                  </a:ext>
                </a:extLst>
              </a:tr>
              <a:tr h="190500">
                <a:tc>
                  <a:txBody>
                    <a:bodyPr/>
                    <a:lstStyle/>
                    <a:p>
                      <a:pPr algn="l" fontAlgn="ctr"/>
                      <a:r>
                        <a:rPr lang="en-GB" sz="1000" b="0" i="0" u="none" strike="noStrike">
                          <a:effectLst/>
                          <a:latin typeface="Calibri" panose="020F0502020204030204" pitchFamily="34" charset="0"/>
                          <a:cs typeface="Calibri" panose="020F0502020204030204" pitchFamily="34" charset="0"/>
                        </a:rPr>
                        <a:t>Syndicate</a:t>
                      </a:r>
                    </a:p>
                  </a:txBody>
                  <a:tcPr marL="72000" marR="72000" marT="54000" marB="54000" anchor="ctr">
                    <a:lnL>
                      <a:noFill/>
                    </a:lnL>
                    <a:lnR>
                      <a:noFill/>
                    </a:lnR>
                    <a:lnT>
                      <a:noFill/>
                    </a:lnT>
                    <a:lnB w="6350" cap="flat" cmpd="sng" algn="ctr">
                      <a:solidFill>
                        <a:srgbClr val="525252"/>
                      </a:solidFill>
                      <a:prstDash val="solid"/>
                      <a:round/>
                      <a:headEnd type="none" w="med" len="med"/>
                      <a:tailEnd type="none" w="med" len="med"/>
                    </a:lnB>
                  </a:tcPr>
                </a:tc>
                <a:tc>
                  <a:txBody>
                    <a:bodyPr/>
                    <a:lstStyle/>
                    <a:p>
                      <a:pPr algn="l" fontAlgn="ctr"/>
                      <a:r>
                        <a:rPr lang="en-GB" sz="1000" b="0" i="0" u="none" strike="noStrike">
                          <a:effectLst/>
                          <a:latin typeface="Calibri" panose="020F0502020204030204" pitchFamily="34" charset="0"/>
                          <a:cs typeface="Calibri" panose="020F0502020204030204" pitchFamily="34" charset="0"/>
                        </a:rPr>
                        <a:t>Fund RCF </a:t>
                      </a:r>
                    </a:p>
                  </a:txBody>
                  <a:tcPr marL="72000" marR="72000" marT="54000" marB="54000" anchor="ctr">
                    <a:lnL>
                      <a:noFill/>
                    </a:lnL>
                    <a:lnR>
                      <a:noFill/>
                    </a:lnR>
                    <a:lnT>
                      <a:noFill/>
                    </a:lnT>
                    <a:lnB w="6350" cap="flat" cmpd="sng" algn="ctr">
                      <a:solidFill>
                        <a:srgbClr val="525252"/>
                      </a:solidFill>
                      <a:prstDash val="solid"/>
                      <a:round/>
                      <a:headEnd type="none" w="med" len="med"/>
                      <a:tailEnd type="none" w="med" len="med"/>
                    </a:lnB>
                  </a:tcPr>
                </a:tc>
                <a:tc>
                  <a:txBody>
                    <a:bodyPr/>
                    <a:lstStyle/>
                    <a:p>
                      <a:pPr algn="ctr" fontAlgn="ctr"/>
                      <a:r>
                        <a:rPr lang="en-GB" sz="1000" b="0" i="0" u="none" strike="noStrike">
                          <a:effectLst/>
                          <a:latin typeface="Calibri" panose="020F0502020204030204" pitchFamily="34" charset="0"/>
                          <a:cs typeface="Calibri" panose="020F0502020204030204" pitchFamily="34" charset="0"/>
                        </a:rPr>
                        <a:t>167</a:t>
                      </a:r>
                    </a:p>
                  </a:txBody>
                  <a:tcPr marL="72000" marR="72000" marT="54000" marB="54000" anchor="ctr">
                    <a:lnL>
                      <a:noFill/>
                    </a:lnL>
                    <a:lnR>
                      <a:noFill/>
                    </a:lnR>
                    <a:lnT>
                      <a:noFill/>
                    </a:lnT>
                    <a:lnB w="6350" cap="flat" cmpd="sng" algn="ctr">
                      <a:solidFill>
                        <a:srgbClr val="525252"/>
                      </a:solidFill>
                      <a:prstDash val="solid"/>
                      <a:round/>
                      <a:headEnd type="none" w="med" len="med"/>
                      <a:tailEnd type="none" w="med" len="med"/>
                    </a:lnB>
                  </a:tcPr>
                </a:tc>
                <a:tc>
                  <a:txBody>
                    <a:bodyPr/>
                    <a:lstStyle/>
                    <a:p>
                      <a:pPr algn="ctr" fontAlgn="ctr"/>
                      <a:r>
                        <a:rPr lang="en-GB" sz="1000" b="0" i="0" u="none" strike="noStrike">
                          <a:effectLst/>
                          <a:latin typeface="Calibri" panose="020F0502020204030204" pitchFamily="34" charset="0"/>
                          <a:cs typeface="Calibri" panose="020F0502020204030204" pitchFamily="34" charset="0"/>
                        </a:rPr>
                        <a:t>May-25</a:t>
                      </a:r>
                    </a:p>
                  </a:txBody>
                  <a:tcPr marL="72000" marR="72000" marT="54000" marB="54000" anchor="ctr">
                    <a:lnL>
                      <a:noFill/>
                    </a:lnL>
                    <a:lnR>
                      <a:noFill/>
                    </a:lnR>
                    <a:lnT>
                      <a:noFill/>
                    </a:lnT>
                    <a:lnB w="6350" cap="flat" cmpd="sng" algn="ctr">
                      <a:solidFill>
                        <a:srgbClr val="525252"/>
                      </a:solidFill>
                      <a:prstDash val="solid"/>
                      <a:round/>
                      <a:headEnd type="none" w="med" len="med"/>
                      <a:tailEnd type="none" w="med" len="med"/>
                    </a:lnB>
                  </a:tcPr>
                </a:tc>
                <a:tc>
                  <a:txBody>
                    <a:bodyPr/>
                    <a:lstStyle/>
                    <a:p>
                      <a:pPr algn="ctr" fontAlgn="ctr"/>
                      <a:r>
                        <a:rPr lang="en-GB" sz="1000" b="0" i="0" u="none" strike="noStrike">
                          <a:effectLst/>
                          <a:latin typeface="Calibri" panose="020F0502020204030204" pitchFamily="34" charset="0"/>
                          <a:cs typeface="Calibri" panose="020F0502020204030204" pitchFamily="34" charset="0"/>
                        </a:rPr>
                        <a:t>0%</a:t>
                      </a:r>
                    </a:p>
                  </a:txBody>
                  <a:tcPr marL="72000" marR="72000" marT="54000" marB="54000" anchor="ctr">
                    <a:lnL>
                      <a:noFill/>
                    </a:lnL>
                    <a:lnR>
                      <a:noFill/>
                    </a:lnR>
                    <a:lnT>
                      <a:noFill/>
                    </a:lnT>
                    <a:lnB w="6350" cap="flat" cmpd="sng" algn="ctr">
                      <a:solidFill>
                        <a:srgbClr val="525252"/>
                      </a:solidFill>
                      <a:prstDash val="solid"/>
                      <a:round/>
                      <a:headEnd type="none" w="med" len="med"/>
                      <a:tailEnd type="none" w="med" len="med"/>
                    </a:lnB>
                  </a:tcPr>
                </a:tc>
                <a:tc>
                  <a:txBody>
                    <a:bodyPr/>
                    <a:lstStyle/>
                    <a:p>
                      <a:pPr algn="ctr" fontAlgn="ctr"/>
                      <a:r>
                        <a:rPr lang="en-GB" sz="1000" b="0" i="0" u="none" strike="noStrike">
                          <a:effectLst/>
                          <a:latin typeface="Calibri" panose="020F0502020204030204" pitchFamily="34" charset="0"/>
                          <a:cs typeface="Calibri" panose="020F0502020204030204" pitchFamily="34" charset="0"/>
                        </a:rPr>
                        <a:t>SONIA + 1.9%</a:t>
                      </a:r>
                      <a:endParaRPr lang="en-GB" sz="1000" b="0" i="0" u="none" strike="noStrike" baseline="30000">
                        <a:effectLst/>
                        <a:latin typeface="Calibri" panose="020F0502020204030204" pitchFamily="34" charset="0"/>
                        <a:cs typeface="Calibri" panose="020F0502020204030204" pitchFamily="34" charset="0"/>
                      </a:endParaRPr>
                    </a:p>
                  </a:txBody>
                  <a:tcPr marL="72000" marR="72000" marT="54000" marB="54000" anchor="ctr">
                    <a:lnL>
                      <a:noFill/>
                    </a:lnL>
                    <a:lnR>
                      <a:noFill/>
                    </a:lnR>
                    <a:lnT>
                      <a:noFill/>
                    </a:lnT>
                    <a:lnB w="6350" cap="flat" cmpd="sng" algn="ctr">
                      <a:solidFill>
                        <a:srgbClr val="525252"/>
                      </a:solidFill>
                      <a:prstDash val="solid"/>
                      <a:round/>
                      <a:headEnd type="none" w="med" len="med"/>
                      <a:tailEnd type="none" w="med" len="med"/>
                    </a:lnB>
                  </a:tcPr>
                </a:tc>
                <a:extLst>
                  <a:ext uri="{0D108BD9-81ED-4DB2-BD59-A6C34878D82A}">
                    <a16:rowId xmlns:a16="http://schemas.microsoft.com/office/drawing/2014/main" val="4054623575"/>
                  </a:ext>
                </a:extLst>
              </a:tr>
              <a:tr h="190500">
                <a:tc>
                  <a:txBody>
                    <a:bodyPr/>
                    <a:lstStyle/>
                    <a:p>
                      <a:pPr algn="l" fontAlgn="ctr"/>
                      <a:r>
                        <a:rPr lang="en-GB" sz="1000" b="0" i="0" u="none" strike="noStrike">
                          <a:effectLst/>
                          <a:latin typeface="Calibri" panose="020F0502020204030204" pitchFamily="34" charset="0"/>
                          <a:cs typeface="Calibri" panose="020F0502020204030204" pitchFamily="34" charset="0"/>
                        </a:rPr>
                        <a:t>Bayern LB</a:t>
                      </a:r>
                      <a:endParaRPr lang="en-GB" sz="1000" b="0" i="0" u="none" strike="noStrike" baseline="30000">
                        <a:effectLst/>
                        <a:latin typeface="Calibri" panose="020F0502020204030204" pitchFamily="34" charset="0"/>
                        <a:cs typeface="Calibri" panose="020F0502020204030204" pitchFamily="34" charset="0"/>
                      </a:endParaRPr>
                    </a:p>
                  </a:txBody>
                  <a:tcPr marL="72000" marR="72000" marT="54000" marB="54000" anchor="ctr">
                    <a:lnL>
                      <a:noFill/>
                    </a:lnL>
                    <a:lnR>
                      <a:noFill/>
                    </a:lnR>
                    <a:lnT w="6350" cap="flat" cmpd="sng" algn="ctr">
                      <a:solidFill>
                        <a:srgbClr val="525252"/>
                      </a:solidFill>
                      <a:prstDash val="solid"/>
                      <a:round/>
                      <a:headEnd type="none" w="med" len="med"/>
                      <a:tailEnd type="none" w="med" len="med"/>
                    </a:lnT>
                    <a:lnB w="6350" cap="flat" cmpd="sng" algn="ctr">
                      <a:solidFill>
                        <a:srgbClr val="525252"/>
                      </a:solidFill>
                      <a:prstDash val="solid"/>
                      <a:round/>
                      <a:headEnd type="none" w="med" len="med"/>
                      <a:tailEnd type="none" w="med" len="med"/>
                    </a:lnB>
                  </a:tcPr>
                </a:tc>
                <a:tc>
                  <a:txBody>
                    <a:bodyPr/>
                    <a:lstStyle/>
                    <a:p>
                      <a:pPr algn="l" fontAlgn="ctr"/>
                      <a:r>
                        <a:rPr lang="en-GB" sz="1000" b="0" i="0" u="none" strike="noStrike" dirty="0">
                          <a:effectLst/>
                          <a:latin typeface="Calibri" panose="020F0502020204030204" pitchFamily="34" charset="0"/>
                          <a:cs typeface="Calibri" panose="020F0502020204030204" pitchFamily="34" charset="0"/>
                        </a:rPr>
                        <a:t>Project-level</a:t>
                      </a:r>
                    </a:p>
                  </a:txBody>
                  <a:tcPr marL="72000" marR="72000" marT="54000" marB="54000" anchor="ctr">
                    <a:lnL>
                      <a:noFill/>
                    </a:lnL>
                    <a:lnR>
                      <a:noFill/>
                    </a:lnR>
                    <a:lnT w="6350" cap="flat" cmpd="sng" algn="ctr">
                      <a:solidFill>
                        <a:srgbClr val="525252"/>
                      </a:solidFill>
                      <a:prstDash val="solid"/>
                      <a:round/>
                      <a:headEnd type="none" w="med" len="med"/>
                      <a:tailEnd type="none" w="med" len="med"/>
                    </a:lnT>
                    <a:lnB w="6350" cap="flat" cmpd="sng" algn="ctr">
                      <a:solidFill>
                        <a:srgbClr val="525252"/>
                      </a:solidFill>
                      <a:prstDash val="solid"/>
                      <a:round/>
                      <a:headEnd type="none" w="med" len="med"/>
                      <a:tailEnd type="none" w="med" len="med"/>
                    </a:lnB>
                  </a:tcPr>
                </a:tc>
                <a:tc>
                  <a:txBody>
                    <a:bodyPr/>
                    <a:lstStyle/>
                    <a:p>
                      <a:pPr algn="ctr" fontAlgn="ctr"/>
                      <a:r>
                        <a:rPr lang="en-GB" sz="1000" b="0" i="0" u="none" strike="noStrike">
                          <a:effectLst/>
                          <a:latin typeface="Calibri" panose="020F0502020204030204" pitchFamily="34" charset="0"/>
                          <a:cs typeface="Calibri" panose="020F0502020204030204" pitchFamily="34" charset="0"/>
                        </a:rPr>
                        <a:t>7</a:t>
                      </a:r>
                    </a:p>
                  </a:txBody>
                  <a:tcPr marL="72000" marR="72000" marT="54000" marB="54000" anchor="ctr">
                    <a:lnL>
                      <a:noFill/>
                    </a:lnL>
                    <a:lnR>
                      <a:noFill/>
                    </a:lnR>
                    <a:lnT w="6350" cap="flat" cmpd="sng" algn="ctr">
                      <a:solidFill>
                        <a:srgbClr val="525252"/>
                      </a:solidFill>
                      <a:prstDash val="solid"/>
                      <a:round/>
                      <a:headEnd type="none" w="med" len="med"/>
                      <a:tailEnd type="none" w="med" len="med"/>
                    </a:lnT>
                    <a:lnB w="6350" cap="flat" cmpd="sng" algn="ctr">
                      <a:solidFill>
                        <a:srgbClr val="525252"/>
                      </a:solidFill>
                      <a:prstDash val="solid"/>
                      <a:round/>
                      <a:headEnd type="none" w="med" len="med"/>
                      <a:tailEnd type="none" w="med" len="med"/>
                    </a:lnB>
                  </a:tcPr>
                </a:tc>
                <a:tc>
                  <a:txBody>
                    <a:bodyPr/>
                    <a:lstStyle/>
                    <a:p>
                      <a:pPr algn="ctr" fontAlgn="ctr"/>
                      <a:r>
                        <a:rPr lang="en-GB" sz="1000" b="0" i="0" u="none" strike="noStrike">
                          <a:effectLst/>
                          <a:latin typeface="Calibri" panose="020F0502020204030204" pitchFamily="34" charset="0"/>
                          <a:cs typeface="Calibri" panose="020F0502020204030204" pitchFamily="34" charset="0"/>
                        </a:rPr>
                        <a:t>Sep-29</a:t>
                      </a:r>
                    </a:p>
                  </a:txBody>
                  <a:tcPr marL="72000" marR="72000" marT="54000" marB="54000" anchor="ctr">
                    <a:lnL>
                      <a:noFill/>
                    </a:lnL>
                    <a:lnR>
                      <a:noFill/>
                    </a:lnR>
                    <a:lnT w="6350" cap="flat" cmpd="sng" algn="ctr">
                      <a:solidFill>
                        <a:srgbClr val="525252"/>
                      </a:solidFill>
                      <a:prstDash val="solid"/>
                      <a:round/>
                      <a:headEnd type="none" w="med" len="med"/>
                      <a:tailEnd type="none" w="med" len="med"/>
                    </a:lnT>
                    <a:lnB w="6350" cap="flat" cmpd="sng" algn="ctr">
                      <a:solidFill>
                        <a:srgbClr val="525252"/>
                      </a:solidFill>
                      <a:prstDash val="solid"/>
                      <a:round/>
                      <a:headEnd type="none" w="med" len="med"/>
                      <a:tailEnd type="none" w="med" len="med"/>
                    </a:lnB>
                  </a:tcPr>
                </a:tc>
                <a:tc>
                  <a:txBody>
                    <a:bodyPr/>
                    <a:lstStyle/>
                    <a:p>
                      <a:pPr algn="ctr" fontAlgn="ctr"/>
                      <a:r>
                        <a:rPr lang="en-GB" sz="1000" b="0" i="0" u="none" strike="noStrike">
                          <a:effectLst/>
                          <a:latin typeface="Calibri" panose="020F0502020204030204" pitchFamily="34" charset="0"/>
                          <a:cs typeface="Calibri" panose="020F0502020204030204" pitchFamily="34" charset="0"/>
                        </a:rPr>
                        <a:t>100%</a:t>
                      </a:r>
                    </a:p>
                  </a:txBody>
                  <a:tcPr marL="72000" marR="72000" marT="54000" marB="54000" anchor="ctr">
                    <a:lnL>
                      <a:noFill/>
                    </a:lnL>
                    <a:lnR>
                      <a:noFill/>
                    </a:lnR>
                    <a:lnT w="6350" cap="flat" cmpd="sng" algn="ctr">
                      <a:solidFill>
                        <a:srgbClr val="525252"/>
                      </a:solidFill>
                      <a:prstDash val="solid"/>
                      <a:round/>
                      <a:headEnd type="none" w="med" len="med"/>
                      <a:tailEnd type="none" w="med" len="med"/>
                    </a:lnT>
                    <a:lnB w="6350" cap="flat" cmpd="sng" algn="ctr">
                      <a:solidFill>
                        <a:srgbClr val="525252"/>
                      </a:solidFill>
                      <a:prstDash val="solid"/>
                      <a:round/>
                      <a:headEnd type="none" w="med" len="med"/>
                      <a:tailEnd type="none" w="med" len="med"/>
                    </a:lnB>
                  </a:tcPr>
                </a:tc>
                <a:tc>
                  <a:txBody>
                    <a:bodyPr/>
                    <a:lstStyle/>
                    <a:p>
                      <a:pPr algn="ctr" fontAlgn="ctr"/>
                      <a:r>
                        <a:rPr lang="en-GB" sz="1000" b="0" i="0" u="none" strike="noStrike">
                          <a:effectLst/>
                          <a:latin typeface="Calibri" panose="020F0502020204030204" pitchFamily="34" charset="0"/>
                          <a:cs typeface="Calibri" panose="020F0502020204030204" pitchFamily="34" charset="0"/>
                        </a:rPr>
                        <a:t>5.50%</a:t>
                      </a:r>
                    </a:p>
                  </a:txBody>
                  <a:tcPr marL="72000" marR="72000" marT="54000" marB="54000" anchor="ctr">
                    <a:lnL>
                      <a:noFill/>
                    </a:lnL>
                    <a:lnR>
                      <a:noFill/>
                    </a:lnR>
                    <a:lnT w="6350" cap="flat" cmpd="sng" algn="ctr">
                      <a:solidFill>
                        <a:srgbClr val="525252"/>
                      </a:solidFill>
                      <a:prstDash val="solid"/>
                      <a:round/>
                      <a:headEnd type="none" w="med" len="med"/>
                      <a:tailEnd type="none" w="med" len="med"/>
                    </a:lnT>
                    <a:lnB w="6350" cap="flat" cmpd="sng" algn="ctr">
                      <a:solidFill>
                        <a:srgbClr val="525252"/>
                      </a:solidFill>
                      <a:prstDash val="solid"/>
                      <a:round/>
                      <a:headEnd type="none" w="med" len="med"/>
                      <a:tailEnd type="none" w="med" len="med"/>
                    </a:lnB>
                  </a:tcPr>
                </a:tc>
                <a:extLst>
                  <a:ext uri="{0D108BD9-81ED-4DB2-BD59-A6C34878D82A}">
                    <a16:rowId xmlns:a16="http://schemas.microsoft.com/office/drawing/2014/main" val="2504425951"/>
                  </a:ext>
                </a:extLst>
              </a:tr>
              <a:tr h="190500">
                <a:tc>
                  <a:txBody>
                    <a:bodyPr/>
                    <a:lstStyle/>
                    <a:p>
                      <a:pPr algn="l" fontAlgn="ctr"/>
                      <a:r>
                        <a:rPr lang="en-GB" sz="1000" b="0" i="0" u="none" strike="noStrike">
                          <a:effectLst/>
                          <a:latin typeface="Calibri" panose="020F0502020204030204" pitchFamily="34" charset="0"/>
                          <a:cs typeface="Calibri" panose="020F0502020204030204" pitchFamily="34" charset="0"/>
                        </a:rPr>
                        <a:t>Syndicate</a:t>
                      </a:r>
                    </a:p>
                  </a:txBody>
                  <a:tcPr marL="72000" marR="72000" marT="54000" marB="54000" anchor="ctr">
                    <a:lnL>
                      <a:noFill/>
                    </a:lnL>
                    <a:lnR>
                      <a:noFill/>
                    </a:lnR>
                    <a:lnT w="6350" cap="flat" cmpd="sng" algn="ctr">
                      <a:solidFill>
                        <a:srgbClr val="525252"/>
                      </a:solidFill>
                      <a:prstDash val="solid"/>
                      <a:round/>
                      <a:headEnd type="none" w="med" len="med"/>
                      <a:tailEnd type="none" w="med" len="med"/>
                    </a:lnT>
                    <a:lnB w="6350" cap="flat" cmpd="sng" algn="ctr">
                      <a:solidFill>
                        <a:srgbClr val="525252"/>
                      </a:solidFill>
                      <a:prstDash val="solid"/>
                      <a:round/>
                      <a:headEnd type="none" w="med" len="med"/>
                      <a:tailEnd type="none" w="med" len="med"/>
                    </a:lnB>
                  </a:tcPr>
                </a:tc>
                <a:tc>
                  <a:txBody>
                    <a:bodyPr/>
                    <a:lstStyle/>
                    <a:p>
                      <a:pPr algn="l" fontAlgn="ctr"/>
                      <a:r>
                        <a:rPr lang="en-GB" sz="1000" b="0" i="0" u="none" strike="noStrike">
                          <a:effectLst/>
                          <a:latin typeface="Calibri" panose="020F0502020204030204" pitchFamily="34" charset="0"/>
                          <a:cs typeface="Calibri" panose="020F0502020204030204" pitchFamily="34" charset="0"/>
                        </a:rPr>
                        <a:t>Project-level</a:t>
                      </a:r>
                    </a:p>
                  </a:txBody>
                  <a:tcPr marL="72000" marR="72000" marT="54000" marB="54000" anchor="ctr">
                    <a:lnL>
                      <a:noFill/>
                    </a:lnL>
                    <a:lnR>
                      <a:noFill/>
                    </a:lnR>
                    <a:lnT w="6350" cap="flat" cmpd="sng" algn="ctr">
                      <a:solidFill>
                        <a:srgbClr val="525252"/>
                      </a:solidFill>
                      <a:prstDash val="solid"/>
                      <a:round/>
                      <a:headEnd type="none" w="med" len="med"/>
                      <a:tailEnd type="none" w="med" len="med"/>
                    </a:lnT>
                    <a:lnB w="6350" cap="flat" cmpd="sng" algn="ctr">
                      <a:solidFill>
                        <a:srgbClr val="525252"/>
                      </a:solidFill>
                      <a:prstDash val="solid"/>
                      <a:round/>
                      <a:headEnd type="none" w="med" len="med"/>
                      <a:tailEnd type="none" w="med" len="med"/>
                    </a:lnB>
                  </a:tcPr>
                </a:tc>
                <a:tc>
                  <a:txBody>
                    <a:bodyPr/>
                    <a:lstStyle/>
                    <a:p>
                      <a:pPr algn="ctr" fontAlgn="ctr"/>
                      <a:r>
                        <a:rPr lang="en-GB" sz="1000" b="0" i="0" u="none" strike="noStrike">
                          <a:effectLst/>
                          <a:latin typeface="Calibri" panose="020F0502020204030204" pitchFamily="34" charset="0"/>
                          <a:cs typeface="Calibri" panose="020F0502020204030204" pitchFamily="34" charset="0"/>
                        </a:rPr>
                        <a:t>68</a:t>
                      </a:r>
                    </a:p>
                  </a:txBody>
                  <a:tcPr marL="72000" marR="72000" marT="54000" marB="54000" anchor="ctr">
                    <a:lnL>
                      <a:noFill/>
                    </a:lnL>
                    <a:lnR>
                      <a:noFill/>
                    </a:lnR>
                    <a:lnT w="6350" cap="flat" cmpd="sng" algn="ctr">
                      <a:solidFill>
                        <a:srgbClr val="525252"/>
                      </a:solidFill>
                      <a:prstDash val="solid"/>
                      <a:round/>
                      <a:headEnd type="none" w="med" len="med"/>
                      <a:tailEnd type="none" w="med" len="med"/>
                    </a:lnT>
                    <a:lnB w="6350" cap="flat" cmpd="sng" algn="ctr">
                      <a:solidFill>
                        <a:srgbClr val="525252"/>
                      </a:solidFill>
                      <a:prstDash val="solid"/>
                      <a:round/>
                      <a:headEnd type="none" w="med" len="med"/>
                      <a:tailEnd type="none" w="med" len="med"/>
                    </a:lnB>
                  </a:tcPr>
                </a:tc>
                <a:tc>
                  <a:txBody>
                    <a:bodyPr/>
                    <a:lstStyle/>
                    <a:p>
                      <a:pPr algn="ctr" fontAlgn="ctr"/>
                      <a:r>
                        <a:rPr lang="en-GB" sz="1000" b="0" i="0" u="none" strike="noStrike">
                          <a:effectLst/>
                          <a:latin typeface="Calibri" panose="020F0502020204030204" pitchFamily="34" charset="0"/>
                          <a:cs typeface="Calibri" panose="020F0502020204030204" pitchFamily="34" charset="0"/>
                        </a:rPr>
                        <a:t>Dec-33</a:t>
                      </a:r>
                    </a:p>
                  </a:txBody>
                  <a:tcPr marL="72000" marR="72000" marT="54000" marB="54000" anchor="ctr">
                    <a:lnL>
                      <a:noFill/>
                    </a:lnL>
                    <a:lnR>
                      <a:noFill/>
                    </a:lnR>
                    <a:lnT w="6350" cap="flat" cmpd="sng" algn="ctr">
                      <a:solidFill>
                        <a:srgbClr val="525252"/>
                      </a:solidFill>
                      <a:prstDash val="solid"/>
                      <a:round/>
                      <a:headEnd type="none" w="med" len="med"/>
                      <a:tailEnd type="none" w="med" len="med"/>
                    </a:lnT>
                    <a:lnB w="6350" cap="flat" cmpd="sng" algn="ctr">
                      <a:solidFill>
                        <a:srgbClr val="525252"/>
                      </a:solidFill>
                      <a:prstDash val="solid"/>
                      <a:round/>
                      <a:headEnd type="none" w="med" len="med"/>
                      <a:tailEnd type="none" w="med" len="med"/>
                    </a:lnB>
                  </a:tcPr>
                </a:tc>
                <a:tc>
                  <a:txBody>
                    <a:bodyPr/>
                    <a:lstStyle/>
                    <a:p>
                      <a:pPr algn="ctr" fontAlgn="ctr"/>
                      <a:r>
                        <a:rPr lang="en-GB" sz="1000" b="0" i="0" u="none" strike="noStrike">
                          <a:effectLst/>
                          <a:latin typeface="Calibri" panose="020F0502020204030204" pitchFamily="34" charset="0"/>
                          <a:cs typeface="Calibri" panose="020F0502020204030204" pitchFamily="34" charset="0"/>
                        </a:rPr>
                        <a:t>100%</a:t>
                      </a:r>
                    </a:p>
                  </a:txBody>
                  <a:tcPr marL="72000" marR="72000" marT="54000" marB="54000" anchor="ctr">
                    <a:lnL>
                      <a:noFill/>
                    </a:lnL>
                    <a:lnR>
                      <a:noFill/>
                    </a:lnR>
                    <a:lnT w="6350" cap="flat" cmpd="sng" algn="ctr">
                      <a:solidFill>
                        <a:srgbClr val="525252"/>
                      </a:solidFill>
                      <a:prstDash val="solid"/>
                      <a:round/>
                      <a:headEnd type="none" w="med" len="med"/>
                      <a:tailEnd type="none" w="med" len="med"/>
                    </a:lnT>
                    <a:lnB w="6350" cap="flat" cmpd="sng" algn="ctr">
                      <a:solidFill>
                        <a:srgbClr val="525252"/>
                      </a:solidFill>
                      <a:prstDash val="solid"/>
                      <a:round/>
                      <a:headEnd type="none" w="med" len="med"/>
                      <a:tailEnd type="none" w="med" len="med"/>
                    </a:lnB>
                  </a:tcPr>
                </a:tc>
                <a:tc>
                  <a:txBody>
                    <a:bodyPr/>
                    <a:lstStyle/>
                    <a:p>
                      <a:pPr algn="ctr" fontAlgn="ctr"/>
                      <a:r>
                        <a:rPr lang="en-GB" sz="1000" b="0" i="0" u="none" strike="noStrike">
                          <a:effectLst/>
                          <a:latin typeface="Calibri" panose="020F0502020204030204" pitchFamily="34" charset="0"/>
                          <a:cs typeface="Calibri" panose="020F0502020204030204" pitchFamily="34" charset="0"/>
                        </a:rPr>
                        <a:t>3.50%</a:t>
                      </a:r>
                    </a:p>
                  </a:txBody>
                  <a:tcPr marL="72000" marR="72000" marT="54000" marB="54000" anchor="ctr">
                    <a:lnL>
                      <a:noFill/>
                    </a:lnL>
                    <a:lnR>
                      <a:noFill/>
                    </a:lnR>
                    <a:lnT w="6350" cap="flat" cmpd="sng" algn="ctr">
                      <a:solidFill>
                        <a:srgbClr val="525252"/>
                      </a:solidFill>
                      <a:prstDash val="solid"/>
                      <a:round/>
                      <a:headEnd type="none" w="med" len="med"/>
                      <a:tailEnd type="none" w="med" len="med"/>
                    </a:lnT>
                    <a:lnB w="6350" cap="flat" cmpd="sng" algn="ctr">
                      <a:solidFill>
                        <a:srgbClr val="525252"/>
                      </a:solidFill>
                      <a:prstDash val="solid"/>
                      <a:round/>
                      <a:headEnd type="none" w="med" len="med"/>
                      <a:tailEnd type="none" w="med" len="med"/>
                    </a:lnB>
                  </a:tcPr>
                </a:tc>
                <a:extLst>
                  <a:ext uri="{0D108BD9-81ED-4DB2-BD59-A6C34878D82A}">
                    <a16:rowId xmlns:a16="http://schemas.microsoft.com/office/drawing/2014/main" val="700158759"/>
                  </a:ext>
                </a:extLst>
              </a:tr>
              <a:tr h="190500">
                <a:tc>
                  <a:txBody>
                    <a:bodyPr/>
                    <a:lstStyle/>
                    <a:p>
                      <a:pPr algn="l" fontAlgn="ctr"/>
                      <a:r>
                        <a:rPr lang="en-GB" sz="1000" b="0" i="0" u="none" strike="noStrike">
                          <a:effectLst/>
                          <a:latin typeface="Calibri" panose="020F0502020204030204" pitchFamily="34" charset="0"/>
                          <a:cs typeface="Calibri" panose="020F0502020204030204" pitchFamily="34" charset="0"/>
                        </a:rPr>
                        <a:t>Aviva</a:t>
                      </a:r>
                    </a:p>
                  </a:txBody>
                  <a:tcPr marL="72000" marR="72000" marT="54000" marB="54000" anchor="ctr">
                    <a:lnL>
                      <a:noFill/>
                    </a:lnL>
                    <a:lnR>
                      <a:noFill/>
                    </a:lnR>
                    <a:lnT w="6350" cap="flat" cmpd="sng" algn="ctr">
                      <a:solidFill>
                        <a:srgbClr val="525252"/>
                      </a:solidFill>
                      <a:prstDash val="solid"/>
                      <a:round/>
                      <a:headEnd type="none" w="med" len="med"/>
                      <a:tailEnd type="none" w="med" len="med"/>
                    </a:lnT>
                    <a:lnB w="6350" cap="flat" cmpd="sng" algn="ctr">
                      <a:solidFill>
                        <a:srgbClr val="525252"/>
                      </a:solidFill>
                      <a:prstDash val="solid"/>
                      <a:round/>
                      <a:headEnd type="none" w="med" len="med"/>
                      <a:tailEnd type="none" w="med" len="med"/>
                    </a:lnB>
                  </a:tcPr>
                </a:tc>
                <a:tc>
                  <a:txBody>
                    <a:bodyPr/>
                    <a:lstStyle/>
                    <a:p>
                      <a:pPr algn="l" fontAlgn="ctr"/>
                      <a:r>
                        <a:rPr lang="en-GB" sz="1000" b="0" i="0" u="none" strike="noStrike">
                          <a:effectLst/>
                          <a:latin typeface="Calibri" panose="020F0502020204030204" pitchFamily="34" charset="0"/>
                          <a:cs typeface="Calibri" panose="020F0502020204030204" pitchFamily="34" charset="0"/>
                        </a:rPr>
                        <a:t>Project-level</a:t>
                      </a:r>
                    </a:p>
                  </a:txBody>
                  <a:tcPr marL="72000" marR="72000" marT="54000" marB="54000" anchor="ctr">
                    <a:lnL>
                      <a:noFill/>
                    </a:lnL>
                    <a:lnR>
                      <a:noFill/>
                    </a:lnR>
                    <a:lnT w="6350" cap="flat" cmpd="sng" algn="ctr">
                      <a:solidFill>
                        <a:srgbClr val="525252"/>
                      </a:solidFill>
                      <a:prstDash val="solid"/>
                      <a:round/>
                      <a:headEnd type="none" w="med" len="med"/>
                      <a:tailEnd type="none" w="med" len="med"/>
                    </a:lnT>
                    <a:lnB w="6350" cap="flat" cmpd="sng" algn="ctr">
                      <a:solidFill>
                        <a:srgbClr val="525252"/>
                      </a:solidFill>
                      <a:prstDash val="solid"/>
                      <a:round/>
                      <a:headEnd type="none" w="med" len="med"/>
                      <a:tailEnd type="none" w="med" len="med"/>
                    </a:lnB>
                  </a:tcPr>
                </a:tc>
                <a:tc>
                  <a:txBody>
                    <a:bodyPr/>
                    <a:lstStyle/>
                    <a:p>
                      <a:pPr algn="ctr" fontAlgn="ctr"/>
                      <a:r>
                        <a:rPr lang="en-GB" sz="1000" b="0" i="0" u="none" strike="noStrike">
                          <a:effectLst/>
                          <a:latin typeface="Calibri" panose="020F0502020204030204" pitchFamily="34" charset="0"/>
                          <a:cs typeface="Calibri" panose="020F0502020204030204" pitchFamily="34" charset="0"/>
                        </a:rPr>
                        <a:t>83</a:t>
                      </a:r>
                    </a:p>
                  </a:txBody>
                  <a:tcPr marL="72000" marR="72000" marT="54000" marB="54000" anchor="ctr">
                    <a:lnL>
                      <a:noFill/>
                    </a:lnL>
                    <a:lnR>
                      <a:noFill/>
                    </a:lnR>
                    <a:lnT w="6350" cap="flat" cmpd="sng" algn="ctr">
                      <a:solidFill>
                        <a:srgbClr val="525252"/>
                      </a:solidFill>
                      <a:prstDash val="solid"/>
                      <a:round/>
                      <a:headEnd type="none" w="med" len="med"/>
                      <a:tailEnd type="none" w="med" len="med"/>
                    </a:lnT>
                    <a:lnB w="6350" cap="flat" cmpd="sng" algn="ctr">
                      <a:solidFill>
                        <a:srgbClr val="525252"/>
                      </a:solidFill>
                      <a:prstDash val="solid"/>
                      <a:round/>
                      <a:headEnd type="none" w="med" len="med"/>
                      <a:tailEnd type="none" w="med" len="med"/>
                    </a:lnB>
                  </a:tcPr>
                </a:tc>
                <a:tc>
                  <a:txBody>
                    <a:bodyPr/>
                    <a:lstStyle/>
                    <a:p>
                      <a:pPr algn="ctr" fontAlgn="ctr"/>
                      <a:r>
                        <a:rPr lang="en-GB" sz="1000" b="0" i="0" u="none" strike="noStrike">
                          <a:effectLst/>
                          <a:latin typeface="Calibri" panose="020F0502020204030204" pitchFamily="34" charset="0"/>
                          <a:cs typeface="Calibri" panose="020F0502020204030204" pitchFamily="34" charset="0"/>
                        </a:rPr>
                        <a:t>Sep-34</a:t>
                      </a:r>
                    </a:p>
                  </a:txBody>
                  <a:tcPr marL="72000" marR="72000" marT="54000" marB="54000" anchor="ctr">
                    <a:lnL>
                      <a:noFill/>
                    </a:lnL>
                    <a:lnR>
                      <a:noFill/>
                    </a:lnR>
                    <a:lnT w="6350" cap="flat" cmpd="sng" algn="ctr">
                      <a:solidFill>
                        <a:srgbClr val="525252"/>
                      </a:solidFill>
                      <a:prstDash val="solid"/>
                      <a:round/>
                      <a:headEnd type="none" w="med" len="med"/>
                      <a:tailEnd type="none" w="med" len="med"/>
                    </a:lnT>
                    <a:lnB w="6350" cap="flat" cmpd="sng" algn="ctr">
                      <a:solidFill>
                        <a:srgbClr val="525252"/>
                      </a:solidFill>
                      <a:prstDash val="solid"/>
                      <a:round/>
                      <a:headEnd type="none" w="med" len="med"/>
                      <a:tailEnd type="none" w="med" len="med"/>
                    </a:lnB>
                  </a:tcPr>
                </a:tc>
                <a:tc>
                  <a:txBody>
                    <a:bodyPr/>
                    <a:lstStyle/>
                    <a:p>
                      <a:pPr algn="ctr" fontAlgn="ctr"/>
                      <a:r>
                        <a:rPr lang="en-GB" sz="1000" b="0" i="0" u="none" strike="noStrike">
                          <a:effectLst/>
                          <a:latin typeface="Calibri" panose="020F0502020204030204" pitchFamily="34" charset="0"/>
                          <a:cs typeface="Calibri" panose="020F0502020204030204" pitchFamily="34" charset="0"/>
                        </a:rPr>
                        <a:t>100%</a:t>
                      </a:r>
                    </a:p>
                  </a:txBody>
                  <a:tcPr marL="72000" marR="72000" marT="54000" marB="54000" anchor="ctr">
                    <a:lnL>
                      <a:noFill/>
                    </a:lnL>
                    <a:lnR>
                      <a:noFill/>
                    </a:lnR>
                    <a:lnT w="6350" cap="flat" cmpd="sng" algn="ctr">
                      <a:solidFill>
                        <a:srgbClr val="525252"/>
                      </a:solidFill>
                      <a:prstDash val="solid"/>
                      <a:round/>
                      <a:headEnd type="none" w="med" len="med"/>
                      <a:tailEnd type="none" w="med" len="med"/>
                    </a:lnT>
                    <a:lnB w="6350" cap="flat" cmpd="sng" algn="ctr">
                      <a:solidFill>
                        <a:srgbClr val="525252"/>
                      </a:solidFill>
                      <a:prstDash val="solid"/>
                      <a:round/>
                      <a:headEnd type="none" w="med" len="med"/>
                      <a:tailEnd type="none" w="med" len="med"/>
                    </a:lnB>
                  </a:tcPr>
                </a:tc>
                <a:tc>
                  <a:txBody>
                    <a:bodyPr/>
                    <a:lstStyle/>
                    <a:p>
                      <a:pPr algn="ctr" fontAlgn="ctr"/>
                      <a:r>
                        <a:rPr lang="en-GB" sz="1000" b="0" i="0" u="none" strike="noStrike">
                          <a:effectLst/>
                          <a:latin typeface="Calibri" panose="020F0502020204030204" pitchFamily="34" charset="0"/>
                          <a:cs typeface="Calibri" panose="020F0502020204030204" pitchFamily="34" charset="0"/>
                        </a:rPr>
                        <a:t>2.88%</a:t>
                      </a:r>
                    </a:p>
                  </a:txBody>
                  <a:tcPr marL="72000" marR="72000" marT="54000" marB="54000" anchor="ctr">
                    <a:lnL>
                      <a:noFill/>
                    </a:lnL>
                    <a:lnR>
                      <a:noFill/>
                    </a:lnR>
                    <a:lnT w="6350" cap="flat" cmpd="sng" algn="ctr">
                      <a:solidFill>
                        <a:srgbClr val="525252"/>
                      </a:solidFill>
                      <a:prstDash val="solid"/>
                      <a:round/>
                      <a:headEnd type="none" w="med" len="med"/>
                      <a:tailEnd type="none" w="med" len="med"/>
                    </a:lnT>
                    <a:lnB w="6350" cap="flat" cmpd="sng" algn="ctr">
                      <a:solidFill>
                        <a:srgbClr val="525252"/>
                      </a:solidFill>
                      <a:prstDash val="solid"/>
                      <a:round/>
                      <a:headEnd type="none" w="med" len="med"/>
                      <a:tailEnd type="none" w="med" len="med"/>
                    </a:lnB>
                  </a:tcPr>
                </a:tc>
                <a:extLst>
                  <a:ext uri="{0D108BD9-81ED-4DB2-BD59-A6C34878D82A}">
                    <a16:rowId xmlns:a16="http://schemas.microsoft.com/office/drawing/2014/main" val="1704193308"/>
                  </a:ext>
                </a:extLst>
              </a:tr>
              <a:tr h="190500">
                <a:tc>
                  <a:txBody>
                    <a:bodyPr/>
                    <a:lstStyle/>
                    <a:p>
                      <a:pPr algn="l" fontAlgn="ctr"/>
                      <a:r>
                        <a:rPr lang="en-GB" sz="1000" b="0" i="0" u="none" strike="noStrike">
                          <a:effectLst/>
                          <a:latin typeface="Calibri" panose="020F0502020204030204" pitchFamily="34" charset="0"/>
                          <a:cs typeface="Calibri" panose="020F0502020204030204" pitchFamily="34" charset="0"/>
                        </a:rPr>
                        <a:t>Aviva</a:t>
                      </a:r>
                      <a:r>
                        <a:rPr lang="en-GB" sz="1000" b="0" i="0" u="none" strike="noStrike" baseline="30000">
                          <a:effectLst/>
                          <a:latin typeface="Calibri" panose="020F0502020204030204" pitchFamily="34" charset="0"/>
                          <a:cs typeface="Calibri" panose="020F0502020204030204" pitchFamily="34" charset="0"/>
                        </a:rPr>
                        <a:t>(3)</a:t>
                      </a:r>
                    </a:p>
                  </a:txBody>
                  <a:tcPr marL="72000" marR="72000" marT="54000" marB="54000" anchor="ctr">
                    <a:lnL>
                      <a:noFill/>
                    </a:lnL>
                    <a:lnR>
                      <a:noFill/>
                    </a:lnR>
                    <a:lnT w="6350" cap="flat" cmpd="sng" algn="ctr">
                      <a:solidFill>
                        <a:srgbClr val="525252"/>
                      </a:solidFill>
                      <a:prstDash val="solid"/>
                      <a:round/>
                      <a:headEnd type="none" w="med" len="med"/>
                      <a:tailEnd type="none" w="med" len="med"/>
                    </a:lnT>
                    <a:lnB w="6350" cap="flat" cmpd="sng" algn="ctr">
                      <a:solidFill>
                        <a:srgbClr val="525252"/>
                      </a:solidFill>
                      <a:prstDash val="solid"/>
                      <a:round/>
                      <a:headEnd type="none" w="med" len="med"/>
                      <a:tailEnd type="none" w="med" len="med"/>
                    </a:lnB>
                  </a:tcPr>
                </a:tc>
                <a:tc>
                  <a:txBody>
                    <a:bodyPr/>
                    <a:lstStyle/>
                    <a:p>
                      <a:pPr algn="l" fontAlgn="ctr"/>
                      <a:r>
                        <a:rPr lang="en-GB" sz="1000" b="0" i="0" u="none" strike="noStrike">
                          <a:effectLst/>
                          <a:latin typeface="Calibri" panose="020F0502020204030204" pitchFamily="34" charset="0"/>
                          <a:cs typeface="Calibri" panose="020F0502020204030204" pitchFamily="34" charset="0"/>
                        </a:rPr>
                        <a:t>Project-level</a:t>
                      </a:r>
                    </a:p>
                  </a:txBody>
                  <a:tcPr marL="72000" marR="72000" marT="54000" marB="54000" anchor="ctr">
                    <a:lnL>
                      <a:noFill/>
                    </a:lnL>
                    <a:lnR>
                      <a:noFill/>
                    </a:lnR>
                    <a:lnT w="6350" cap="flat" cmpd="sng" algn="ctr">
                      <a:solidFill>
                        <a:srgbClr val="525252"/>
                      </a:solidFill>
                      <a:prstDash val="solid"/>
                      <a:round/>
                      <a:headEnd type="none" w="med" len="med"/>
                      <a:tailEnd type="none" w="med" len="med"/>
                    </a:lnT>
                    <a:lnB w="6350" cap="flat" cmpd="sng" algn="ctr">
                      <a:solidFill>
                        <a:srgbClr val="525252"/>
                      </a:solidFill>
                      <a:prstDash val="solid"/>
                      <a:round/>
                      <a:headEnd type="none" w="med" len="med"/>
                      <a:tailEnd type="none" w="med" len="med"/>
                    </a:lnB>
                  </a:tcPr>
                </a:tc>
                <a:tc>
                  <a:txBody>
                    <a:bodyPr/>
                    <a:lstStyle/>
                    <a:p>
                      <a:pPr algn="ctr" fontAlgn="ctr"/>
                      <a:r>
                        <a:rPr lang="en-GB" sz="1000" b="0" i="0" u="none" strike="noStrike">
                          <a:effectLst/>
                          <a:latin typeface="Calibri" panose="020F0502020204030204" pitchFamily="34" charset="0"/>
                          <a:cs typeface="Calibri" panose="020F0502020204030204" pitchFamily="34" charset="0"/>
                        </a:rPr>
                        <a:t>64</a:t>
                      </a:r>
                    </a:p>
                  </a:txBody>
                  <a:tcPr marL="72000" marR="72000" marT="54000" marB="54000" anchor="ctr">
                    <a:lnL>
                      <a:noFill/>
                    </a:lnL>
                    <a:lnR>
                      <a:noFill/>
                    </a:lnR>
                    <a:lnT w="6350" cap="flat" cmpd="sng" algn="ctr">
                      <a:solidFill>
                        <a:srgbClr val="525252"/>
                      </a:solidFill>
                      <a:prstDash val="solid"/>
                      <a:round/>
                      <a:headEnd type="none" w="med" len="med"/>
                      <a:tailEnd type="none" w="med" len="med"/>
                    </a:lnT>
                    <a:lnB w="6350" cap="flat" cmpd="sng" algn="ctr">
                      <a:solidFill>
                        <a:srgbClr val="525252"/>
                      </a:solidFill>
                      <a:prstDash val="solid"/>
                      <a:round/>
                      <a:headEnd type="none" w="med" len="med"/>
                      <a:tailEnd type="none" w="med" len="med"/>
                    </a:lnB>
                  </a:tcPr>
                </a:tc>
                <a:tc>
                  <a:txBody>
                    <a:bodyPr/>
                    <a:lstStyle/>
                    <a:p>
                      <a:pPr algn="ctr" fontAlgn="ctr"/>
                      <a:r>
                        <a:rPr lang="en-GB" sz="1000" b="0" i="0" u="none" strike="noStrike">
                          <a:effectLst/>
                          <a:latin typeface="Calibri" panose="020F0502020204030204" pitchFamily="34" charset="0"/>
                          <a:cs typeface="Calibri" panose="020F0502020204030204" pitchFamily="34" charset="0"/>
                        </a:rPr>
                        <a:t>Sep-34</a:t>
                      </a:r>
                    </a:p>
                  </a:txBody>
                  <a:tcPr marL="72000" marR="72000" marT="54000" marB="54000" anchor="ctr">
                    <a:lnL>
                      <a:noFill/>
                    </a:lnL>
                    <a:lnR>
                      <a:noFill/>
                    </a:lnR>
                    <a:lnT w="6350" cap="flat" cmpd="sng" algn="ctr">
                      <a:solidFill>
                        <a:srgbClr val="525252"/>
                      </a:solidFill>
                      <a:prstDash val="solid"/>
                      <a:round/>
                      <a:headEnd type="none" w="med" len="med"/>
                      <a:tailEnd type="none" w="med" len="med"/>
                    </a:lnT>
                    <a:lnB w="6350" cap="flat" cmpd="sng" algn="ctr">
                      <a:solidFill>
                        <a:srgbClr val="525252"/>
                      </a:solidFill>
                      <a:prstDash val="solid"/>
                      <a:round/>
                      <a:headEnd type="none" w="med" len="med"/>
                      <a:tailEnd type="none" w="med" len="med"/>
                    </a:lnB>
                  </a:tcPr>
                </a:tc>
                <a:tc>
                  <a:txBody>
                    <a:bodyPr/>
                    <a:lstStyle/>
                    <a:p>
                      <a:pPr algn="ctr" fontAlgn="ctr"/>
                      <a:r>
                        <a:rPr lang="en-GB" sz="1000" b="0" i="0" u="none" strike="noStrike">
                          <a:effectLst/>
                          <a:latin typeface="Calibri" panose="020F0502020204030204" pitchFamily="34" charset="0"/>
                          <a:cs typeface="Calibri" panose="020F0502020204030204" pitchFamily="34" charset="0"/>
                        </a:rPr>
                        <a:t>100%</a:t>
                      </a:r>
                    </a:p>
                  </a:txBody>
                  <a:tcPr marL="72000" marR="72000" marT="54000" marB="54000" anchor="ctr">
                    <a:lnL>
                      <a:noFill/>
                    </a:lnL>
                    <a:lnR>
                      <a:noFill/>
                    </a:lnR>
                    <a:lnT w="6350" cap="flat" cmpd="sng" algn="ctr">
                      <a:solidFill>
                        <a:srgbClr val="525252"/>
                      </a:solidFill>
                      <a:prstDash val="solid"/>
                      <a:round/>
                      <a:headEnd type="none" w="med" len="med"/>
                      <a:tailEnd type="none" w="med" len="med"/>
                    </a:lnT>
                    <a:lnB w="6350" cap="flat" cmpd="sng" algn="ctr">
                      <a:solidFill>
                        <a:srgbClr val="525252"/>
                      </a:solidFill>
                      <a:prstDash val="solid"/>
                      <a:round/>
                      <a:headEnd type="none" w="med" len="med"/>
                      <a:tailEnd type="none" w="med" len="med"/>
                    </a:lnB>
                  </a:tcPr>
                </a:tc>
                <a:tc>
                  <a:txBody>
                    <a:bodyPr/>
                    <a:lstStyle/>
                    <a:p>
                      <a:pPr algn="ctr" fontAlgn="ctr"/>
                      <a:r>
                        <a:rPr lang="en-GB" sz="1000" b="0" i="0" u="none" strike="noStrike">
                          <a:effectLst/>
                          <a:latin typeface="Calibri" panose="020F0502020204030204" pitchFamily="34" charset="0"/>
                          <a:cs typeface="Calibri" panose="020F0502020204030204" pitchFamily="34" charset="0"/>
                        </a:rPr>
                        <a:t>3.70%</a:t>
                      </a:r>
                    </a:p>
                  </a:txBody>
                  <a:tcPr marL="72000" marR="72000" marT="54000" marB="54000" anchor="ctr">
                    <a:lnL>
                      <a:noFill/>
                    </a:lnL>
                    <a:lnR>
                      <a:noFill/>
                    </a:lnR>
                    <a:lnT w="6350" cap="flat" cmpd="sng" algn="ctr">
                      <a:solidFill>
                        <a:srgbClr val="525252"/>
                      </a:solidFill>
                      <a:prstDash val="solid"/>
                      <a:round/>
                      <a:headEnd type="none" w="med" len="med"/>
                      <a:tailEnd type="none" w="med" len="med"/>
                    </a:lnT>
                    <a:lnB w="6350" cap="flat" cmpd="sng" algn="ctr">
                      <a:solidFill>
                        <a:srgbClr val="525252"/>
                      </a:solidFill>
                      <a:prstDash val="solid"/>
                      <a:round/>
                      <a:headEnd type="none" w="med" len="med"/>
                      <a:tailEnd type="none" w="med" len="med"/>
                    </a:lnB>
                  </a:tcPr>
                </a:tc>
                <a:extLst>
                  <a:ext uri="{0D108BD9-81ED-4DB2-BD59-A6C34878D82A}">
                    <a16:rowId xmlns:a16="http://schemas.microsoft.com/office/drawing/2014/main" val="4252033225"/>
                  </a:ext>
                </a:extLst>
              </a:tr>
              <a:tr h="190500">
                <a:tc>
                  <a:txBody>
                    <a:bodyPr/>
                    <a:lstStyle/>
                    <a:p>
                      <a:pPr algn="l" fontAlgn="ctr"/>
                      <a:r>
                        <a:rPr lang="en-GB" sz="1000" b="0" i="0" u="none" strike="noStrike">
                          <a:effectLst/>
                          <a:latin typeface="Calibri" panose="020F0502020204030204" pitchFamily="34" charset="0"/>
                          <a:cs typeface="Calibri" panose="020F0502020204030204" pitchFamily="34" charset="0"/>
                        </a:rPr>
                        <a:t>Macquarie</a:t>
                      </a:r>
                    </a:p>
                  </a:txBody>
                  <a:tcPr marL="72000" marR="72000" marT="54000" marB="54000" anchor="ctr">
                    <a:lnL>
                      <a:noFill/>
                    </a:lnL>
                    <a:lnR>
                      <a:noFill/>
                    </a:lnR>
                    <a:lnT w="6350" cap="flat" cmpd="sng" algn="ctr">
                      <a:solidFill>
                        <a:srgbClr val="525252"/>
                      </a:solidFill>
                      <a:prstDash val="solid"/>
                      <a:round/>
                      <a:headEnd type="none" w="med" len="med"/>
                      <a:tailEnd type="none" w="med" len="med"/>
                    </a:lnT>
                    <a:lnB w="6350" cap="flat" cmpd="sng" algn="ctr">
                      <a:solidFill>
                        <a:srgbClr val="525252"/>
                      </a:solidFill>
                      <a:prstDash val="solid"/>
                      <a:round/>
                      <a:headEnd type="none" w="med" len="med"/>
                      <a:tailEnd type="none" w="med" len="med"/>
                    </a:lnB>
                  </a:tcPr>
                </a:tc>
                <a:tc>
                  <a:txBody>
                    <a:bodyPr/>
                    <a:lstStyle/>
                    <a:p>
                      <a:pPr algn="l" fontAlgn="ctr"/>
                      <a:r>
                        <a:rPr lang="en-GB" sz="1000" b="0" i="0" u="none" strike="noStrike">
                          <a:effectLst/>
                          <a:latin typeface="Calibri" panose="020F0502020204030204" pitchFamily="34" charset="0"/>
                          <a:cs typeface="Calibri" panose="020F0502020204030204" pitchFamily="34" charset="0"/>
                        </a:rPr>
                        <a:t>Project-level</a:t>
                      </a:r>
                    </a:p>
                  </a:txBody>
                  <a:tcPr marL="72000" marR="72000" marT="54000" marB="54000" anchor="ctr">
                    <a:lnL>
                      <a:noFill/>
                    </a:lnL>
                    <a:lnR>
                      <a:noFill/>
                    </a:lnR>
                    <a:lnT w="6350" cap="flat" cmpd="sng" algn="ctr">
                      <a:solidFill>
                        <a:srgbClr val="525252"/>
                      </a:solidFill>
                      <a:prstDash val="solid"/>
                      <a:round/>
                      <a:headEnd type="none" w="med" len="med"/>
                      <a:tailEnd type="none" w="med" len="med"/>
                    </a:lnT>
                    <a:lnB w="6350" cap="flat" cmpd="sng" algn="ctr">
                      <a:solidFill>
                        <a:srgbClr val="525252"/>
                      </a:solidFill>
                      <a:prstDash val="solid"/>
                      <a:round/>
                      <a:headEnd type="none" w="med" len="med"/>
                      <a:tailEnd type="none" w="med" len="med"/>
                    </a:lnB>
                  </a:tcPr>
                </a:tc>
                <a:tc>
                  <a:txBody>
                    <a:bodyPr/>
                    <a:lstStyle/>
                    <a:p>
                      <a:pPr algn="ctr" fontAlgn="ctr"/>
                      <a:r>
                        <a:rPr lang="en-GB" sz="1000" b="0" i="0" u="none" strike="noStrike">
                          <a:effectLst/>
                          <a:latin typeface="Calibri" panose="020F0502020204030204" pitchFamily="34" charset="0"/>
                          <a:cs typeface="Calibri" panose="020F0502020204030204" pitchFamily="34" charset="0"/>
                        </a:rPr>
                        <a:t>7</a:t>
                      </a:r>
                    </a:p>
                  </a:txBody>
                  <a:tcPr marL="72000" marR="72000" marT="54000" marB="54000" anchor="ctr">
                    <a:lnL>
                      <a:noFill/>
                    </a:lnL>
                    <a:lnR>
                      <a:noFill/>
                    </a:lnR>
                    <a:lnT w="6350" cap="flat" cmpd="sng" algn="ctr">
                      <a:solidFill>
                        <a:srgbClr val="525252"/>
                      </a:solidFill>
                      <a:prstDash val="solid"/>
                      <a:round/>
                      <a:headEnd type="none" w="med" len="med"/>
                      <a:tailEnd type="none" w="med" len="med"/>
                    </a:lnT>
                    <a:lnB w="6350" cap="flat" cmpd="sng" algn="ctr">
                      <a:solidFill>
                        <a:srgbClr val="525252"/>
                      </a:solidFill>
                      <a:prstDash val="solid"/>
                      <a:round/>
                      <a:headEnd type="none" w="med" len="med"/>
                      <a:tailEnd type="none" w="med" len="med"/>
                    </a:lnB>
                  </a:tcPr>
                </a:tc>
                <a:tc>
                  <a:txBody>
                    <a:bodyPr/>
                    <a:lstStyle/>
                    <a:p>
                      <a:pPr algn="ctr" fontAlgn="ctr"/>
                      <a:r>
                        <a:rPr lang="en-GB" sz="1000" b="0" i="0" u="none" strike="noStrike">
                          <a:effectLst/>
                          <a:latin typeface="Calibri" panose="020F0502020204030204" pitchFamily="34" charset="0"/>
                          <a:cs typeface="Calibri" panose="020F0502020204030204" pitchFamily="34" charset="0"/>
                        </a:rPr>
                        <a:t>Mar-35</a:t>
                      </a:r>
                    </a:p>
                  </a:txBody>
                  <a:tcPr marL="72000" marR="72000" marT="54000" marB="54000" anchor="ctr">
                    <a:lnL>
                      <a:noFill/>
                    </a:lnL>
                    <a:lnR>
                      <a:noFill/>
                    </a:lnR>
                    <a:lnT w="6350" cap="flat" cmpd="sng" algn="ctr">
                      <a:solidFill>
                        <a:srgbClr val="525252"/>
                      </a:solidFill>
                      <a:prstDash val="solid"/>
                      <a:round/>
                      <a:headEnd type="none" w="med" len="med"/>
                      <a:tailEnd type="none" w="med" len="med"/>
                    </a:lnT>
                    <a:lnB w="6350" cap="flat" cmpd="sng" algn="ctr">
                      <a:solidFill>
                        <a:srgbClr val="525252"/>
                      </a:solidFill>
                      <a:prstDash val="solid"/>
                      <a:round/>
                      <a:headEnd type="none" w="med" len="med"/>
                      <a:tailEnd type="none" w="med" len="med"/>
                    </a:lnB>
                  </a:tcPr>
                </a:tc>
                <a:tc>
                  <a:txBody>
                    <a:bodyPr/>
                    <a:lstStyle/>
                    <a:p>
                      <a:pPr algn="ctr" fontAlgn="ctr"/>
                      <a:r>
                        <a:rPr lang="en-GB" sz="1000" b="0" i="0" u="none" strike="noStrike">
                          <a:effectLst/>
                          <a:latin typeface="Calibri" panose="020F0502020204030204" pitchFamily="34" charset="0"/>
                          <a:cs typeface="Calibri" panose="020F0502020204030204" pitchFamily="34" charset="0"/>
                        </a:rPr>
                        <a:t>100%</a:t>
                      </a:r>
                    </a:p>
                  </a:txBody>
                  <a:tcPr marL="72000" marR="72000" marT="54000" marB="54000" anchor="ctr">
                    <a:lnL>
                      <a:noFill/>
                    </a:lnL>
                    <a:lnR>
                      <a:noFill/>
                    </a:lnR>
                    <a:lnT w="6350" cap="flat" cmpd="sng" algn="ctr">
                      <a:solidFill>
                        <a:srgbClr val="525252"/>
                      </a:solidFill>
                      <a:prstDash val="solid"/>
                      <a:round/>
                      <a:headEnd type="none" w="med" len="med"/>
                      <a:tailEnd type="none" w="med" len="med"/>
                    </a:lnT>
                    <a:lnB w="6350" cap="flat" cmpd="sng" algn="ctr">
                      <a:solidFill>
                        <a:srgbClr val="525252"/>
                      </a:solidFill>
                      <a:prstDash val="solid"/>
                      <a:round/>
                      <a:headEnd type="none" w="med" len="med"/>
                      <a:tailEnd type="none" w="med" len="med"/>
                    </a:lnB>
                  </a:tcPr>
                </a:tc>
                <a:tc>
                  <a:txBody>
                    <a:bodyPr/>
                    <a:lstStyle/>
                    <a:p>
                      <a:pPr algn="ctr" fontAlgn="ctr"/>
                      <a:r>
                        <a:rPr lang="en-GB" sz="1000" b="0" i="0" u="none" strike="noStrike">
                          <a:effectLst/>
                          <a:latin typeface="Calibri" panose="020F0502020204030204" pitchFamily="34" charset="0"/>
                          <a:cs typeface="Calibri" panose="020F0502020204030204" pitchFamily="34" charset="0"/>
                        </a:rPr>
                        <a:t>4.60%</a:t>
                      </a:r>
                    </a:p>
                  </a:txBody>
                  <a:tcPr marL="72000" marR="72000" marT="54000" marB="54000" anchor="ctr">
                    <a:lnL>
                      <a:noFill/>
                    </a:lnL>
                    <a:lnR>
                      <a:noFill/>
                    </a:lnR>
                    <a:lnT w="6350" cap="flat" cmpd="sng" algn="ctr">
                      <a:solidFill>
                        <a:srgbClr val="525252"/>
                      </a:solidFill>
                      <a:prstDash val="solid"/>
                      <a:round/>
                      <a:headEnd type="none" w="med" len="med"/>
                      <a:tailEnd type="none" w="med" len="med"/>
                    </a:lnT>
                    <a:lnB w="6350" cap="flat" cmpd="sng" algn="ctr">
                      <a:solidFill>
                        <a:srgbClr val="525252"/>
                      </a:solidFill>
                      <a:prstDash val="solid"/>
                      <a:round/>
                      <a:headEnd type="none" w="med" len="med"/>
                      <a:tailEnd type="none" w="med" len="med"/>
                    </a:lnB>
                  </a:tcPr>
                </a:tc>
                <a:extLst>
                  <a:ext uri="{0D108BD9-81ED-4DB2-BD59-A6C34878D82A}">
                    <a16:rowId xmlns:a16="http://schemas.microsoft.com/office/drawing/2014/main" val="3299384957"/>
                  </a:ext>
                </a:extLst>
              </a:tr>
              <a:tr h="190500">
                <a:tc>
                  <a:txBody>
                    <a:bodyPr/>
                    <a:lstStyle/>
                    <a:p>
                      <a:pPr algn="l" fontAlgn="ctr"/>
                      <a:r>
                        <a:rPr lang="en-GB" sz="1000" b="0" i="0" u="none" strike="noStrike">
                          <a:effectLst/>
                          <a:latin typeface="Calibri" panose="020F0502020204030204" pitchFamily="34" charset="0"/>
                          <a:cs typeface="Calibri" panose="020F0502020204030204" pitchFamily="34" charset="0"/>
                        </a:rPr>
                        <a:t>Macquarie</a:t>
                      </a:r>
                      <a:r>
                        <a:rPr lang="en-GB" sz="1000" b="0" i="0" u="none" strike="noStrike" baseline="30000">
                          <a:effectLst/>
                          <a:latin typeface="Calibri" panose="020F0502020204030204" pitchFamily="34" charset="0"/>
                          <a:cs typeface="Calibri" panose="020F0502020204030204" pitchFamily="34" charset="0"/>
                        </a:rPr>
                        <a:t>(3)</a:t>
                      </a:r>
                    </a:p>
                  </a:txBody>
                  <a:tcPr marL="72000" marR="72000" marT="54000" marB="54000" anchor="ctr">
                    <a:lnL>
                      <a:noFill/>
                    </a:lnL>
                    <a:lnR>
                      <a:noFill/>
                    </a:lnR>
                    <a:lnT w="6350" cap="flat" cmpd="sng" algn="ctr">
                      <a:solidFill>
                        <a:srgbClr val="525252"/>
                      </a:solidFill>
                      <a:prstDash val="solid"/>
                      <a:round/>
                      <a:headEnd type="none" w="med" len="med"/>
                      <a:tailEnd type="none" w="med" len="med"/>
                    </a:lnT>
                    <a:lnB w="6350" cap="flat" cmpd="sng" algn="ctr">
                      <a:solidFill>
                        <a:srgbClr val="525252"/>
                      </a:solidFill>
                      <a:prstDash val="solid"/>
                      <a:round/>
                      <a:headEnd type="none" w="med" len="med"/>
                      <a:tailEnd type="none" w="med" len="med"/>
                    </a:lnB>
                  </a:tcPr>
                </a:tc>
                <a:tc>
                  <a:txBody>
                    <a:bodyPr/>
                    <a:lstStyle/>
                    <a:p>
                      <a:pPr algn="l" fontAlgn="ctr"/>
                      <a:r>
                        <a:rPr lang="en-GB" sz="1000" b="0" i="0" u="none" strike="noStrike">
                          <a:effectLst/>
                          <a:latin typeface="Calibri" panose="020F0502020204030204" pitchFamily="34" charset="0"/>
                          <a:cs typeface="Calibri" panose="020F0502020204030204" pitchFamily="34" charset="0"/>
                        </a:rPr>
                        <a:t>Project-level</a:t>
                      </a:r>
                    </a:p>
                  </a:txBody>
                  <a:tcPr marL="72000" marR="72000" marT="54000" marB="54000" anchor="ctr">
                    <a:lnL>
                      <a:noFill/>
                    </a:lnL>
                    <a:lnR>
                      <a:noFill/>
                    </a:lnR>
                    <a:lnT w="6350" cap="flat" cmpd="sng" algn="ctr">
                      <a:solidFill>
                        <a:srgbClr val="525252"/>
                      </a:solidFill>
                      <a:prstDash val="solid"/>
                      <a:round/>
                      <a:headEnd type="none" w="med" len="med"/>
                      <a:tailEnd type="none" w="med" len="med"/>
                    </a:lnT>
                    <a:lnB w="6350" cap="flat" cmpd="sng" algn="ctr">
                      <a:solidFill>
                        <a:srgbClr val="525252"/>
                      </a:solidFill>
                      <a:prstDash val="solid"/>
                      <a:round/>
                      <a:headEnd type="none" w="med" len="med"/>
                      <a:tailEnd type="none" w="med" len="med"/>
                    </a:lnB>
                  </a:tcPr>
                </a:tc>
                <a:tc>
                  <a:txBody>
                    <a:bodyPr/>
                    <a:lstStyle/>
                    <a:p>
                      <a:pPr algn="ctr" fontAlgn="ctr"/>
                      <a:r>
                        <a:rPr lang="en-GB" sz="1000" b="0" i="0" u="none" strike="noStrike">
                          <a:effectLst/>
                          <a:latin typeface="Calibri" panose="020F0502020204030204" pitchFamily="34" charset="0"/>
                          <a:cs typeface="Calibri" panose="020F0502020204030204" pitchFamily="34" charset="0"/>
                        </a:rPr>
                        <a:t>20</a:t>
                      </a:r>
                    </a:p>
                  </a:txBody>
                  <a:tcPr marL="72000" marR="72000" marT="54000" marB="54000" anchor="ctr">
                    <a:lnL>
                      <a:noFill/>
                    </a:lnL>
                    <a:lnR>
                      <a:noFill/>
                    </a:lnR>
                    <a:lnT w="6350" cap="flat" cmpd="sng" algn="ctr">
                      <a:solidFill>
                        <a:srgbClr val="525252"/>
                      </a:solidFill>
                      <a:prstDash val="solid"/>
                      <a:round/>
                      <a:headEnd type="none" w="med" len="med"/>
                      <a:tailEnd type="none" w="med" len="med"/>
                    </a:lnT>
                    <a:lnB w="6350" cap="flat" cmpd="sng" algn="ctr">
                      <a:solidFill>
                        <a:srgbClr val="525252"/>
                      </a:solidFill>
                      <a:prstDash val="solid"/>
                      <a:round/>
                      <a:headEnd type="none" w="med" len="med"/>
                      <a:tailEnd type="none" w="med" len="med"/>
                    </a:lnB>
                  </a:tcPr>
                </a:tc>
                <a:tc>
                  <a:txBody>
                    <a:bodyPr/>
                    <a:lstStyle/>
                    <a:p>
                      <a:pPr algn="ctr" fontAlgn="ctr"/>
                      <a:r>
                        <a:rPr lang="en-GB" sz="1000" b="0" i="0" u="none" strike="noStrike">
                          <a:effectLst/>
                          <a:latin typeface="Calibri" panose="020F0502020204030204" pitchFamily="34" charset="0"/>
                          <a:cs typeface="Calibri" panose="020F0502020204030204" pitchFamily="34" charset="0"/>
                        </a:rPr>
                        <a:t>Mar-35</a:t>
                      </a:r>
                    </a:p>
                  </a:txBody>
                  <a:tcPr marL="72000" marR="72000" marT="54000" marB="54000" anchor="ctr">
                    <a:lnL>
                      <a:noFill/>
                    </a:lnL>
                    <a:lnR>
                      <a:noFill/>
                    </a:lnR>
                    <a:lnT w="6350" cap="flat" cmpd="sng" algn="ctr">
                      <a:solidFill>
                        <a:srgbClr val="525252"/>
                      </a:solidFill>
                      <a:prstDash val="solid"/>
                      <a:round/>
                      <a:headEnd type="none" w="med" len="med"/>
                      <a:tailEnd type="none" w="med" len="med"/>
                    </a:lnT>
                    <a:lnB w="6350" cap="flat" cmpd="sng" algn="ctr">
                      <a:solidFill>
                        <a:srgbClr val="525252"/>
                      </a:solidFill>
                      <a:prstDash val="solid"/>
                      <a:round/>
                      <a:headEnd type="none" w="med" len="med"/>
                      <a:tailEnd type="none" w="med" len="med"/>
                    </a:lnB>
                  </a:tcPr>
                </a:tc>
                <a:tc>
                  <a:txBody>
                    <a:bodyPr/>
                    <a:lstStyle/>
                    <a:p>
                      <a:pPr algn="ctr" fontAlgn="ctr"/>
                      <a:r>
                        <a:rPr lang="en-GB" sz="1000" b="0" i="0" u="none" strike="noStrike">
                          <a:effectLst/>
                          <a:latin typeface="Calibri" panose="020F0502020204030204" pitchFamily="34" charset="0"/>
                          <a:cs typeface="Calibri" panose="020F0502020204030204" pitchFamily="34" charset="0"/>
                        </a:rPr>
                        <a:t>100%</a:t>
                      </a:r>
                    </a:p>
                  </a:txBody>
                  <a:tcPr marL="72000" marR="72000" marT="54000" marB="54000" anchor="ctr">
                    <a:lnL>
                      <a:noFill/>
                    </a:lnL>
                    <a:lnR>
                      <a:noFill/>
                    </a:lnR>
                    <a:lnT w="6350" cap="flat" cmpd="sng" algn="ctr">
                      <a:solidFill>
                        <a:srgbClr val="525252"/>
                      </a:solidFill>
                      <a:prstDash val="solid"/>
                      <a:round/>
                      <a:headEnd type="none" w="med" len="med"/>
                      <a:tailEnd type="none" w="med" len="med"/>
                    </a:lnT>
                    <a:lnB w="6350" cap="flat" cmpd="sng" algn="ctr">
                      <a:solidFill>
                        <a:srgbClr val="525252"/>
                      </a:solidFill>
                      <a:prstDash val="solid"/>
                      <a:round/>
                      <a:headEnd type="none" w="med" len="med"/>
                      <a:tailEnd type="none" w="med" len="med"/>
                    </a:lnB>
                  </a:tcPr>
                </a:tc>
                <a:tc>
                  <a:txBody>
                    <a:bodyPr/>
                    <a:lstStyle/>
                    <a:p>
                      <a:pPr algn="ctr" fontAlgn="ctr"/>
                      <a:r>
                        <a:rPr lang="en-GB" sz="1000" b="0" i="0" u="none" strike="noStrike">
                          <a:effectLst/>
                          <a:latin typeface="Calibri" panose="020F0502020204030204" pitchFamily="34" charset="0"/>
                          <a:cs typeface="Calibri" panose="020F0502020204030204" pitchFamily="34" charset="0"/>
                        </a:rPr>
                        <a:t>4.70%</a:t>
                      </a:r>
                    </a:p>
                  </a:txBody>
                  <a:tcPr marL="72000" marR="72000" marT="54000" marB="54000" anchor="ctr">
                    <a:lnL>
                      <a:noFill/>
                    </a:lnL>
                    <a:lnR>
                      <a:noFill/>
                    </a:lnR>
                    <a:lnT w="6350" cap="flat" cmpd="sng" algn="ctr">
                      <a:solidFill>
                        <a:srgbClr val="525252"/>
                      </a:solidFill>
                      <a:prstDash val="solid"/>
                      <a:round/>
                      <a:headEnd type="none" w="med" len="med"/>
                      <a:tailEnd type="none" w="med" len="med"/>
                    </a:lnT>
                    <a:lnB w="6350" cap="flat" cmpd="sng" algn="ctr">
                      <a:solidFill>
                        <a:srgbClr val="525252"/>
                      </a:solidFill>
                      <a:prstDash val="solid"/>
                      <a:round/>
                      <a:headEnd type="none" w="med" len="med"/>
                      <a:tailEnd type="none" w="med" len="med"/>
                    </a:lnB>
                  </a:tcPr>
                </a:tc>
                <a:extLst>
                  <a:ext uri="{0D108BD9-81ED-4DB2-BD59-A6C34878D82A}">
                    <a16:rowId xmlns:a16="http://schemas.microsoft.com/office/drawing/2014/main" val="3742013763"/>
                  </a:ext>
                </a:extLst>
              </a:tr>
              <a:tr h="190500">
                <a:tc>
                  <a:txBody>
                    <a:bodyPr/>
                    <a:lstStyle/>
                    <a:p>
                      <a:pPr algn="l" fontAlgn="ctr"/>
                      <a:r>
                        <a:rPr lang="en-GB" sz="1000" b="0" i="0" u="none" strike="noStrike">
                          <a:effectLst/>
                          <a:latin typeface="Calibri" panose="020F0502020204030204" pitchFamily="34" charset="0"/>
                          <a:cs typeface="Calibri" panose="020F0502020204030204" pitchFamily="34" charset="0"/>
                        </a:rPr>
                        <a:t>Gravis</a:t>
                      </a:r>
                    </a:p>
                  </a:txBody>
                  <a:tcPr marL="72000" marR="72000" marT="54000" marB="54000" anchor="ctr">
                    <a:lnL>
                      <a:noFill/>
                    </a:lnL>
                    <a:lnR>
                      <a:noFill/>
                    </a:lnR>
                    <a:lnT w="6350" cap="flat" cmpd="sng" algn="ctr">
                      <a:solidFill>
                        <a:srgbClr val="525252"/>
                      </a:solidFill>
                      <a:prstDash val="solid"/>
                      <a:round/>
                      <a:headEnd type="none" w="med" len="med"/>
                      <a:tailEnd type="none" w="med" len="med"/>
                    </a:lnT>
                    <a:lnB w="6350" cap="flat" cmpd="sng" algn="ctr">
                      <a:solidFill>
                        <a:srgbClr val="525252"/>
                      </a:solidFill>
                      <a:prstDash val="solid"/>
                      <a:round/>
                      <a:headEnd type="none" w="med" len="med"/>
                      <a:tailEnd type="none" w="med" len="med"/>
                    </a:lnB>
                  </a:tcPr>
                </a:tc>
                <a:tc>
                  <a:txBody>
                    <a:bodyPr/>
                    <a:lstStyle/>
                    <a:p>
                      <a:pPr algn="l" fontAlgn="ctr"/>
                      <a:r>
                        <a:rPr lang="en-GB" sz="1000" b="0" i="0" u="none" strike="noStrike">
                          <a:effectLst/>
                          <a:latin typeface="Calibri" panose="020F0502020204030204" pitchFamily="34" charset="0"/>
                          <a:cs typeface="Calibri" panose="020F0502020204030204" pitchFamily="34" charset="0"/>
                        </a:rPr>
                        <a:t>Project-level</a:t>
                      </a:r>
                    </a:p>
                  </a:txBody>
                  <a:tcPr marL="72000" marR="72000" marT="54000" marB="54000" anchor="ctr">
                    <a:lnL>
                      <a:noFill/>
                    </a:lnL>
                    <a:lnR>
                      <a:noFill/>
                    </a:lnR>
                    <a:lnT w="6350" cap="flat" cmpd="sng" algn="ctr">
                      <a:solidFill>
                        <a:srgbClr val="525252"/>
                      </a:solidFill>
                      <a:prstDash val="solid"/>
                      <a:round/>
                      <a:headEnd type="none" w="med" len="med"/>
                      <a:tailEnd type="none" w="med" len="med"/>
                    </a:lnT>
                    <a:lnB w="6350" cap="flat" cmpd="sng" algn="ctr">
                      <a:solidFill>
                        <a:srgbClr val="525252"/>
                      </a:solidFill>
                      <a:prstDash val="solid"/>
                      <a:round/>
                      <a:headEnd type="none" w="med" len="med"/>
                      <a:tailEnd type="none" w="med" len="med"/>
                    </a:lnB>
                  </a:tcPr>
                </a:tc>
                <a:tc>
                  <a:txBody>
                    <a:bodyPr/>
                    <a:lstStyle/>
                    <a:p>
                      <a:pPr algn="ctr" fontAlgn="ctr"/>
                      <a:r>
                        <a:rPr lang="en-GB" sz="1000" b="0" i="0" u="none" strike="noStrike">
                          <a:effectLst/>
                          <a:latin typeface="Calibri" panose="020F0502020204030204" pitchFamily="34" charset="0"/>
                          <a:cs typeface="Calibri" panose="020F0502020204030204" pitchFamily="34" charset="0"/>
                        </a:rPr>
                        <a:t>37</a:t>
                      </a:r>
                    </a:p>
                  </a:txBody>
                  <a:tcPr marL="72000" marR="72000" marT="54000" marB="54000" anchor="ctr">
                    <a:lnL>
                      <a:noFill/>
                    </a:lnL>
                    <a:lnR>
                      <a:noFill/>
                    </a:lnR>
                    <a:lnT w="6350" cap="flat" cmpd="sng" algn="ctr">
                      <a:solidFill>
                        <a:srgbClr val="525252"/>
                      </a:solidFill>
                      <a:prstDash val="solid"/>
                      <a:round/>
                      <a:headEnd type="none" w="med" len="med"/>
                      <a:tailEnd type="none" w="med" len="med"/>
                    </a:lnT>
                    <a:lnB w="6350" cap="flat" cmpd="sng" algn="ctr">
                      <a:solidFill>
                        <a:srgbClr val="525252"/>
                      </a:solidFill>
                      <a:prstDash val="solid"/>
                      <a:round/>
                      <a:headEnd type="none" w="med" len="med"/>
                      <a:tailEnd type="none" w="med" len="med"/>
                    </a:lnB>
                  </a:tcPr>
                </a:tc>
                <a:tc>
                  <a:txBody>
                    <a:bodyPr/>
                    <a:lstStyle/>
                    <a:p>
                      <a:pPr algn="ctr" fontAlgn="ctr"/>
                      <a:r>
                        <a:rPr lang="en-GB" sz="1000" b="0" i="0" u="none" strike="noStrike">
                          <a:effectLst/>
                          <a:latin typeface="Calibri" panose="020F0502020204030204" pitchFamily="34" charset="0"/>
                          <a:cs typeface="Calibri" panose="020F0502020204030204" pitchFamily="34" charset="0"/>
                        </a:rPr>
                        <a:t>Jun-35</a:t>
                      </a:r>
                    </a:p>
                  </a:txBody>
                  <a:tcPr marL="72000" marR="72000" marT="54000" marB="54000" anchor="ctr">
                    <a:lnL>
                      <a:noFill/>
                    </a:lnL>
                    <a:lnR>
                      <a:noFill/>
                    </a:lnR>
                    <a:lnT w="6350" cap="flat" cmpd="sng" algn="ctr">
                      <a:solidFill>
                        <a:srgbClr val="525252"/>
                      </a:solidFill>
                      <a:prstDash val="solid"/>
                      <a:round/>
                      <a:headEnd type="none" w="med" len="med"/>
                      <a:tailEnd type="none" w="med" len="med"/>
                    </a:lnT>
                    <a:lnB w="6350" cap="flat" cmpd="sng" algn="ctr">
                      <a:solidFill>
                        <a:srgbClr val="525252"/>
                      </a:solidFill>
                      <a:prstDash val="solid"/>
                      <a:round/>
                      <a:headEnd type="none" w="med" len="med"/>
                      <a:tailEnd type="none" w="med" len="med"/>
                    </a:lnB>
                  </a:tcPr>
                </a:tc>
                <a:tc>
                  <a:txBody>
                    <a:bodyPr/>
                    <a:lstStyle/>
                    <a:p>
                      <a:pPr algn="ctr" fontAlgn="ctr"/>
                      <a:r>
                        <a:rPr lang="en-GB" sz="1000" b="0" i="0" u="none" strike="noStrike">
                          <a:effectLst/>
                          <a:latin typeface="Calibri" panose="020F0502020204030204" pitchFamily="34" charset="0"/>
                          <a:cs typeface="Calibri" panose="020F0502020204030204" pitchFamily="34" charset="0"/>
                        </a:rPr>
                        <a:t>100%</a:t>
                      </a:r>
                    </a:p>
                  </a:txBody>
                  <a:tcPr marL="72000" marR="72000" marT="54000" marB="54000" anchor="ctr">
                    <a:lnL>
                      <a:noFill/>
                    </a:lnL>
                    <a:lnR>
                      <a:noFill/>
                    </a:lnR>
                    <a:lnT w="6350" cap="flat" cmpd="sng" algn="ctr">
                      <a:solidFill>
                        <a:srgbClr val="525252"/>
                      </a:solidFill>
                      <a:prstDash val="solid"/>
                      <a:round/>
                      <a:headEnd type="none" w="med" len="med"/>
                      <a:tailEnd type="none" w="med" len="med"/>
                    </a:lnT>
                    <a:lnB w="6350" cap="flat" cmpd="sng" algn="ctr">
                      <a:solidFill>
                        <a:srgbClr val="525252"/>
                      </a:solidFill>
                      <a:prstDash val="solid"/>
                      <a:round/>
                      <a:headEnd type="none" w="med" len="med"/>
                      <a:tailEnd type="none" w="med" len="med"/>
                    </a:lnB>
                  </a:tcPr>
                </a:tc>
                <a:tc>
                  <a:txBody>
                    <a:bodyPr/>
                    <a:lstStyle/>
                    <a:p>
                      <a:pPr algn="ctr" fontAlgn="ctr"/>
                      <a:r>
                        <a:rPr lang="en-GB" sz="1000" b="0" i="0" u="none" strike="noStrike">
                          <a:effectLst/>
                          <a:latin typeface="Calibri" panose="020F0502020204030204" pitchFamily="34" charset="0"/>
                          <a:cs typeface="Calibri" panose="020F0502020204030204" pitchFamily="34" charset="0"/>
                        </a:rPr>
                        <a:t>6.48%</a:t>
                      </a:r>
                    </a:p>
                  </a:txBody>
                  <a:tcPr marL="72000" marR="72000" marT="54000" marB="54000" anchor="ctr">
                    <a:lnL>
                      <a:noFill/>
                    </a:lnL>
                    <a:lnR>
                      <a:noFill/>
                    </a:lnR>
                    <a:lnT w="6350" cap="flat" cmpd="sng" algn="ctr">
                      <a:solidFill>
                        <a:srgbClr val="525252"/>
                      </a:solidFill>
                      <a:prstDash val="solid"/>
                      <a:round/>
                      <a:headEnd type="none" w="med" len="med"/>
                      <a:tailEnd type="none" w="med" len="med"/>
                    </a:lnT>
                    <a:lnB w="6350" cap="flat" cmpd="sng" algn="ctr">
                      <a:solidFill>
                        <a:srgbClr val="525252"/>
                      </a:solidFill>
                      <a:prstDash val="solid"/>
                      <a:round/>
                      <a:headEnd type="none" w="med" len="med"/>
                      <a:tailEnd type="none" w="med" len="med"/>
                    </a:lnB>
                  </a:tcPr>
                </a:tc>
                <a:extLst>
                  <a:ext uri="{0D108BD9-81ED-4DB2-BD59-A6C34878D82A}">
                    <a16:rowId xmlns:a16="http://schemas.microsoft.com/office/drawing/2014/main" val="1058890716"/>
                  </a:ext>
                </a:extLst>
              </a:tr>
              <a:tr h="190500">
                <a:tc>
                  <a:txBody>
                    <a:bodyPr/>
                    <a:lstStyle/>
                    <a:p>
                      <a:pPr algn="l" fontAlgn="ctr"/>
                      <a:r>
                        <a:rPr lang="en-GB" sz="1000" b="0" i="0" u="none" strike="noStrike">
                          <a:effectLst/>
                          <a:latin typeface="Calibri" panose="020F0502020204030204" pitchFamily="34" charset="0"/>
                          <a:cs typeface="Calibri" panose="020F0502020204030204" pitchFamily="34" charset="0"/>
                        </a:rPr>
                        <a:t>NatWest</a:t>
                      </a:r>
                    </a:p>
                  </a:txBody>
                  <a:tcPr marL="72000" marR="72000" marT="54000" marB="54000" anchor="ctr">
                    <a:lnL>
                      <a:noFill/>
                    </a:lnL>
                    <a:lnR>
                      <a:noFill/>
                    </a:lnR>
                    <a:lnT w="6350" cap="flat" cmpd="sng" algn="ctr">
                      <a:solidFill>
                        <a:srgbClr val="525252"/>
                      </a:solidFill>
                      <a:prstDash val="solid"/>
                      <a:round/>
                      <a:headEnd type="none" w="med" len="med"/>
                      <a:tailEnd type="none" w="med" len="med"/>
                    </a:lnT>
                    <a:lnB w="6350" cap="flat" cmpd="sng" algn="ctr">
                      <a:solidFill>
                        <a:srgbClr val="525252"/>
                      </a:solidFill>
                      <a:prstDash val="solid"/>
                      <a:round/>
                      <a:headEnd type="none" w="med" len="med"/>
                      <a:tailEnd type="none" w="med" len="med"/>
                    </a:lnB>
                  </a:tcPr>
                </a:tc>
                <a:tc>
                  <a:txBody>
                    <a:bodyPr/>
                    <a:lstStyle/>
                    <a:p>
                      <a:pPr algn="l" fontAlgn="ctr"/>
                      <a:r>
                        <a:rPr lang="en-GB" sz="1000" b="0" i="0" u="none" strike="noStrike">
                          <a:effectLst/>
                          <a:latin typeface="Calibri" panose="020F0502020204030204" pitchFamily="34" charset="0"/>
                          <a:cs typeface="Calibri" panose="020F0502020204030204" pitchFamily="34" charset="0"/>
                        </a:rPr>
                        <a:t>Project-level</a:t>
                      </a:r>
                    </a:p>
                  </a:txBody>
                  <a:tcPr marL="72000" marR="72000" marT="54000" marB="54000" anchor="ctr">
                    <a:lnL>
                      <a:noFill/>
                    </a:lnL>
                    <a:lnR>
                      <a:noFill/>
                    </a:lnR>
                    <a:lnT w="6350" cap="flat" cmpd="sng" algn="ctr">
                      <a:solidFill>
                        <a:srgbClr val="525252"/>
                      </a:solidFill>
                      <a:prstDash val="solid"/>
                      <a:round/>
                      <a:headEnd type="none" w="med" len="med"/>
                      <a:tailEnd type="none" w="med" len="med"/>
                    </a:lnT>
                    <a:lnB w="6350" cap="flat" cmpd="sng" algn="ctr">
                      <a:solidFill>
                        <a:srgbClr val="525252"/>
                      </a:solidFill>
                      <a:prstDash val="solid"/>
                      <a:round/>
                      <a:headEnd type="none" w="med" len="med"/>
                      <a:tailEnd type="none" w="med" len="med"/>
                    </a:lnB>
                  </a:tcPr>
                </a:tc>
                <a:tc>
                  <a:txBody>
                    <a:bodyPr/>
                    <a:lstStyle/>
                    <a:p>
                      <a:pPr algn="ctr" fontAlgn="ctr"/>
                      <a:r>
                        <a:rPr lang="en-GB" sz="1000" b="0" i="0" u="none" strike="noStrike">
                          <a:effectLst/>
                          <a:latin typeface="Calibri" panose="020F0502020204030204" pitchFamily="34" charset="0"/>
                          <a:cs typeface="Calibri" panose="020F0502020204030204" pitchFamily="34" charset="0"/>
                        </a:rPr>
                        <a:t>123</a:t>
                      </a:r>
                    </a:p>
                  </a:txBody>
                  <a:tcPr marL="72000" marR="72000" marT="54000" marB="54000" anchor="ctr">
                    <a:lnL>
                      <a:noFill/>
                    </a:lnL>
                    <a:lnR>
                      <a:noFill/>
                    </a:lnR>
                    <a:lnT w="6350" cap="flat" cmpd="sng" algn="ctr">
                      <a:solidFill>
                        <a:srgbClr val="525252"/>
                      </a:solidFill>
                      <a:prstDash val="solid"/>
                      <a:round/>
                      <a:headEnd type="none" w="med" len="med"/>
                      <a:tailEnd type="none" w="med" len="med"/>
                    </a:lnT>
                    <a:lnB w="6350" cap="flat" cmpd="sng" algn="ctr">
                      <a:solidFill>
                        <a:srgbClr val="525252"/>
                      </a:solidFill>
                      <a:prstDash val="solid"/>
                      <a:round/>
                      <a:headEnd type="none" w="med" len="med"/>
                      <a:tailEnd type="none" w="med" len="med"/>
                    </a:lnB>
                  </a:tcPr>
                </a:tc>
                <a:tc>
                  <a:txBody>
                    <a:bodyPr/>
                    <a:lstStyle/>
                    <a:p>
                      <a:pPr algn="ctr" fontAlgn="ctr"/>
                      <a:r>
                        <a:rPr lang="en-GB" sz="1000" b="0" i="0" u="none" strike="noStrike">
                          <a:effectLst/>
                          <a:latin typeface="Calibri" panose="020F0502020204030204" pitchFamily="34" charset="0"/>
                          <a:cs typeface="Calibri" panose="020F0502020204030204" pitchFamily="34" charset="0"/>
                        </a:rPr>
                        <a:t>Dec-39</a:t>
                      </a:r>
                    </a:p>
                  </a:txBody>
                  <a:tcPr marL="72000" marR="72000" marT="54000" marB="54000" anchor="ctr">
                    <a:lnL>
                      <a:noFill/>
                    </a:lnL>
                    <a:lnR>
                      <a:noFill/>
                    </a:lnR>
                    <a:lnT w="6350" cap="flat" cmpd="sng" algn="ctr">
                      <a:solidFill>
                        <a:srgbClr val="525252"/>
                      </a:solidFill>
                      <a:prstDash val="solid"/>
                      <a:round/>
                      <a:headEnd type="none" w="med" len="med"/>
                      <a:tailEnd type="none" w="med" len="med"/>
                    </a:lnT>
                    <a:lnB w="6350" cap="flat" cmpd="sng" algn="ctr">
                      <a:solidFill>
                        <a:srgbClr val="525252"/>
                      </a:solidFill>
                      <a:prstDash val="solid"/>
                      <a:round/>
                      <a:headEnd type="none" w="med" len="med"/>
                      <a:tailEnd type="none" w="med" len="med"/>
                    </a:lnB>
                  </a:tcPr>
                </a:tc>
                <a:tc>
                  <a:txBody>
                    <a:bodyPr/>
                    <a:lstStyle/>
                    <a:p>
                      <a:pPr algn="ctr" fontAlgn="ctr"/>
                      <a:r>
                        <a:rPr lang="en-GB" sz="1000" b="0" i="0" u="none" strike="noStrike">
                          <a:effectLst/>
                          <a:latin typeface="Calibri" panose="020F0502020204030204" pitchFamily="34" charset="0"/>
                          <a:cs typeface="Calibri" panose="020F0502020204030204" pitchFamily="34" charset="0"/>
                        </a:rPr>
                        <a:t>85%</a:t>
                      </a:r>
                    </a:p>
                  </a:txBody>
                  <a:tcPr marL="72000" marR="72000" marT="54000" marB="54000" anchor="ctr">
                    <a:lnL>
                      <a:noFill/>
                    </a:lnL>
                    <a:lnR>
                      <a:noFill/>
                    </a:lnR>
                    <a:lnT w="6350" cap="flat" cmpd="sng" algn="ctr">
                      <a:solidFill>
                        <a:srgbClr val="525252"/>
                      </a:solidFill>
                      <a:prstDash val="solid"/>
                      <a:round/>
                      <a:headEnd type="none" w="med" len="med"/>
                      <a:tailEnd type="none" w="med" len="med"/>
                    </a:lnT>
                    <a:lnB w="6350" cap="flat" cmpd="sng" algn="ctr">
                      <a:solidFill>
                        <a:srgbClr val="525252"/>
                      </a:solidFill>
                      <a:prstDash val="solid"/>
                      <a:round/>
                      <a:headEnd type="none" w="med" len="med"/>
                      <a:tailEnd type="none" w="med" len="med"/>
                    </a:lnB>
                  </a:tcPr>
                </a:tc>
                <a:tc>
                  <a:txBody>
                    <a:bodyPr/>
                    <a:lstStyle/>
                    <a:p>
                      <a:pPr algn="ctr" fontAlgn="ctr"/>
                      <a:r>
                        <a:rPr lang="en-GB" sz="1000" b="0" i="0" u="none" strike="noStrike">
                          <a:effectLst/>
                          <a:latin typeface="Calibri" panose="020F0502020204030204" pitchFamily="34" charset="0"/>
                          <a:cs typeface="Calibri" panose="020F0502020204030204" pitchFamily="34" charset="0"/>
                        </a:rPr>
                        <a:t>2.70%</a:t>
                      </a:r>
                    </a:p>
                  </a:txBody>
                  <a:tcPr marL="72000" marR="72000" marT="54000" marB="54000" anchor="ctr">
                    <a:lnL>
                      <a:noFill/>
                    </a:lnL>
                    <a:lnR>
                      <a:noFill/>
                    </a:lnR>
                    <a:lnT w="6350" cap="flat" cmpd="sng" algn="ctr">
                      <a:solidFill>
                        <a:srgbClr val="525252"/>
                      </a:solidFill>
                      <a:prstDash val="solid"/>
                      <a:round/>
                      <a:headEnd type="none" w="med" len="med"/>
                      <a:tailEnd type="none" w="med" len="med"/>
                    </a:lnT>
                    <a:lnB w="6350" cap="flat" cmpd="sng" algn="ctr">
                      <a:solidFill>
                        <a:srgbClr val="525252"/>
                      </a:solidFill>
                      <a:prstDash val="solid"/>
                      <a:round/>
                      <a:headEnd type="none" w="med" len="med"/>
                      <a:tailEnd type="none" w="med" len="med"/>
                    </a:lnB>
                  </a:tcPr>
                </a:tc>
                <a:extLst>
                  <a:ext uri="{0D108BD9-81ED-4DB2-BD59-A6C34878D82A}">
                    <a16:rowId xmlns:a16="http://schemas.microsoft.com/office/drawing/2014/main" val="2942924845"/>
                  </a:ext>
                </a:extLst>
              </a:tr>
              <a:tr h="190500">
                <a:tc>
                  <a:txBody>
                    <a:bodyPr/>
                    <a:lstStyle/>
                    <a:p>
                      <a:pPr algn="l" fontAlgn="ctr"/>
                      <a:r>
                        <a:rPr lang="en-GB" sz="1000" b="1" i="0" u="none" strike="noStrike">
                          <a:effectLst/>
                          <a:latin typeface="Calibri" panose="020F0502020204030204" pitchFamily="34" charset="0"/>
                          <a:cs typeface="Calibri" panose="020F0502020204030204" pitchFamily="34" charset="0"/>
                        </a:rPr>
                        <a:t>Total/Wtd Avg</a:t>
                      </a:r>
                    </a:p>
                  </a:txBody>
                  <a:tcPr marL="72000" marR="72000" marT="54000" marB="54000" anchor="ctr">
                    <a:lnL>
                      <a:noFill/>
                    </a:lnL>
                    <a:lnR>
                      <a:noFill/>
                    </a:lnR>
                    <a:lnT w="6350" cap="flat" cmpd="sng" algn="ctr">
                      <a:solidFill>
                        <a:srgbClr val="525252"/>
                      </a:solidFill>
                      <a:prstDash val="solid"/>
                      <a:round/>
                      <a:headEnd type="none" w="med" len="med"/>
                      <a:tailEnd type="none" w="med" len="med"/>
                    </a:lnT>
                    <a:lnB w="6350" cap="flat" cmpd="sng" algn="ctr">
                      <a:solidFill>
                        <a:srgbClr val="525252"/>
                      </a:solidFill>
                      <a:prstDash val="solid"/>
                      <a:round/>
                      <a:headEnd type="none" w="med" len="med"/>
                      <a:tailEnd type="none" w="med" len="med"/>
                    </a:lnB>
                    <a:solidFill>
                      <a:srgbClr val="F2F2F2"/>
                    </a:solidFill>
                  </a:tcPr>
                </a:tc>
                <a:tc>
                  <a:txBody>
                    <a:bodyPr/>
                    <a:lstStyle/>
                    <a:p>
                      <a:pPr algn="l" fontAlgn="ctr"/>
                      <a:r>
                        <a:rPr lang="en-GB" sz="1000" b="1" i="0" u="none" strike="noStrike">
                          <a:effectLst/>
                          <a:latin typeface="Calibri" panose="020F0502020204030204" pitchFamily="34" charset="0"/>
                          <a:cs typeface="Calibri" panose="020F0502020204030204" pitchFamily="34" charset="0"/>
                        </a:rPr>
                        <a:t> </a:t>
                      </a:r>
                    </a:p>
                  </a:txBody>
                  <a:tcPr marL="72000" marR="72000" marT="54000" marB="54000" anchor="ctr">
                    <a:lnL>
                      <a:noFill/>
                    </a:lnL>
                    <a:lnR>
                      <a:noFill/>
                    </a:lnR>
                    <a:lnT w="6350" cap="flat" cmpd="sng" algn="ctr">
                      <a:solidFill>
                        <a:srgbClr val="525252"/>
                      </a:solidFill>
                      <a:prstDash val="solid"/>
                      <a:round/>
                      <a:headEnd type="none" w="med" len="med"/>
                      <a:tailEnd type="none" w="med" len="med"/>
                    </a:lnT>
                    <a:lnB w="6350" cap="flat" cmpd="sng" algn="ctr">
                      <a:solidFill>
                        <a:srgbClr val="525252"/>
                      </a:solidFill>
                      <a:prstDash val="solid"/>
                      <a:round/>
                      <a:headEnd type="none" w="med" len="med"/>
                      <a:tailEnd type="none" w="med" len="med"/>
                    </a:lnB>
                    <a:solidFill>
                      <a:srgbClr val="F2F2F2"/>
                    </a:solidFill>
                  </a:tcPr>
                </a:tc>
                <a:tc>
                  <a:txBody>
                    <a:bodyPr/>
                    <a:lstStyle/>
                    <a:p>
                      <a:pPr algn="ctr" fontAlgn="ctr"/>
                      <a:r>
                        <a:rPr lang="en-GB" sz="1000" b="1" i="0" u="none" strike="noStrike">
                          <a:effectLst/>
                          <a:latin typeface="Calibri" panose="020F0502020204030204" pitchFamily="34" charset="0"/>
                          <a:cs typeface="Calibri" panose="020F0502020204030204" pitchFamily="34" charset="0"/>
                        </a:rPr>
                        <a:t>577</a:t>
                      </a:r>
                    </a:p>
                  </a:txBody>
                  <a:tcPr marL="72000" marR="72000" marT="54000" marB="54000" anchor="ctr">
                    <a:lnL>
                      <a:noFill/>
                    </a:lnL>
                    <a:lnR>
                      <a:noFill/>
                    </a:lnR>
                    <a:lnT w="6350" cap="flat" cmpd="sng" algn="ctr">
                      <a:solidFill>
                        <a:srgbClr val="525252"/>
                      </a:solidFill>
                      <a:prstDash val="solid"/>
                      <a:round/>
                      <a:headEnd type="none" w="med" len="med"/>
                      <a:tailEnd type="none" w="med" len="med"/>
                    </a:lnT>
                    <a:lnB w="6350" cap="flat" cmpd="sng" algn="ctr">
                      <a:solidFill>
                        <a:srgbClr val="525252"/>
                      </a:solidFill>
                      <a:prstDash val="solid"/>
                      <a:round/>
                      <a:headEnd type="none" w="med" len="med"/>
                      <a:tailEnd type="none" w="med" len="med"/>
                    </a:lnB>
                    <a:solidFill>
                      <a:srgbClr val="F2F2F2"/>
                    </a:solidFill>
                  </a:tcPr>
                </a:tc>
                <a:tc>
                  <a:txBody>
                    <a:bodyPr/>
                    <a:lstStyle/>
                    <a:p>
                      <a:pPr algn="ctr" fontAlgn="ctr"/>
                      <a:r>
                        <a:rPr lang="en-GB" sz="1000" b="1" i="0" u="none" strike="noStrike">
                          <a:effectLst/>
                          <a:latin typeface="Calibri" panose="020F0502020204030204" pitchFamily="34" charset="0"/>
                          <a:cs typeface="Calibri" panose="020F0502020204030204" pitchFamily="34" charset="0"/>
                        </a:rPr>
                        <a:t> </a:t>
                      </a:r>
                    </a:p>
                  </a:txBody>
                  <a:tcPr marL="72000" marR="72000" marT="54000" marB="54000" anchor="ctr">
                    <a:lnL>
                      <a:noFill/>
                    </a:lnL>
                    <a:lnR>
                      <a:noFill/>
                    </a:lnR>
                    <a:lnT w="6350" cap="flat" cmpd="sng" algn="ctr">
                      <a:solidFill>
                        <a:srgbClr val="525252"/>
                      </a:solidFill>
                      <a:prstDash val="solid"/>
                      <a:round/>
                      <a:headEnd type="none" w="med" len="med"/>
                      <a:tailEnd type="none" w="med" len="med"/>
                    </a:lnT>
                    <a:lnB w="6350" cap="flat" cmpd="sng" algn="ctr">
                      <a:solidFill>
                        <a:srgbClr val="525252"/>
                      </a:solidFill>
                      <a:prstDash val="solid"/>
                      <a:round/>
                      <a:headEnd type="none" w="med" len="med"/>
                      <a:tailEnd type="none" w="med" len="med"/>
                    </a:lnB>
                    <a:solidFill>
                      <a:srgbClr val="F2F2F2"/>
                    </a:solidFill>
                  </a:tcPr>
                </a:tc>
                <a:tc>
                  <a:txBody>
                    <a:bodyPr/>
                    <a:lstStyle/>
                    <a:p>
                      <a:pPr algn="ctr" fontAlgn="ctr"/>
                      <a:r>
                        <a:rPr lang="en-GB" sz="1000" b="1" i="0" u="none" strike="noStrike">
                          <a:effectLst/>
                          <a:latin typeface="Calibri" panose="020F0502020204030204" pitchFamily="34" charset="0"/>
                          <a:cs typeface="Calibri" panose="020F0502020204030204" pitchFamily="34" charset="0"/>
                        </a:rPr>
                        <a:t>68%</a:t>
                      </a:r>
                    </a:p>
                  </a:txBody>
                  <a:tcPr marL="72000" marR="72000" marT="54000" marB="54000" anchor="ctr">
                    <a:lnL>
                      <a:noFill/>
                    </a:lnL>
                    <a:lnR>
                      <a:noFill/>
                    </a:lnR>
                    <a:lnT w="6350" cap="flat" cmpd="sng" algn="ctr">
                      <a:solidFill>
                        <a:srgbClr val="525252"/>
                      </a:solidFill>
                      <a:prstDash val="solid"/>
                      <a:round/>
                      <a:headEnd type="none" w="med" len="med"/>
                      <a:tailEnd type="none" w="med" len="med"/>
                    </a:lnT>
                    <a:lnB w="6350" cap="flat" cmpd="sng" algn="ctr">
                      <a:solidFill>
                        <a:srgbClr val="525252"/>
                      </a:solidFill>
                      <a:prstDash val="solid"/>
                      <a:round/>
                      <a:headEnd type="none" w="med" len="med"/>
                      <a:tailEnd type="none" w="med" len="med"/>
                    </a:lnB>
                    <a:solidFill>
                      <a:srgbClr val="F2F2F2"/>
                    </a:solidFill>
                  </a:tcPr>
                </a:tc>
                <a:tc>
                  <a:txBody>
                    <a:bodyPr/>
                    <a:lstStyle/>
                    <a:p>
                      <a:pPr algn="ctr" fontAlgn="ctr"/>
                      <a:r>
                        <a:rPr lang="en-GB" sz="1000" b="1" i="0" u="none" strike="noStrike">
                          <a:effectLst/>
                          <a:latin typeface="Calibri" panose="020F0502020204030204" pitchFamily="34" charset="0"/>
                          <a:cs typeface="Calibri" panose="020F0502020204030204" pitchFamily="34" charset="0"/>
                        </a:rPr>
                        <a:t>4.36%</a:t>
                      </a:r>
                    </a:p>
                  </a:txBody>
                  <a:tcPr marL="72000" marR="72000" marT="54000" marB="54000" anchor="ctr">
                    <a:lnL>
                      <a:noFill/>
                    </a:lnL>
                    <a:lnR>
                      <a:noFill/>
                    </a:lnR>
                    <a:lnT w="6350" cap="flat" cmpd="sng" algn="ctr">
                      <a:solidFill>
                        <a:srgbClr val="525252"/>
                      </a:solidFill>
                      <a:prstDash val="solid"/>
                      <a:round/>
                      <a:headEnd type="none" w="med" len="med"/>
                      <a:tailEnd type="none" w="med" len="med"/>
                    </a:lnT>
                    <a:lnB w="6350" cap="flat" cmpd="sng" algn="ctr">
                      <a:solidFill>
                        <a:srgbClr val="525252"/>
                      </a:solidFill>
                      <a:prstDash val="solid"/>
                      <a:round/>
                      <a:headEnd type="none" w="med" len="med"/>
                      <a:tailEnd type="none" w="med" len="med"/>
                    </a:lnB>
                    <a:solidFill>
                      <a:srgbClr val="F2F2F2"/>
                    </a:solidFill>
                  </a:tcPr>
                </a:tc>
                <a:extLst>
                  <a:ext uri="{0D108BD9-81ED-4DB2-BD59-A6C34878D82A}">
                    <a16:rowId xmlns:a16="http://schemas.microsoft.com/office/drawing/2014/main" val="2040793111"/>
                  </a:ext>
                </a:extLst>
              </a:tr>
              <a:tr h="161925">
                <a:tc gridSpan="2">
                  <a:txBody>
                    <a:bodyPr/>
                    <a:lstStyle/>
                    <a:p>
                      <a:pPr algn="l" fontAlgn="ctr"/>
                      <a:r>
                        <a:rPr lang="en-GB" sz="1000" b="1" i="0" u="none" strike="noStrike">
                          <a:effectLst/>
                          <a:latin typeface="Calibri" panose="020F0502020204030204" pitchFamily="34" charset="0"/>
                          <a:cs typeface="Calibri" panose="020F0502020204030204" pitchFamily="34" charset="0"/>
                        </a:rPr>
                        <a:t>Total/</a:t>
                      </a:r>
                      <a:r>
                        <a:rPr lang="en-GB" sz="1000" b="1" i="0" u="none" strike="noStrike" err="1">
                          <a:effectLst/>
                          <a:latin typeface="Calibri" panose="020F0502020204030204" pitchFamily="34" charset="0"/>
                          <a:cs typeface="Calibri" panose="020F0502020204030204" pitchFamily="34" charset="0"/>
                        </a:rPr>
                        <a:t>Wtd</a:t>
                      </a:r>
                      <a:r>
                        <a:rPr lang="en-GB" sz="1000" b="1" i="0" u="none" strike="noStrike">
                          <a:effectLst/>
                          <a:latin typeface="Calibri" panose="020F0502020204030204" pitchFamily="34" charset="0"/>
                          <a:cs typeface="Calibri" panose="020F0502020204030204" pitchFamily="34" charset="0"/>
                        </a:rPr>
                        <a:t> </a:t>
                      </a:r>
                      <a:r>
                        <a:rPr lang="en-GB" sz="1000" b="1" i="0" u="none" strike="noStrike" err="1">
                          <a:effectLst/>
                          <a:latin typeface="Calibri" panose="020F0502020204030204" pitchFamily="34" charset="0"/>
                          <a:cs typeface="Calibri" panose="020F0502020204030204" pitchFamily="34" charset="0"/>
                        </a:rPr>
                        <a:t>Avg</a:t>
                      </a:r>
                      <a:r>
                        <a:rPr lang="en-GB" sz="1000" b="1" i="0" u="none" strike="noStrike">
                          <a:effectLst/>
                          <a:latin typeface="Calibri" panose="020F0502020204030204" pitchFamily="34" charset="0"/>
                          <a:cs typeface="Calibri" panose="020F0502020204030204" pitchFamily="34" charset="0"/>
                        </a:rPr>
                        <a:t> excl. RCF</a:t>
                      </a:r>
                    </a:p>
                  </a:txBody>
                  <a:tcPr marL="72000" marR="72000" marT="54000" marB="54000" anchor="ctr">
                    <a:lnL>
                      <a:noFill/>
                    </a:lnL>
                    <a:lnR>
                      <a:noFill/>
                    </a:lnR>
                    <a:lnT w="6350" cap="flat" cmpd="sng" algn="ctr">
                      <a:solidFill>
                        <a:srgbClr val="525252"/>
                      </a:solidFill>
                      <a:prstDash val="solid"/>
                      <a:round/>
                      <a:headEnd type="none" w="med" len="med"/>
                      <a:tailEnd type="none" w="med" len="med"/>
                    </a:lnT>
                    <a:lnB w="6350" cap="flat" cmpd="sng" algn="ctr">
                      <a:solidFill>
                        <a:srgbClr val="525252"/>
                      </a:solidFill>
                      <a:prstDash val="solid"/>
                      <a:round/>
                      <a:headEnd type="none" w="med" len="med"/>
                      <a:tailEnd type="none" w="med" len="med"/>
                    </a:lnB>
                    <a:solidFill>
                      <a:srgbClr val="F2F2F2"/>
                    </a:solidFill>
                  </a:tcPr>
                </a:tc>
                <a:tc hMerge="1">
                  <a:txBody>
                    <a:bodyPr/>
                    <a:lstStyle/>
                    <a:p>
                      <a:pPr algn="l" fontAlgn="ctr"/>
                      <a:r>
                        <a:rPr lang="en-GB" sz="1000" b="1" i="0" u="none" strike="noStrike">
                          <a:effectLst/>
                          <a:latin typeface="IBM Plex Sans" panose="020B0503050203000203" pitchFamily="34" charset="0"/>
                        </a:rPr>
                        <a:t> </a:t>
                      </a:r>
                    </a:p>
                  </a:txBody>
                  <a:tcPr marL="0" marR="0" marT="0" marB="0" anchor="ctr">
                    <a:lnL>
                      <a:noFill/>
                    </a:lnL>
                    <a:lnR>
                      <a:noFill/>
                    </a:lnR>
                    <a:lnT w="6350" cap="flat" cmpd="sng" algn="ctr">
                      <a:solidFill>
                        <a:srgbClr val="525252"/>
                      </a:solidFill>
                      <a:prstDash val="solid"/>
                      <a:round/>
                      <a:headEnd type="none" w="med" len="med"/>
                      <a:tailEnd type="none" w="med" len="med"/>
                    </a:lnT>
                    <a:lnB w="6350" cap="flat" cmpd="sng" algn="ctr">
                      <a:solidFill>
                        <a:srgbClr val="525252"/>
                      </a:solidFill>
                      <a:prstDash val="solid"/>
                      <a:round/>
                      <a:headEnd type="none" w="med" len="med"/>
                      <a:tailEnd type="none" w="med" len="med"/>
                    </a:lnB>
                    <a:solidFill>
                      <a:srgbClr val="F2F2F2"/>
                    </a:solidFill>
                  </a:tcPr>
                </a:tc>
                <a:tc>
                  <a:txBody>
                    <a:bodyPr/>
                    <a:lstStyle/>
                    <a:p>
                      <a:pPr algn="ctr" fontAlgn="ctr"/>
                      <a:r>
                        <a:rPr lang="en-GB" sz="1000" b="1" i="0" u="none" strike="noStrike">
                          <a:effectLst/>
                          <a:latin typeface="Calibri" panose="020F0502020204030204" pitchFamily="34" charset="0"/>
                          <a:cs typeface="Calibri" panose="020F0502020204030204" pitchFamily="34" charset="0"/>
                        </a:rPr>
                        <a:t>410</a:t>
                      </a:r>
                    </a:p>
                  </a:txBody>
                  <a:tcPr marL="72000" marR="72000" marT="54000" marB="54000" anchor="ctr">
                    <a:lnL>
                      <a:noFill/>
                    </a:lnL>
                    <a:lnR>
                      <a:noFill/>
                    </a:lnR>
                    <a:lnT w="6350" cap="flat" cmpd="sng" algn="ctr">
                      <a:solidFill>
                        <a:srgbClr val="525252"/>
                      </a:solidFill>
                      <a:prstDash val="solid"/>
                      <a:round/>
                      <a:headEnd type="none" w="med" len="med"/>
                      <a:tailEnd type="none" w="med" len="med"/>
                    </a:lnT>
                    <a:lnB w="6350" cap="flat" cmpd="sng" algn="ctr">
                      <a:solidFill>
                        <a:srgbClr val="525252"/>
                      </a:solidFill>
                      <a:prstDash val="solid"/>
                      <a:round/>
                      <a:headEnd type="none" w="med" len="med"/>
                      <a:tailEnd type="none" w="med" len="med"/>
                    </a:lnB>
                    <a:solidFill>
                      <a:srgbClr val="F2F2F2"/>
                    </a:solidFill>
                  </a:tcPr>
                </a:tc>
                <a:tc>
                  <a:txBody>
                    <a:bodyPr/>
                    <a:lstStyle/>
                    <a:p>
                      <a:pPr algn="ctr" fontAlgn="ctr"/>
                      <a:r>
                        <a:rPr lang="en-GB" sz="1000" b="1" i="0" u="none" strike="noStrike">
                          <a:effectLst/>
                          <a:latin typeface="Calibri" panose="020F0502020204030204" pitchFamily="34" charset="0"/>
                          <a:cs typeface="Calibri" panose="020F0502020204030204" pitchFamily="34" charset="0"/>
                        </a:rPr>
                        <a:t> </a:t>
                      </a:r>
                    </a:p>
                  </a:txBody>
                  <a:tcPr marL="72000" marR="72000" marT="54000" marB="54000" anchor="ctr">
                    <a:lnL>
                      <a:noFill/>
                    </a:lnL>
                    <a:lnR>
                      <a:noFill/>
                    </a:lnR>
                    <a:lnT w="6350" cap="flat" cmpd="sng" algn="ctr">
                      <a:solidFill>
                        <a:srgbClr val="525252"/>
                      </a:solidFill>
                      <a:prstDash val="solid"/>
                      <a:round/>
                      <a:headEnd type="none" w="med" len="med"/>
                      <a:tailEnd type="none" w="med" len="med"/>
                    </a:lnT>
                    <a:lnB w="6350" cap="flat" cmpd="sng" algn="ctr">
                      <a:solidFill>
                        <a:srgbClr val="525252"/>
                      </a:solidFill>
                      <a:prstDash val="solid"/>
                      <a:round/>
                      <a:headEnd type="none" w="med" len="med"/>
                      <a:tailEnd type="none" w="med" len="med"/>
                    </a:lnB>
                    <a:solidFill>
                      <a:srgbClr val="F2F2F2"/>
                    </a:solidFill>
                  </a:tcPr>
                </a:tc>
                <a:tc>
                  <a:txBody>
                    <a:bodyPr/>
                    <a:lstStyle/>
                    <a:p>
                      <a:pPr algn="ctr" fontAlgn="ctr"/>
                      <a:r>
                        <a:rPr lang="en-GB" sz="1000" b="1" i="0" u="none" strike="noStrike">
                          <a:effectLst/>
                          <a:latin typeface="Calibri" panose="020F0502020204030204" pitchFamily="34" charset="0"/>
                          <a:cs typeface="Calibri" panose="020F0502020204030204" pitchFamily="34" charset="0"/>
                        </a:rPr>
                        <a:t>96%</a:t>
                      </a:r>
                    </a:p>
                  </a:txBody>
                  <a:tcPr marL="72000" marR="72000" marT="54000" marB="54000" anchor="ctr">
                    <a:lnL>
                      <a:noFill/>
                    </a:lnL>
                    <a:lnR>
                      <a:noFill/>
                    </a:lnR>
                    <a:lnT w="6350" cap="flat" cmpd="sng" algn="ctr">
                      <a:solidFill>
                        <a:srgbClr val="525252"/>
                      </a:solidFill>
                      <a:prstDash val="solid"/>
                      <a:round/>
                      <a:headEnd type="none" w="med" len="med"/>
                      <a:tailEnd type="none" w="med" len="med"/>
                    </a:lnT>
                    <a:lnB w="6350" cap="flat" cmpd="sng" algn="ctr">
                      <a:solidFill>
                        <a:srgbClr val="525252"/>
                      </a:solidFill>
                      <a:prstDash val="solid"/>
                      <a:round/>
                      <a:headEnd type="none" w="med" len="med"/>
                      <a:tailEnd type="none" w="med" len="med"/>
                    </a:lnB>
                    <a:solidFill>
                      <a:srgbClr val="F2F2F2"/>
                    </a:solidFill>
                  </a:tcPr>
                </a:tc>
                <a:tc>
                  <a:txBody>
                    <a:bodyPr/>
                    <a:lstStyle/>
                    <a:p>
                      <a:pPr algn="ctr" fontAlgn="ctr"/>
                      <a:r>
                        <a:rPr lang="en-GB" sz="1000" b="1" i="0" u="none" strike="noStrike" dirty="0">
                          <a:effectLst/>
                          <a:latin typeface="Calibri" panose="020F0502020204030204" pitchFamily="34" charset="0"/>
                          <a:cs typeface="Calibri" panose="020F0502020204030204" pitchFamily="34" charset="0"/>
                        </a:rPr>
                        <a:t>3.55%</a:t>
                      </a:r>
                    </a:p>
                  </a:txBody>
                  <a:tcPr marL="72000" marR="72000" marT="54000" marB="54000" anchor="ctr">
                    <a:lnL>
                      <a:noFill/>
                    </a:lnL>
                    <a:lnR>
                      <a:noFill/>
                    </a:lnR>
                    <a:lnT w="6350" cap="flat" cmpd="sng" algn="ctr">
                      <a:solidFill>
                        <a:srgbClr val="525252"/>
                      </a:solidFill>
                      <a:prstDash val="solid"/>
                      <a:round/>
                      <a:headEnd type="none" w="med" len="med"/>
                      <a:tailEnd type="none" w="med" len="med"/>
                    </a:lnT>
                    <a:lnB w="6350" cap="flat" cmpd="sng" algn="ctr">
                      <a:solidFill>
                        <a:srgbClr val="525252"/>
                      </a:solidFill>
                      <a:prstDash val="solid"/>
                      <a:round/>
                      <a:headEnd type="none" w="med" len="med"/>
                      <a:tailEnd type="none" w="med" len="med"/>
                    </a:lnB>
                    <a:solidFill>
                      <a:srgbClr val="F2F2F2"/>
                    </a:solidFill>
                  </a:tcPr>
                </a:tc>
                <a:extLst>
                  <a:ext uri="{0D108BD9-81ED-4DB2-BD59-A6C34878D82A}">
                    <a16:rowId xmlns:a16="http://schemas.microsoft.com/office/drawing/2014/main" val="3466656986"/>
                  </a:ext>
                </a:extLst>
              </a:tr>
            </a:tbl>
          </a:graphicData>
        </a:graphic>
      </p:graphicFrame>
      <p:sp>
        <p:nvSpPr>
          <p:cNvPr id="6" name="Rectangle 5">
            <a:extLst>
              <a:ext uri="{FF2B5EF4-FFF2-40B4-BE49-F238E27FC236}">
                <a16:creationId xmlns:a16="http://schemas.microsoft.com/office/drawing/2014/main" id="{0C84877A-C265-43C2-7008-C25CBDB586ED}"/>
              </a:ext>
            </a:extLst>
          </p:cNvPr>
          <p:cNvSpPr/>
          <p:nvPr/>
        </p:nvSpPr>
        <p:spPr>
          <a:xfrm rot="10800000">
            <a:off x="374119" y="654666"/>
            <a:ext cx="45719" cy="545498"/>
          </a:xfrm>
          <a:prstGeom prst="rect">
            <a:avLst/>
          </a:prstGeom>
          <a:gradFill>
            <a:gsLst>
              <a:gs pos="0">
                <a:schemeClr val="bg1"/>
              </a:gs>
              <a:gs pos="100000">
                <a:srgbClr val="EDB525"/>
              </a:gs>
            </a:gsLst>
            <a:lin ang="5400000" scaled="1"/>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lang="en-US" sz="1200" b="1">
              <a:solidFill>
                <a:schemeClr val="bg1"/>
              </a:solidFill>
              <a:latin typeface="IBM Plex Sans" panose="020B0503050203000203" pitchFamily="34" charset="0"/>
            </a:endParaRPr>
          </a:p>
        </p:txBody>
      </p:sp>
    </p:spTree>
    <p:extLst>
      <p:ext uri="{BB962C8B-B14F-4D97-AF65-F5344CB8AC3E}">
        <p14:creationId xmlns:p14="http://schemas.microsoft.com/office/powerpoint/2010/main" val="200681808"/>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CA4C6-2EE2-F206-320F-3E5B29C0F13C}"/>
              </a:ext>
            </a:extLst>
          </p:cNvPr>
          <p:cNvSpPr>
            <a:spLocks noGrp="1"/>
          </p:cNvSpPr>
          <p:nvPr>
            <p:ph type="title"/>
          </p:nvPr>
        </p:nvSpPr>
        <p:spPr/>
        <p:txBody>
          <a:bodyPr/>
          <a:lstStyle/>
          <a:p>
            <a:r>
              <a:rPr lang="en-GB"/>
              <a:t>NAV sensitivities</a:t>
            </a:r>
          </a:p>
        </p:txBody>
      </p:sp>
      <p:sp>
        <p:nvSpPr>
          <p:cNvPr id="3" name="Text Placeholder 2">
            <a:extLst>
              <a:ext uri="{FF2B5EF4-FFF2-40B4-BE49-F238E27FC236}">
                <a16:creationId xmlns:a16="http://schemas.microsoft.com/office/drawing/2014/main" id="{8FA017AB-93C9-89B5-36BE-5E5BC2FF58CD}"/>
              </a:ext>
            </a:extLst>
          </p:cNvPr>
          <p:cNvSpPr>
            <a:spLocks noGrp="1"/>
          </p:cNvSpPr>
          <p:nvPr>
            <p:ph type="body" sz="quarter" idx="10"/>
          </p:nvPr>
        </p:nvSpPr>
        <p:spPr/>
        <p:txBody>
          <a:bodyPr/>
          <a:lstStyle/>
          <a:p>
            <a:r>
              <a:rPr lang="en-GB"/>
              <a:t>Based on portfolio as at 31 December 2023</a:t>
            </a:r>
          </a:p>
        </p:txBody>
      </p:sp>
      <p:sp>
        <p:nvSpPr>
          <p:cNvPr id="4" name="Footer Placeholder 3">
            <a:extLst>
              <a:ext uri="{FF2B5EF4-FFF2-40B4-BE49-F238E27FC236}">
                <a16:creationId xmlns:a16="http://schemas.microsoft.com/office/drawing/2014/main" id="{7BADAAE9-01DF-2912-4D99-E2CF345230C2}"/>
              </a:ext>
            </a:extLst>
          </p:cNvPr>
          <p:cNvSpPr>
            <a:spLocks noGrp="1"/>
          </p:cNvSpPr>
          <p:nvPr>
            <p:ph type="ftr" sz="quarter" idx="3"/>
          </p:nvPr>
        </p:nvSpPr>
        <p:spPr/>
        <p:txBody>
          <a:bodyPr/>
          <a:lstStyle/>
          <a:p>
            <a:endParaRPr lang="en-GB"/>
          </a:p>
        </p:txBody>
      </p:sp>
      <p:sp>
        <p:nvSpPr>
          <p:cNvPr id="5" name="Slide Number Placeholder 4">
            <a:extLst>
              <a:ext uri="{FF2B5EF4-FFF2-40B4-BE49-F238E27FC236}">
                <a16:creationId xmlns:a16="http://schemas.microsoft.com/office/drawing/2014/main" id="{115FEAAC-A443-97DE-9DEC-F8DFE0889E0B}"/>
              </a:ext>
            </a:extLst>
          </p:cNvPr>
          <p:cNvSpPr>
            <a:spLocks noGrp="1"/>
          </p:cNvSpPr>
          <p:nvPr>
            <p:ph type="sldNum" sz="quarter" idx="4"/>
          </p:nvPr>
        </p:nvSpPr>
        <p:spPr/>
        <p:txBody>
          <a:bodyPr/>
          <a:lstStyle/>
          <a:p>
            <a:fld id="{4CBE7655-89A8-439C-9363-D907D3BD3A6B}" type="slidenum">
              <a:rPr lang="en-GB" smtClean="0"/>
              <a:pPr/>
              <a:t>35</a:t>
            </a:fld>
            <a:endParaRPr lang="en-GB"/>
          </a:p>
        </p:txBody>
      </p:sp>
      <p:sp>
        <p:nvSpPr>
          <p:cNvPr id="6" name="Text Placeholder 5">
            <a:extLst>
              <a:ext uri="{FF2B5EF4-FFF2-40B4-BE49-F238E27FC236}">
                <a16:creationId xmlns:a16="http://schemas.microsoft.com/office/drawing/2014/main" id="{806EFBFE-CA37-053E-E1A7-7254189FAD53}"/>
              </a:ext>
            </a:extLst>
          </p:cNvPr>
          <p:cNvSpPr>
            <a:spLocks noGrp="1"/>
          </p:cNvSpPr>
          <p:nvPr>
            <p:ph type="body" sz="quarter" idx="11"/>
          </p:nvPr>
        </p:nvSpPr>
        <p:spPr/>
        <p:txBody>
          <a:bodyPr>
            <a:normAutofit/>
          </a:bodyPr>
          <a:lstStyle/>
          <a:p>
            <a:pPr marL="0" indent="0">
              <a:buNone/>
            </a:pPr>
            <a:r>
              <a:rPr lang="en-GB" sz="1400" dirty="0"/>
              <a:t>Movement in NAV (£m) based on changes in key assumptions</a:t>
            </a:r>
          </a:p>
        </p:txBody>
      </p:sp>
      <p:sp>
        <p:nvSpPr>
          <p:cNvPr id="7" name="Rectangle 6">
            <a:extLst>
              <a:ext uri="{FF2B5EF4-FFF2-40B4-BE49-F238E27FC236}">
                <a16:creationId xmlns:a16="http://schemas.microsoft.com/office/drawing/2014/main" id="{2448BF48-7FB2-F6F4-3331-EE7B204CC836}"/>
              </a:ext>
            </a:extLst>
          </p:cNvPr>
          <p:cNvSpPr/>
          <p:nvPr/>
        </p:nvSpPr>
        <p:spPr>
          <a:xfrm rot="10800000">
            <a:off x="374119" y="654666"/>
            <a:ext cx="45719" cy="545498"/>
          </a:xfrm>
          <a:prstGeom prst="rect">
            <a:avLst/>
          </a:prstGeom>
          <a:gradFill>
            <a:gsLst>
              <a:gs pos="0">
                <a:schemeClr val="bg1"/>
              </a:gs>
              <a:gs pos="100000">
                <a:srgbClr val="EDB525"/>
              </a:gs>
            </a:gsLst>
            <a:lin ang="5400000" scaled="1"/>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lang="en-US" sz="1200" b="1">
              <a:solidFill>
                <a:schemeClr val="bg1"/>
              </a:solidFill>
              <a:latin typeface="IBM Plex Sans" panose="020B0503050203000203" pitchFamily="34" charset="0"/>
            </a:endParaRPr>
          </a:p>
        </p:txBody>
      </p:sp>
      <p:graphicFrame>
        <p:nvGraphicFramePr>
          <p:cNvPr id="10" name="Chart 9">
            <a:extLst>
              <a:ext uri="{FF2B5EF4-FFF2-40B4-BE49-F238E27FC236}">
                <a16:creationId xmlns:a16="http://schemas.microsoft.com/office/drawing/2014/main" id="{00000000-0008-0000-7D00-000003000000}"/>
              </a:ext>
            </a:extLst>
          </p:cNvPr>
          <p:cNvGraphicFramePr>
            <a:graphicFrameLocks/>
          </p:cNvGraphicFramePr>
          <p:nvPr>
            <p:extLst>
              <p:ext uri="{D42A27DB-BD31-4B8C-83A1-F6EECF244321}">
                <p14:modId xmlns:p14="http://schemas.microsoft.com/office/powerpoint/2010/main" val="2744068681"/>
              </p:ext>
            </p:extLst>
          </p:nvPr>
        </p:nvGraphicFramePr>
        <p:xfrm>
          <a:off x="615950" y="2041293"/>
          <a:ext cx="7898400" cy="32919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80605648"/>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CA4C6-2EE2-F206-320F-3E5B29C0F13C}"/>
              </a:ext>
            </a:extLst>
          </p:cNvPr>
          <p:cNvSpPr>
            <a:spLocks noGrp="1"/>
          </p:cNvSpPr>
          <p:nvPr>
            <p:ph type="title"/>
          </p:nvPr>
        </p:nvSpPr>
        <p:spPr/>
        <p:txBody>
          <a:bodyPr/>
          <a:lstStyle/>
          <a:p>
            <a:r>
              <a:rPr lang="en-GB"/>
              <a:t>Investment performance</a:t>
            </a:r>
          </a:p>
        </p:txBody>
      </p:sp>
      <p:sp>
        <p:nvSpPr>
          <p:cNvPr id="3" name="Text Placeholder 2">
            <a:extLst>
              <a:ext uri="{FF2B5EF4-FFF2-40B4-BE49-F238E27FC236}">
                <a16:creationId xmlns:a16="http://schemas.microsoft.com/office/drawing/2014/main" id="{8FA017AB-93C9-89B5-36BE-5E5BC2FF58CD}"/>
              </a:ext>
            </a:extLst>
          </p:cNvPr>
          <p:cNvSpPr>
            <a:spLocks noGrp="1"/>
          </p:cNvSpPr>
          <p:nvPr>
            <p:ph type="body" sz="quarter" idx="10"/>
          </p:nvPr>
        </p:nvSpPr>
        <p:spPr/>
        <p:txBody>
          <a:bodyPr/>
          <a:lstStyle/>
          <a:p>
            <a:r>
              <a:rPr lang="en-GB"/>
              <a:t>BSIF total return has outperformed UK equities and RPI</a:t>
            </a:r>
          </a:p>
        </p:txBody>
      </p:sp>
      <p:sp>
        <p:nvSpPr>
          <p:cNvPr id="4" name="Footer Placeholder 3">
            <a:extLst>
              <a:ext uri="{FF2B5EF4-FFF2-40B4-BE49-F238E27FC236}">
                <a16:creationId xmlns:a16="http://schemas.microsoft.com/office/drawing/2014/main" id="{7BADAAE9-01DF-2912-4D99-E2CF345230C2}"/>
              </a:ext>
            </a:extLst>
          </p:cNvPr>
          <p:cNvSpPr>
            <a:spLocks noGrp="1"/>
          </p:cNvSpPr>
          <p:nvPr>
            <p:ph type="ftr" sz="quarter" idx="3"/>
          </p:nvPr>
        </p:nvSpPr>
        <p:spPr/>
        <p:txBody>
          <a:bodyPr/>
          <a:lstStyle/>
          <a:p>
            <a:r>
              <a:rPr lang="en-GB" dirty="0"/>
              <a:t>Source: Bloomberg</a:t>
            </a:r>
          </a:p>
          <a:p>
            <a:r>
              <a:rPr lang="en-GB" dirty="0"/>
              <a:t>Notes: Total return shown between 1 Jan 2014 and 31 December 2023. </a:t>
            </a:r>
          </a:p>
        </p:txBody>
      </p:sp>
      <p:sp>
        <p:nvSpPr>
          <p:cNvPr id="5" name="Slide Number Placeholder 4">
            <a:extLst>
              <a:ext uri="{FF2B5EF4-FFF2-40B4-BE49-F238E27FC236}">
                <a16:creationId xmlns:a16="http://schemas.microsoft.com/office/drawing/2014/main" id="{115FEAAC-A443-97DE-9DEC-F8DFE0889E0B}"/>
              </a:ext>
            </a:extLst>
          </p:cNvPr>
          <p:cNvSpPr>
            <a:spLocks noGrp="1"/>
          </p:cNvSpPr>
          <p:nvPr>
            <p:ph type="sldNum" sz="quarter" idx="4"/>
          </p:nvPr>
        </p:nvSpPr>
        <p:spPr/>
        <p:txBody>
          <a:bodyPr/>
          <a:lstStyle/>
          <a:p>
            <a:fld id="{4CBE7655-89A8-439C-9363-D907D3BD3A6B}" type="slidenum">
              <a:rPr lang="en-GB" smtClean="0"/>
              <a:pPr/>
              <a:t>36</a:t>
            </a:fld>
            <a:endParaRPr lang="en-GB"/>
          </a:p>
        </p:txBody>
      </p:sp>
      <p:sp>
        <p:nvSpPr>
          <p:cNvPr id="9" name="Text Placeholder 8">
            <a:extLst>
              <a:ext uri="{FF2B5EF4-FFF2-40B4-BE49-F238E27FC236}">
                <a16:creationId xmlns:a16="http://schemas.microsoft.com/office/drawing/2014/main" id="{E4EA846D-835C-B35D-1BA6-D4B88A756488}"/>
              </a:ext>
            </a:extLst>
          </p:cNvPr>
          <p:cNvSpPr>
            <a:spLocks noGrp="1"/>
          </p:cNvSpPr>
          <p:nvPr>
            <p:ph type="body" sz="quarter" idx="11"/>
          </p:nvPr>
        </p:nvSpPr>
        <p:spPr>
          <a:xfrm>
            <a:off x="615950" y="1327469"/>
            <a:ext cx="7899400" cy="429351"/>
          </a:xfrm>
        </p:spPr>
        <p:txBody>
          <a:bodyPr>
            <a:normAutofit/>
          </a:bodyPr>
          <a:lstStyle/>
          <a:p>
            <a:pPr marL="0" indent="0">
              <a:buNone/>
            </a:pPr>
            <a:r>
              <a:rPr lang="en-GB" sz="1400" dirty="0"/>
              <a:t>Since 1 Jan 2014 (first full year after IPO), BSIF’s total return has significantly outperformed broader UK equities and RPI inflation</a:t>
            </a:r>
          </a:p>
        </p:txBody>
      </p:sp>
      <p:graphicFrame>
        <p:nvGraphicFramePr>
          <p:cNvPr id="10" name="Chart 9">
            <a:extLst>
              <a:ext uri="{FF2B5EF4-FFF2-40B4-BE49-F238E27FC236}">
                <a16:creationId xmlns:a16="http://schemas.microsoft.com/office/drawing/2014/main" id="{D1C7D347-CED7-4F56-A6C0-E4AB594F47E4}"/>
              </a:ext>
            </a:extLst>
          </p:cNvPr>
          <p:cNvGraphicFramePr>
            <a:graphicFrameLocks/>
          </p:cNvGraphicFramePr>
          <p:nvPr>
            <p:custDataLst>
              <p:tags r:id="rId1"/>
            </p:custDataLst>
            <p:extLst>
              <p:ext uri="{D42A27DB-BD31-4B8C-83A1-F6EECF244321}">
                <p14:modId xmlns:p14="http://schemas.microsoft.com/office/powerpoint/2010/main" val="2984518969"/>
              </p:ext>
            </p:extLst>
          </p:nvPr>
        </p:nvGraphicFramePr>
        <p:xfrm>
          <a:off x="628649" y="1890368"/>
          <a:ext cx="8161389" cy="4254793"/>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89155012-3E0D-8599-4E9D-4ABEC37C3B08}"/>
              </a:ext>
            </a:extLst>
          </p:cNvPr>
          <p:cNvSpPr/>
          <p:nvPr/>
        </p:nvSpPr>
        <p:spPr>
          <a:xfrm rot="10800000">
            <a:off x="374119" y="654666"/>
            <a:ext cx="45719" cy="545498"/>
          </a:xfrm>
          <a:prstGeom prst="rect">
            <a:avLst/>
          </a:prstGeom>
          <a:gradFill>
            <a:gsLst>
              <a:gs pos="0">
                <a:schemeClr val="bg1"/>
              </a:gs>
              <a:gs pos="100000">
                <a:srgbClr val="EDB525"/>
              </a:gs>
            </a:gsLst>
            <a:lin ang="5400000" scaled="1"/>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lang="en-US" sz="1200" b="1">
              <a:solidFill>
                <a:schemeClr val="bg1"/>
              </a:solidFill>
              <a:latin typeface="IBM Plex Sans" panose="020B0503050203000203" pitchFamily="34" charset="0"/>
            </a:endParaRPr>
          </a:p>
        </p:txBody>
      </p:sp>
    </p:spTree>
    <p:extLst>
      <p:ext uri="{BB962C8B-B14F-4D97-AF65-F5344CB8AC3E}">
        <p14:creationId xmlns:p14="http://schemas.microsoft.com/office/powerpoint/2010/main" val="2057828149"/>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CA4C6-2EE2-F206-320F-3E5B29C0F13C}"/>
              </a:ext>
            </a:extLst>
          </p:cNvPr>
          <p:cNvSpPr>
            <a:spLocks noGrp="1"/>
          </p:cNvSpPr>
          <p:nvPr>
            <p:ph type="title"/>
          </p:nvPr>
        </p:nvSpPr>
        <p:spPr/>
        <p:txBody>
          <a:bodyPr/>
          <a:lstStyle/>
          <a:p>
            <a:r>
              <a:rPr lang="en-GB"/>
              <a:t>Fund statistics</a:t>
            </a:r>
          </a:p>
        </p:txBody>
      </p:sp>
      <p:sp>
        <p:nvSpPr>
          <p:cNvPr id="3" name="Text Placeholder 2">
            <a:extLst>
              <a:ext uri="{FF2B5EF4-FFF2-40B4-BE49-F238E27FC236}">
                <a16:creationId xmlns:a16="http://schemas.microsoft.com/office/drawing/2014/main" id="{8FA017AB-93C9-89B5-36BE-5E5BC2FF58CD}"/>
              </a:ext>
            </a:extLst>
          </p:cNvPr>
          <p:cNvSpPr>
            <a:spLocks noGrp="1"/>
          </p:cNvSpPr>
          <p:nvPr>
            <p:ph type="body" sz="quarter" idx="10"/>
          </p:nvPr>
        </p:nvSpPr>
        <p:spPr/>
        <p:txBody>
          <a:bodyPr/>
          <a:lstStyle/>
          <a:p>
            <a:r>
              <a:rPr lang="en-GB"/>
              <a:t>Key fund policies</a:t>
            </a:r>
          </a:p>
        </p:txBody>
      </p:sp>
      <p:sp>
        <p:nvSpPr>
          <p:cNvPr id="4" name="Footer Placeholder 3">
            <a:extLst>
              <a:ext uri="{FF2B5EF4-FFF2-40B4-BE49-F238E27FC236}">
                <a16:creationId xmlns:a16="http://schemas.microsoft.com/office/drawing/2014/main" id="{7BADAAE9-01DF-2912-4D99-E2CF345230C2}"/>
              </a:ext>
            </a:extLst>
          </p:cNvPr>
          <p:cNvSpPr>
            <a:spLocks noGrp="1"/>
          </p:cNvSpPr>
          <p:nvPr>
            <p:ph type="ftr" sz="quarter" idx="3"/>
          </p:nvPr>
        </p:nvSpPr>
        <p:spPr/>
        <p:txBody>
          <a:bodyPr/>
          <a:lstStyle/>
          <a:p>
            <a:endParaRPr lang="en-GB"/>
          </a:p>
        </p:txBody>
      </p:sp>
      <p:sp>
        <p:nvSpPr>
          <p:cNvPr id="5" name="Slide Number Placeholder 4">
            <a:extLst>
              <a:ext uri="{FF2B5EF4-FFF2-40B4-BE49-F238E27FC236}">
                <a16:creationId xmlns:a16="http://schemas.microsoft.com/office/drawing/2014/main" id="{115FEAAC-A443-97DE-9DEC-F8DFE0889E0B}"/>
              </a:ext>
            </a:extLst>
          </p:cNvPr>
          <p:cNvSpPr>
            <a:spLocks noGrp="1"/>
          </p:cNvSpPr>
          <p:nvPr>
            <p:ph type="sldNum" sz="quarter" idx="4"/>
          </p:nvPr>
        </p:nvSpPr>
        <p:spPr/>
        <p:txBody>
          <a:bodyPr/>
          <a:lstStyle/>
          <a:p>
            <a:fld id="{4CBE7655-89A8-439C-9363-D907D3BD3A6B}" type="slidenum">
              <a:rPr lang="en-GB" smtClean="0"/>
              <a:pPr/>
              <a:t>37</a:t>
            </a:fld>
            <a:endParaRPr lang="en-GB"/>
          </a:p>
        </p:txBody>
      </p:sp>
      <p:graphicFrame>
        <p:nvGraphicFramePr>
          <p:cNvPr id="8" name="Table 4">
            <a:extLst>
              <a:ext uri="{FF2B5EF4-FFF2-40B4-BE49-F238E27FC236}">
                <a16:creationId xmlns:a16="http://schemas.microsoft.com/office/drawing/2014/main" id="{B1E0A6B4-2246-C78C-5727-E8261BE2D0FC}"/>
              </a:ext>
            </a:extLst>
          </p:cNvPr>
          <p:cNvGraphicFramePr>
            <a:graphicFrameLocks noGrp="1"/>
          </p:cNvGraphicFramePr>
          <p:nvPr>
            <p:extLst>
              <p:ext uri="{D42A27DB-BD31-4B8C-83A1-F6EECF244321}">
                <p14:modId xmlns:p14="http://schemas.microsoft.com/office/powerpoint/2010/main" val="516440325"/>
              </p:ext>
            </p:extLst>
          </p:nvPr>
        </p:nvGraphicFramePr>
        <p:xfrm>
          <a:off x="622594" y="1447011"/>
          <a:ext cx="7898400" cy="4389120"/>
        </p:xfrm>
        <a:graphic>
          <a:graphicData uri="http://schemas.openxmlformats.org/drawingml/2006/table">
            <a:tbl>
              <a:tblPr firstRow="1" bandRow="1">
                <a:tableStyleId>{2D5ABB26-0587-4C30-8999-92F81FD0307C}</a:tableStyleId>
              </a:tblPr>
              <a:tblGrid>
                <a:gridCol w="1417080">
                  <a:extLst>
                    <a:ext uri="{9D8B030D-6E8A-4147-A177-3AD203B41FA5}">
                      <a16:colId xmlns:a16="http://schemas.microsoft.com/office/drawing/2014/main" val="1544118581"/>
                    </a:ext>
                  </a:extLst>
                </a:gridCol>
                <a:gridCol w="6481320">
                  <a:extLst>
                    <a:ext uri="{9D8B030D-6E8A-4147-A177-3AD203B41FA5}">
                      <a16:colId xmlns:a16="http://schemas.microsoft.com/office/drawing/2014/main" val="1723233208"/>
                    </a:ext>
                  </a:extLst>
                </a:gridCol>
              </a:tblGrid>
              <a:tr h="231786">
                <a:tc>
                  <a:txBody>
                    <a:bodyPr/>
                    <a:lstStyle/>
                    <a:p>
                      <a:pPr algn="l"/>
                      <a:r>
                        <a:rPr lang="en-GB" b="1">
                          <a:solidFill>
                            <a:schemeClr val="bg1"/>
                          </a:solidFill>
                          <a:latin typeface="Calibri" panose="020F0502020204030204" pitchFamily="34" charset="0"/>
                          <a:cs typeface="Calibri" panose="020F0502020204030204" pitchFamily="34" charset="0"/>
                        </a:rPr>
                        <a:t>Fund structure</a:t>
                      </a:r>
                    </a:p>
                  </a:txBody>
                  <a:tcPr anchor="ctr">
                    <a:lnB w="12700" cap="flat" cmpd="sng" algn="ctr">
                      <a:solidFill>
                        <a:schemeClr val="bg1"/>
                      </a:solidFill>
                      <a:prstDash val="solid"/>
                      <a:round/>
                      <a:headEnd type="none" w="med" len="med"/>
                      <a:tailEnd type="none" w="med" len="med"/>
                    </a:lnB>
                    <a:solidFill>
                      <a:srgbClr val="103952"/>
                    </a:solidFill>
                  </a:tcPr>
                </a:tc>
                <a:tc>
                  <a:txBody>
                    <a:bodyPr/>
                    <a:lstStyle/>
                    <a:p>
                      <a:pPr marL="171450" indent="-171450" algn="l">
                        <a:buFont typeface="Arial" panose="020B0604020202020204" pitchFamily="34" charset="0"/>
                        <a:buChar char="•"/>
                      </a:pPr>
                      <a:r>
                        <a:rPr lang="en-GB" b="0" dirty="0">
                          <a:solidFill>
                            <a:srgbClr val="1A4766"/>
                          </a:solidFill>
                          <a:latin typeface="Calibri" panose="020F0502020204030204" pitchFamily="34" charset="0"/>
                          <a:cs typeface="Calibri" panose="020F0502020204030204" pitchFamily="34" charset="0"/>
                        </a:rPr>
                        <a:t>Guernsey-domiciled closed-end investment company</a:t>
                      </a:r>
                    </a:p>
                  </a:txBody>
                  <a:tcPr anchor="ctr">
                    <a:lnB w="12700" cap="flat" cmpd="sng" algn="ctr">
                      <a:solidFill>
                        <a:schemeClr val="bg1"/>
                      </a:solidFill>
                      <a:prstDash val="solid"/>
                      <a:round/>
                      <a:headEnd type="none" w="med" len="med"/>
                      <a:tailEnd type="none" w="med" len="med"/>
                    </a:lnB>
                    <a:solidFill>
                      <a:srgbClr val="EAF2F7"/>
                    </a:solidFill>
                  </a:tcPr>
                </a:tc>
                <a:extLst>
                  <a:ext uri="{0D108BD9-81ED-4DB2-BD59-A6C34878D82A}">
                    <a16:rowId xmlns:a16="http://schemas.microsoft.com/office/drawing/2014/main" val="2843536325"/>
                  </a:ext>
                </a:extLst>
              </a:tr>
              <a:tr h="376652">
                <a:tc>
                  <a:txBody>
                    <a:bodyPr/>
                    <a:lstStyle/>
                    <a:p>
                      <a:pPr algn="l"/>
                      <a:r>
                        <a:rPr lang="en-GB" b="1">
                          <a:solidFill>
                            <a:schemeClr val="bg1"/>
                          </a:solidFill>
                          <a:latin typeface="Calibri" panose="020F0502020204030204" pitchFamily="34" charset="0"/>
                          <a:cs typeface="Calibri" panose="020F0502020204030204" pitchFamily="34" charset="0"/>
                        </a:rPr>
                        <a:t>Listing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03952"/>
                    </a:solidFill>
                  </a:tcPr>
                </a:tc>
                <a:tc>
                  <a:txBody>
                    <a:bodyPr/>
                    <a:lstStyle/>
                    <a:p>
                      <a:pPr marL="171450" indent="-171450" algn="l">
                        <a:buFont typeface="Arial" panose="020B0604020202020204" pitchFamily="34" charset="0"/>
                        <a:buChar char="•"/>
                      </a:pPr>
                      <a:r>
                        <a:rPr lang="en-GB" b="0" dirty="0">
                          <a:solidFill>
                            <a:srgbClr val="1A4766"/>
                          </a:solidFill>
                          <a:latin typeface="Calibri" panose="020F0502020204030204" pitchFamily="34" charset="0"/>
                          <a:cs typeface="Calibri" panose="020F0502020204030204" pitchFamily="34" charset="0"/>
                        </a:rPr>
                        <a:t>London Stock Exchange Premium Segment (LSE: BSIF)</a:t>
                      </a:r>
                    </a:p>
                    <a:p>
                      <a:pPr marL="171450" indent="-171450" algn="l">
                        <a:buFont typeface="Arial" panose="020B0604020202020204" pitchFamily="34" charset="0"/>
                        <a:buChar char="•"/>
                      </a:pPr>
                      <a:r>
                        <a:rPr lang="en-GB" b="0" dirty="0">
                          <a:solidFill>
                            <a:srgbClr val="1A4766"/>
                          </a:solidFill>
                          <a:latin typeface="Calibri" panose="020F0502020204030204" pitchFamily="34" charset="0"/>
                          <a:cs typeface="Calibri" panose="020F0502020204030204" pitchFamily="34" charset="0"/>
                        </a:rPr>
                        <a:t>FTSE-250 index member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2F7"/>
                    </a:solidFill>
                  </a:tcPr>
                </a:tc>
                <a:extLst>
                  <a:ext uri="{0D108BD9-81ED-4DB2-BD59-A6C34878D82A}">
                    <a16:rowId xmlns:a16="http://schemas.microsoft.com/office/drawing/2014/main" val="2404740737"/>
                  </a:ext>
                </a:extLst>
              </a:tr>
              <a:tr h="231786">
                <a:tc>
                  <a:txBody>
                    <a:bodyPr/>
                    <a:lstStyle/>
                    <a:p>
                      <a:pPr algn="l"/>
                      <a:r>
                        <a:rPr lang="en-GB" b="1">
                          <a:solidFill>
                            <a:schemeClr val="bg1"/>
                          </a:solidFill>
                          <a:latin typeface="Calibri" panose="020F0502020204030204" pitchFamily="34" charset="0"/>
                          <a:cs typeface="Calibri" panose="020F0502020204030204" pitchFamily="34" charset="0"/>
                        </a:rPr>
                        <a:t>Launch date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03952"/>
                    </a:solidFill>
                  </a:tcPr>
                </a:tc>
                <a:tc>
                  <a:txBody>
                    <a:bodyPr/>
                    <a:lstStyle/>
                    <a:p>
                      <a:pPr marL="171450" indent="-171450" algn="l">
                        <a:buFont typeface="Arial" panose="020B0604020202020204" pitchFamily="34" charset="0"/>
                        <a:buChar char="•"/>
                      </a:pPr>
                      <a:r>
                        <a:rPr lang="en-GB" b="0" dirty="0">
                          <a:solidFill>
                            <a:srgbClr val="1A4766"/>
                          </a:solidFill>
                          <a:latin typeface="Calibri" panose="020F0502020204030204" pitchFamily="34" charset="0"/>
                          <a:cs typeface="Calibri" panose="020F0502020204030204" pitchFamily="34" charset="0"/>
                        </a:rPr>
                        <a:t>July 2013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2F7"/>
                    </a:solidFill>
                  </a:tcPr>
                </a:tc>
                <a:extLst>
                  <a:ext uri="{0D108BD9-81ED-4DB2-BD59-A6C34878D82A}">
                    <a16:rowId xmlns:a16="http://schemas.microsoft.com/office/drawing/2014/main" val="2078563823"/>
                  </a:ext>
                </a:extLst>
              </a:tr>
              <a:tr h="376652">
                <a:tc>
                  <a:txBody>
                    <a:bodyPr/>
                    <a:lstStyle/>
                    <a:p>
                      <a:pPr algn="l"/>
                      <a:r>
                        <a:rPr lang="en-GB" b="1">
                          <a:solidFill>
                            <a:schemeClr val="bg1"/>
                          </a:solidFill>
                          <a:latin typeface="Calibri" panose="020F0502020204030204" pitchFamily="34" charset="0"/>
                          <a:cs typeface="Calibri" panose="020F0502020204030204" pitchFamily="34" charset="0"/>
                        </a:rPr>
                        <a:t>Return target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03952"/>
                    </a:solidFill>
                  </a:tcPr>
                </a:tc>
                <a:tc>
                  <a:txBody>
                    <a:bodyPr/>
                    <a:lstStyle/>
                    <a:p>
                      <a:pPr marL="171450" indent="-171450" algn="l">
                        <a:buFont typeface="Arial" panose="020B0604020202020204" pitchFamily="34" charset="0"/>
                        <a:buChar char="•"/>
                      </a:pPr>
                      <a:r>
                        <a:rPr lang="en-GB" b="0" dirty="0">
                          <a:solidFill>
                            <a:srgbClr val="1A4766"/>
                          </a:solidFill>
                          <a:latin typeface="Calibri" panose="020F0502020204030204" pitchFamily="34" charset="0"/>
                          <a:cs typeface="Calibri" panose="020F0502020204030204" pitchFamily="34" charset="0"/>
                        </a:rPr>
                        <a:t>Quarterly dividends with a target aggregate dividend of not less </a:t>
                      </a:r>
                      <a:r>
                        <a:rPr lang="en-GB" b="0">
                          <a:solidFill>
                            <a:srgbClr val="1A4766"/>
                          </a:solidFill>
                          <a:latin typeface="Calibri" panose="020F0502020204030204" pitchFamily="34" charset="0"/>
                          <a:cs typeface="Calibri" panose="020F0502020204030204" pitchFamily="34" charset="0"/>
                        </a:rPr>
                        <a:t>than 8.80 </a:t>
                      </a:r>
                      <a:r>
                        <a:rPr lang="en-GB" b="0" dirty="0">
                          <a:solidFill>
                            <a:srgbClr val="1A4766"/>
                          </a:solidFill>
                          <a:latin typeface="Calibri" panose="020F0502020204030204" pitchFamily="34" charset="0"/>
                          <a:cs typeface="Calibri" panose="020F0502020204030204" pitchFamily="34" charset="0"/>
                        </a:rPr>
                        <a:t>pence per ordinary share for the year to 30 </a:t>
                      </a:r>
                      <a:r>
                        <a:rPr lang="en-GB" b="0">
                          <a:solidFill>
                            <a:srgbClr val="1A4766"/>
                          </a:solidFill>
                          <a:latin typeface="Calibri" panose="020F0502020204030204" pitchFamily="34" charset="0"/>
                          <a:cs typeface="Calibri" panose="020F0502020204030204" pitchFamily="34" charset="0"/>
                        </a:rPr>
                        <a:t>June 2024</a:t>
                      </a:r>
                      <a:endParaRPr lang="en-GB" b="0" dirty="0">
                        <a:solidFill>
                          <a:srgbClr val="1A4766"/>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2F7"/>
                    </a:solidFill>
                  </a:tcPr>
                </a:tc>
                <a:extLst>
                  <a:ext uri="{0D108BD9-81ED-4DB2-BD59-A6C34878D82A}">
                    <a16:rowId xmlns:a16="http://schemas.microsoft.com/office/drawing/2014/main" val="635519437"/>
                  </a:ext>
                </a:extLst>
              </a:tr>
              <a:tr h="1680446">
                <a:tc>
                  <a:txBody>
                    <a:bodyPr/>
                    <a:lstStyle/>
                    <a:p>
                      <a:pPr algn="l"/>
                      <a:r>
                        <a:rPr lang="en-GB" b="1">
                          <a:solidFill>
                            <a:schemeClr val="bg1"/>
                          </a:solidFill>
                          <a:latin typeface="Calibri" panose="020F0502020204030204" pitchFamily="34" charset="0"/>
                          <a:cs typeface="Calibri" panose="020F0502020204030204" pitchFamily="34" charset="0"/>
                        </a:rPr>
                        <a:t>Investment policy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03952"/>
                    </a:solidFill>
                  </a:tcPr>
                </a:tc>
                <a:tc>
                  <a:txBody>
                    <a:bodyPr/>
                    <a:lstStyle/>
                    <a:p>
                      <a:pPr marL="171450" indent="-171450" algn="l">
                        <a:buFont typeface="Arial" panose="020B0604020202020204" pitchFamily="34" charset="0"/>
                        <a:buChar char="•"/>
                      </a:pPr>
                      <a:r>
                        <a:rPr lang="en-GB" b="0" dirty="0">
                          <a:solidFill>
                            <a:srgbClr val="1A4766"/>
                          </a:solidFill>
                          <a:latin typeface="Calibri" panose="020F0502020204030204" pitchFamily="34" charset="0"/>
                          <a:cs typeface="Calibri" panose="020F0502020204030204" pitchFamily="34" charset="0"/>
                        </a:rPr>
                        <a:t>Geographically focused on the United Kingdom</a:t>
                      </a:r>
                    </a:p>
                    <a:p>
                      <a:pPr marL="171450" indent="-171450" algn="l">
                        <a:buFont typeface="Arial" panose="020B0604020202020204" pitchFamily="34" charset="0"/>
                        <a:buChar char="•"/>
                      </a:pPr>
                      <a:r>
                        <a:rPr lang="en-GB" b="0" dirty="0">
                          <a:solidFill>
                            <a:srgbClr val="1A4766"/>
                          </a:solidFill>
                          <a:latin typeface="Calibri" panose="020F0502020204030204" pitchFamily="34" charset="0"/>
                          <a:cs typeface="Calibri" panose="020F0502020204030204" pitchFamily="34" charset="0"/>
                        </a:rPr>
                        <a:t>Investment Restrictions (by % of Gross Asset Value at the time of investment):</a:t>
                      </a:r>
                    </a:p>
                    <a:p>
                      <a:pPr marL="356870" lvl="7" indent="-171450" algn="l">
                        <a:buSzPct val="75000"/>
                        <a:buFont typeface="Courier New" panose="02070309020205020404" pitchFamily="49" charset="0"/>
                        <a:buChar char="o"/>
                        <a:tabLst>
                          <a:tab pos="893763" algn="l"/>
                        </a:tabLst>
                      </a:pPr>
                      <a:r>
                        <a:rPr lang="en-GB" b="0" dirty="0">
                          <a:solidFill>
                            <a:srgbClr val="1A4766"/>
                          </a:solidFill>
                          <a:latin typeface="Calibri" panose="020F0502020204030204" pitchFamily="34" charset="0"/>
                          <a:cs typeface="Calibri" panose="020F0502020204030204" pitchFamily="34" charset="0"/>
                        </a:rPr>
                        <a:t>25%: non-solar renewable energy assets (including non-subsidised assets) and energy storage assets</a:t>
                      </a:r>
                    </a:p>
                    <a:p>
                      <a:pPr marL="356870" lvl="7" indent="-171450" algn="l">
                        <a:buSzPct val="75000"/>
                        <a:buFont typeface="Courier New" panose="02070309020205020404" pitchFamily="49" charset="0"/>
                        <a:buChar char="o"/>
                        <a:tabLst>
                          <a:tab pos="893763" algn="l"/>
                        </a:tabLst>
                      </a:pPr>
                      <a:r>
                        <a:rPr lang="en-GB" b="0" dirty="0">
                          <a:solidFill>
                            <a:srgbClr val="1A4766"/>
                          </a:solidFill>
                          <a:latin typeface="Calibri" panose="020F0502020204030204" pitchFamily="34" charset="0"/>
                          <a:cs typeface="Calibri" panose="020F0502020204030204" pitchFamily="34" charset="0"/>
                        </a:rPr>
                        <a:t>10%: non-UK assets within portfolios containing a mix of UK and non-UK assets</a:t>
                      </a:r>
                    </a:p>
                    <a:p>
                      <a:pPr marL="356870" lvl="7" indent="-171450" algn="l">
                        <a:buSzPct val="75000"/>
                        <a:buFont typeface="Courier New" panose="02070309020205020404" pitchFamily="49" charset="0"/>
                        <a:buChar char="o"/>
                        <a:tabLst>
                          <a:tab pos="893763" algn="l"/>
                        </a:tabLst>
                      </a:pPr>
                      <a:r>
                        <a:rPr lang="en-GB" b="0" dirty="0">
                          <a:solidFill>
                            <a:srgbClr val="1A4766"/>
                          </a:solidFill>
                          <a:latin typeface="Calibri" panose="020F0502020204030204" pitchFamily="34" charset="0"/>
                          <a:cs typeface="Calibri" panose="020F0502020204030204" pitchFamily="34" charset="0"/>
                        </a:rPr>
                        <a:t>5%: UK solar development opportunities that are pre-construction and may be without planning approvals or grid availability.</a:t>
                      </a:r>
                    </a:p>
                    <a:p>
                      <a:pPr marL="171450" marR="0" lvl="7"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i="0" u="none" strike="noStrike" cap="none" spc="0" baseline="0" dirty="0">
                          <a:ln>
                            <a:noFill/>
                          </a:ln>
                          <a:solidFill>
                            <a:srgbClr val="1A4766"/>
                          </a:solidFill>
                          <a:uFillTx/>
                          <a:latin typeface="Calibri" panose="020F0502020204030204" pitchFamily="34" charset="0"/>
                          <a:ea typeface="+mn-ea"/>
                          <a:cs typeface="Calibri" panose="020F0502020204030204" pitchFamily="34" charset="0"/>
                          <a:sym typeface="Calibri"/>
                        </a:rPr>
                        <a:t>Investment Restrictions (by % of Net Asset Value at the time of investment):</a:t>
                      </a:r>
                    </a:p>
                    <a:p>
                      <a:pPr marL="356870" marR="0" lvl="7" indent="-171450" algn="l" defTabSz="914400" rtl="0" eaLnBrk="1" fontAlgn="auto" latinLnBrk="0" hangingPunct="1">
                        <a:lnSpc>
                          <a:spcPct val="100000"/>
                        </a:lnSpc>
                        <a:spcBef>
                          <a:spcPts val="0"/>
                        </a:spcBef>
                        <a:spcAft>
                          <a:spcPts val="0"/>
                        </a:spcAft>
                        <a:buClrTx/>
                        <a:buSzPct val="75000"/>
                        <a:buFont typeface="Courier New" panose="02070309020205020404" pitchFamily="49" charset="0"/>
                        <a:buChar char="o"/>
                        <a:tabLst>
                          <a:tab pos="893763" algn="l"/>
                        </a:tabLst>
                        <a:defRPr/>
                      </a:pPr>
                      <a:r>
                        <a:rPr lang="en-GB" sz="1000" b="0" i="0" u="none" strike="noStrike" cap="none" spc="0" baseline="0" dirty="0">
                          <a:ln>
                            <a:noFill/>
                          </a:ln>
                          <a:solidFill>
                            <a:srgbClr val="1A4766"/>
                          </a:solidFill>
                          <a:uFillTx/>
                          <a:latin typeface="Calibri" panose="020F0502020204030204" pitchFamily="34" charset="0"/>
                          <a:ea typeface="+mn-ea"/>
                          <a:cs typeface="Calibri" panose="020F0502020204030204" pitchFamily="34" charset="0"/>
                          <a:sym typeface="Calibri"/>
                        </a:rPr>
                        <a:t>25%: no single asset</a:t>
                      </a:r>
                    </a:p>
                    <a:p>
                      <a:pPr marL="171450" marR="0" lvl="7"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i="0" u="none" strike="noStrike" cap="none" spc="0" baseline="0" dirty="0">
                          <a:ln>
                            <a:noFill/>
                          </a:ln>
                          <a:solidFill>
                            <a:srgbClr val="1A4766"/>
                          </a:solidFill>
                          <a:uFillTx/>
                          <a:latin typeface="Calibri" panose="020F0502020204030204" pitchFamily="34" charset="0"/>
                          <a:ea typeface="+mn-ea"/>
                          <a:cs typeface="Calibri" panose="020F0502020204030204" pitchFamily="34" charset="0"/>
                          <a:sym typeface="Calibri"/>
                        </a:rPr>
                        <a:t>The portfolio shall at no time consist of fewer than ten individual assets.</a:t>
                      </a:r>
                    </a:p>
                    <a:p>
                      <a:pPr marL="171450" marR="0" lvl="7"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cap="none" spc="0" baseline="0" dirty="0">
                          <a:ln>
                            <a:noFill/>
                          </a:ln>
                          <a:solidFill>
                            <a:srgbClr val="1A4766"/>
                          </a:solidFill>
                          <a:uFillTx/>
                          <a:latin typeface="Calibri" panose="020F0502020204030204" pitchFamily="34" charset="0"/>
                          <a:ea typeface="+mn-ea"/>
                          <a:cs typeface="Calibri" panose="020F0502020204030204" pitchFamily="34" charset="0"/>
                          <a:sym typeface="Calibri"/>
                        </a:rPr>
                        <a:t>The full investment policy may be found on the Company’s website: https://bluefieldsif.com/investors/investment-policy/</a:t>
                      </a:r>
                      <a:r>
                        <a:rPr lang="en-GB" sz="1000" b="0" i="0" u="none" strike="noStrike" cap="none" spc="0" baseline="0" dirty="0">
                          <a:ln>
                            <a:noFill/>
                          </a:ln>
                          <a:solidFill>
                            <a:srgbClr val="1A4766"/>
                          </a:solidFill>
                          <a:uFillTx/>
                          <a:latin typeface="Calibri" panose="020F0502020204030204" pitchFamily="34" charset="0"/>
                          <a:ea typeface="+mn-ea"/>
                          <a:cs typeface="Calibri" panose="020F0502020204030204" pitchFamily="34" charset="0"/>
                        </a:rPr>
                        <a:t> </a:t>
                      </a:r>
                      <a:endParaRPr lang="en-GB" sz="1000" b="0" i="0" u="none" strike="noStrike" cap="none" spc="0" baseline="0" dirty="0">
                        <a:ln>
                          <a:noFill/>
                        </a:ln>
                        <a:solidFill>
                          <a:srgbClr val="1A4766"/>
                        </a:solidFill>
                        <a:uFillTx/>
                        <a:latin typeface="Calibri" panose="020F0502020204030204" pitchFamily="34" charset="0"/>
                        <a:ea typeface="+mn-ea"/>
                        <a:cs typeface="Calibri" panose="020F0502020204030204" pitchFamily="34" charset="0"/>
                        <a:sym typeface="Calibr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2F7"/>
                    </a:solidFill>
                  </a:tcPr>
                </a:tc>
                <a:extLst>
                  <a:ext uri="{0D108BD9-81ED-4DB2-BD59-A6C34878D82A}">
                    <a16:rowId xmlns:a16="http://schemas.microsoft.com/office/drawing/2014/main" val="2169456292"/>
                  </a:ext>
                </a:extLst>
              </a:tr>
              <a:tr h="666384">
                <a:tc>
                  <a:txBody>
                    <a:bodyPr/>
                    <a:lstStyle/>
                    <a:p>
                      <a:pPr algn="l"/>
                      <a:r>
                        <a:rPr lang="en-GB" b="1">
                          <a:solidFill>
                            <a:schemeClr val="bg1"/>
                          </a:solidFill>
                          <a:latin typeface="Calibri" panose="020F0502020204030204" pitchFamily="34" charset="0"/>
                          <a:cs typeface="Calibri" panose="020F0502020204030204" pitchFamily="34" charset="0"/>
                        </a:rPr>
                        <a:t>Leverage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03952"/>
                    </a:solidFill>
                  </a:tcPr>
                </a:tc>
                <a:tc>
                  <a:txBody>
                    <a:bodyPr/>
                    <a:lstStyle/>
                    <a:p>
                      <a:pPr marL="171450" indent="-171450" algn="l">
                        <a:buFont typeface="Arial" panose="020B0604020202020204" pitchFamily="34" charset="0"/>
                        <a:buChar char="•"/>
                      </a:pPr>
                      <a:r>
                        <a:rPr lang="en-GB" b="0" dirty="0">
                          <a:solidFill>
                            <a:srgbClr val="1A4766"/>
                          </a:solidFill>
                          <a:latin typeface="Calibri" panose="020F0502020204030204" pitchFamily="34" charset="0"/>
                          <a:cs typeface="Calibri" panose="020F0502020204030204" pitchFamily="34" charset="0"/>
                        </a:rPr>
                        <a:t>Non-recourse finance may be used at the SPV level to provide leverage for specific assets or portfolios provided that total non-recourse financing within the portfolio does not exceed 50%.</a:t>
                      </a:r>
                    </a:p>
                    <a:p>
                      <a:pPr marL="171450" indent="-171450" algn="l">
                        <a:buFont typeface="Arial" panose="020B0604020202020204" pitchFamily="34" charset="0"/>
                        <a:buChar char="•"/>
                      </a:pPr>
                      <a:r>
                        <a:rPr lang="en-GB" b="0" dirty="0">
                          <a:solidFill>
                            <a:srgbClr val="1A4766"/>
                          </a:solidFill>
                          <a:latin typeface="Calibri" panose="020F0502020204030204" pitchFamily="34" charset="0"/>
                          <a:cs typeface="Calibri" panose="020F0502020204030204" pitchFamily="34" charset="0"/>
                        </a:rPr>
                        <a:t>At holding company level, the Company may make use of both short-term debt finance and long-term structural debt that does not exceed 50% of the Gross Asset Value when taken together with SPV debt.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2F7"/>
                    </a:solidFill>
                  </a:tcPr>
                </a:tc>
                <a:extLst>
                  <a:ext uri="{0D108BD9-81ED-4DB2-BD59-A6C34878D82A}">
                    <a16:rowId xmlns:a16="http://schemas.microsoft.com/office/drawing/2014/main" val="1655747719"/>
                  </a:ext>
                </a:extLst>
              </a:tr>
              <a:tr h="376652">
                <a:tc>
                  <a:txBody>
                    <a:bodyPr/>
                    <a:lstStyle/>
                    <a:p>
                      <a:pPr algn="l"/>
                      <a:r>
                        <a:rPr lang="en-GB" b="1">
                          <a:solidFill>
                            <a:schemeClr val="bg1"/>
                          </a:solidFill>
                          <a:latin typeface="Calibri" panose="020F0502020204030204" pitchFamily="34" charset="0"/>
                          <a:cs typeface="Calibri" panose="020F0502020204030204" pitchFamily="34" charset="0"/>
                        </a:rPr>
                        <a:t>Management fee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03952"/>
                    </a:solidFill>
                  </a:tcPr>
                </a:tc>
                <a:tc>
                  <a:txBody>
                    <a:bodyPr/>
                    <a:lstStyle/>
                    <a:p>
                      <a:pPr marL="171450" indent="-171450" algn="l">
                        <a:buFont typeface="Arial" panose="020B0604020202020204" pitchFamily="34" charset="0"/>
                        <a:buChar char="•"/>
                      </a:pPr>
                      <a:r>
                        <a:rPr lang="en-GB" b="0" dirty="0">
                          <a:solidFill>
                            <a:srgbClr val="1A4766"/>
                          </a:solidFill>
                          <a:latin typeface="Calibri" panose="020F0502020204030204" pitchFamily="34" charset="0"/>
                          <a:cs typeface="Calibri" panose="020F0502020204030204" pitchFamily="34" charset="0"/>
                        </a:rPr>
                        <a:t>0.80% per annum of the NAV up to and including £750m; 0.75% per annum of the NAV above £750m and up to and including £1.0bn; and 0.65% of the NAV above £1.0bn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2F7"/>
                    </a:solidFill>
                  </a:tcPr>
                </a:tc>
                <a:extLst>
                  <a:ext uri="{0D108BD9-81ED-4DB2-BD59-A6C34878D82A}">
                    <a16:rowId xmlns:a16="http://schemas.microsoft.com/office/drawing/2014/main" val="2868962548"/>
                  </a:ext>
                </a:extLst>
              </a:tr>
              <a:tr h="231786">
                <a:tc>
                  <a:txBody>
                    <a:bodyPr/>
                    <a:lstStyle/>
                    <a:p>
                      <a:pPr algn="l"/>
                      <a:r>
                        <a:rPr lang="en-GB" b="1">
                          <a:solidFill>
                            <a:schemeClr val="bg1"/>
                          </a:solidFill>
                          <a:latin typeface="Calibri" panose="020F0502020204030204" pitchFamily="34" charset="0"/>
                          <a:cs typeface="Calibri" panose="020F0502020204030204" pitchFamily="34" charset="0"/>
                        </a:rPr>
                        <a:t>Governance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03952"/>
                    </a:solidFill>
                  </a:tcPr>
                </a:tc>
                <a:tc>
                  <a:txBody>
                    <a:bodyPr/>
                    <a:lstStyle/>
                    <a:p>
                      <a:pPr marL="171450" indent="-171450" algn="l">
                        <a:buFont typeface="Arial" panose="020B0604020202020204" pitchFamily="34" charset="0"/>
                        <a:buChar char="•"/>
                      </a:pPr>
                      <a:r>
                        <a:rPr lang="en-GB" b="0" dirty="0">
                          <a:solidFill>
                            <a:srgbClr val="1A4766"/>
                          </a:solidFill>
                          <a:latin typeface="Calibri" panose="020F0502020204030204" pitchFamily="34" charset="0"/>
                          <a:cs typeface="Calibri" panose="020F0502020204030204" pitchFamily="34" charset="0"/>
                        </a:rPr>
                        <a:t>Fully independent board of five non-executive directors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2F7"/>
                    </a:solidFill>
                  </a:tcPr>
                </a:tc>
                <a:extLst>
                  <a:ext uri="{0D108BD9-81ED-4DB2-BD59-A6C34878D82A}">
                    <a16:rowId xmlns:a16="http://schemas.microsoft.com/office/drawing/2014/main" val="2999004460"/>
                  </a:ext>
                </a:extLst>
              </a:tr>
            </a:tbl>
          </a:graphicData>
        </a:graphic>
      </p:graphicFrame>
      <p:sp>
        <p:nvSpPr>
          <p:cNvPr id="6" name="Rectangle 5">
            <a:extLst>
              <a:ext uri="{FF2B5EF4-FFF2-40B4-BE49-F238E27FC236}">
                <a16:creationId xmlns:a16="http://schemas.microsoft.com/office/drawing/2014/main" id="{2220FE33-2EFF-4B11-E98B-1CF372135460}"/>
              </a:ext>
            </a:extLst>
          </p:cNvPr>
          <p:cNvSpPr/>
          <p:nvPr/>
        </p:nvSpPr>
        <p:spPr>
          <a:xfrm rot="10800000">
            <a:off x="374119" y="654666"/>
            <a:ext cx="45719" cy="545498"/>
          </a:xfrm>
          <a:prstGeom prst="rect">
            <a:avLst/>
          </a:prstGeom>
          <a:gradFill>
            <a:gsLst>
              <a:gs pos="0">
                <a:schemeClr val="bg1"/>
              </a:gs>
              <a:gs pos="100000">
                <a:srgbClr val="EDB525"/>
              </a:gs>
            </a:gsLst>
            <a:lin ang="5400000" scaled="1"/>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lang="en-US" sz="1200" b="1">
              <a:solidFill>
                <a:schemeClr val="bg1"/>
              </a:solidFill>
              <a:latin typeface="IBM Plex Sans" panose="020B0503050203000203" pitchFamily="34" charset="0"/>
            </a:endParaRPr>
          </a:p>
        </p:txBody>
      </p:sp>
    </p:spTree>
    <p:extLst>
      <p:ext uri="{BB962C8B-B14F-4D97-AF65-F5344CB8AC3E}">
        <p14:creationId xmlns:p14="http://schemas.microsoft.com/office/powerpoint/2010/main" val="289167674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CA4C6-2EE2-F206-320F-3E5B29C0F13C}"/>
              </a:ext>
            </a:extLst>
          </p:cNvPr>
          <p:cNvSpPr>
            <a:spLocks noGrp="1"/>
          </p:cNvSpPr>
          <p:nvPr>
            <p:ph type="title"/>
          </p:nvPr>
        </p:nvSpPr>
        <p:spPr/>
        <p:txBody>
          <a:bodyPr/>
          <a:lstStyle/>
          <a:p>
            <a:r>
              <a:rPr lang="en-GB" dirty="0"/>
              <a:t>Board of directors</a:t>
            </a:r>
          </a:p>
        </p:txBody>
      </p:sp>
      <p:sp>
        <p:nvSpPr>
          <p:cNvPr id="3" name="Text Placeholder 2">
            <a:extLst>
              <a:ext uri="{FF2B5EF4-FFF2-40B4-BE49-F238E27FC236}">
                <a16:creationId xmlns:a16="http://schemas.microsoft.com/office/drawing/2014/main" id="{8FA017AB-93C9-89B5-36BE-5E5BC2FF58CD}"/>
              </a:ext>
            </a:extLst>
          </p:cNvPr>
          <p:cNvSpPr>
            <a:spLocks noGrp="1"/>
          </p:cNvSpPr>
          <p:nvPr>
            <p:ph type="body" sz="quarter" idx="10"/>
          </p:nvPr>
        </p:nvSpPr>
        <p:spPr/>
        <p:txBody>
          <a:bodyPr/>
          <a:lstStyle/>
          <a:p>
            <a:r>
              <a:rPr lang="en-GB"/>
              <a:t>Introduction to the Bluefield Solar Income Fund Board</a:t>
            </a:r>
          </a:p>
        </p:txBody>
      </p:sp>
      <p:sp>
        <p:nvSpPr>
          <p:cNvPr id="5" name="Slide Number Placeholder 4">
            <a:extLst>
              <a:ext uri="{FF2B5EF4-FFF2-40B4-BE49-F238E27FC236}">
                <a16:creationId xmlns:a16="http://schemas.microsoft.com/office/drawing/2014/main" id="{115FEAAC-A443-97DE-9DEC-F8DFE0889E0B}"/>
              </a:ext>
            </a:extLst>
          </p:cNvPr>
          <p:cNvSpPr>
            <a:spLocks noGrp="1"/>
          </p:cNvSpPr>
          <p:nvPr>
            <p:ph type="sldNum" sz="quarter" idx="4"/>
          </p:nvPr>
        </p:nvSpPr>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4CBE7655-89A8-439C-9363-D907D3BD3A6B}" type="slidenum">
              <a:rPr kumimoji="0" lang="en-GB" sz="800" b="0" i="0" u="none" strike="noStrike" kern="0" cap="none" spc="0" normalizeH="0" baseline="0" noProof="0" smtClean="0">
                <a:ln>
                  <a:noFill/>
                </a:ln>
                <a:solidFill>
                  <a:srgbClr val="525252">
                    <a:tint val="75000"/>
                  </a:srgbClr>
                </a:solidFill>
                <a:effectLst/>
                <a:uLnTx/>
                <a:uFillTx/>
                <a:latin typeface="IBM Plex Sans" panose="020B0503050203000203" pitchFamily="34" charset="0"/>
                <a:ea typeface="+mn-ea"/>
                <a:cs typeface="+mn-cs"/>
                <a:sym typeface="Calibri"/>
              </a:rPr>
              <a:pPr marL="0" marR="0" lvl="0" indent="0" algn="r" defTabSz="914400" rtl="0" eaLnBrk="1" fontAlgn="auto" latinLnBrk="0" hangingPunct="0">
                <a:lnSpc>
                  <a:spcPct val="100000"/>
                </a:lnSpc>
                <a:spcBef>
                  <a:spcPts val="0"/>
                </a:spcBef>
                <a:spcAft>
                  <a:spcPts val="0"/>
                </a:spcAft>
                <a:buClrTx/>
                <a:buSzTx/>
                <a:buFontTx/>
                <a:buNone/>
                <a:tabLst/>
                <a:defRPr/>
              </a:pPr>
              <a:t>3</a:t>
            </a:fld>
            <a:endParaRPr kumimoji="0" lang="en-GB" sz="800" b="0" i="0" u="none" strike="noStrike" kern="0" cap="none" spc="0" normalizeH="0" baseline="0" noProof="0">
              <a:ln>
                <a:noFill/>
              </a:ln>
              <a:solidFill>
                <a:srgbClr val="525252">
                  <a:tint val="75000"/>
                </a:srgbClr>
              </a:solidFill>
              <a:effectLst/>
              <a:uLnTx/>
              <a:uFillTx/>
              <a:latin typeface="IBM Plex Sans" panose="020B0503050203000203" pitchFamily="34" charset="0"/>
              <a:ea typeface="+mn-ea"/>
              <a:cs typeface="+mn-cs"/>
              <a:sym typeface="Calibri"/>
            </a:endParaRPr>
          </a:p>
        </p:txBody>
      </p:sp>
      <p:sp>
        <p:nvSpPr>
          <p:cNvPr id="6" name="Rectangle 5">
            <a:extLst>
              <a:ext uri="{FF2B5EF4-FFF2-40B4-BE49-F238E27FC236}">
                <a16:creationId xmlns:a16="http://schemas.microsoft.com/office/drawing/2014/main" id="{B871238C-21E0-BBB4-EB30-1FC1037EC578}"/>
              </a:ext>
            </a:extLst>
          </p:cNvPr>
          <p:cNvSpPr/>
          <p:nvPr/>
        </p:nvSpPr>
        <p:spPr>
          <a:xfrm>
            <a:off x="633508" y="2067980"/>
            <a:ext cx="1379544" cy="3771117"/>
          </a:xfrm>
          <a:prstGeom prst="rect">
            <a:avLst/>
          </a:prstGeom>
          <a:solidFill>
            <a:srgbClr val="1A476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rm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FFFFFF"/>
              </a:solidFill>
              <a:effectLst/>
              <a:uLnTx/>
              <a:uFillTx/>
              <a:latin typeface="IBM Plex Sans" panose="020B0503050203000203" pitchFamily="34" charset="0"/>
            </a:endParaRPr>
          </a:p>
        </p:txBody>
      </p:sp>
      <p:sp>
        <p:nvSpPr>
          <p:cNvPr id="25" name="TextBox 24">
            <a:extLst>
              <a:ext uri="{FF2B5EF4-FFF2-40B4-BE49-F238E27FC236}">
                <a16:creationId xmlns:a16="http://schemas.microsoft.com/office/drawing/2014/main" id="{A5FB8720-76CC-DA19-1DFF-6B0D0E80CEC0}"/>
              </a:ext>
            </a:extLst>
          </p:cNvPr>
          <p:cNvSpPr txBox="1"/>
          <p:nvPr/>
        </p:nvSpPr>
        <p:spPr>
          <a:xfrm>
            <a:off x="673963" y="2725298"/>
            <a:ext cx="1282559" cy="26160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John Scott</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GB" sz="900" i="1"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Chair</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endParaRPr>
          </a:p>
          <a:p>
            <a:pPr marR="0" lvl="0" algn="l" defTabSz="914400" rtl="0" eaLnBrk="1" fontAlgn="auto" latinLnBrk="0" hangingPunct="0">
              <a:lnSpc>
                <a:spcPct val="100000"/>
              </a:lnSpc>
              <a:spcBef>
                <a:spcPts val="0"/>
              </a:spcBef>
              <a:spcAft>
                <a:spcPts val="0"/>
              </a:spcAft>
              <a:buClrTx/>
              <a:buSzTx/>
              <a:tabLst/>
              <a:defRPr/>
            </a:pPr>
            <a:endParaRPr kumimoji="0" lang="en-GB" sz="9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endParaRPr>
          </a:p>
          <a:p>
            <a:pPr marR="0" lvl="0" algn="l" defTabSz="914400" rtl="0" eaLnBrk="1" fontAlgn="auto" latinLnBrk="0" hangingPunct="0">
              <a:lnSpc>
                <a:spcPct val="100000"/>
              </a:lnSpc>
              <a:spcBef>
                <a:spcPts val="0"/>
              </a:spcBef>
              <a:spcAft>
                <a:spcPts val="0"/>
              </a:spcAft>
              <a:buClrTx/>
              <a:buSzTx/>
              <a:tabLst/>
              <a:defRPr/>
            </a:pPr>
            <a:r>
              <a:rPr kumimoji="0" lang="en-GB" sz="9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John Scott was appointed as a non-executive director of the company on 12 June 2013 and as the Chair on 29 November 2022.</a:t>
            </a:r>
          </a:p>
          <a:p>
            <a:pPr marR="0" lvl="0" algn="l" defTabSz="914400" rtl="0" eaLnBrk="1" fontAlgn="auto" latinLnBrk="0" hangingPunct="0">
              <a:lnSpc>
                <a:spcPct val="100000"/>
              </a:lnSpc>
              <a:spcBef>
                <a:spcPts val="0"/>
              </a:spcBef>
              <a:spcAft>
                <a:spcPts val="0"/>
              </a:spcAft>
              <a:buClrTx/>
              <a:buSzTx/>
              <a:tabLst/>
              <a:defRPr/>
            </a:pPr>
            <a:endParaRPr kumimoji="0" lang="en-GB" sz="9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endParaRPr>
          </a:p>
          <a:p>
            <a:pPr marR="0" lvl="0" algn="l" defTabSz="914400" rtl="0" eaLnBrk="1" fontAlgn="auto" latinLnBrk="0" hangingPunct="0">
              <a:lnSpc>
                <a:spcPct val="100000"/>
              </a:lnSpc>
              <a:spcBef>
                <a:spcPts val="0"/>
              </a:spcBef>
              <a:spcAft>
                <a:spcPts val="0"/>
              </a:spcAft>
              <a:buClrTx/>
              <a:buSzTx/>
              <a:tabLst/>
              <a:defRPr/>
            </a:pPr>
            <a:r>
              <a:rPr kumimoji="0" lang="en-GB" sz="9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Mr. Scott is a former Investment banker who spent 20 years with Lazard and is currently a director of several investment trusts.</a:t>
            </a:r>
            <a:endParaRPr kumimoji="0" lang="en-GB" sz="9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1" name="Rectangle 10">
            <a:extLst>
              <a:ext uri="{FF2B5EF4-FFF2-40B4-BE49-F238E27FC236}">
                <a16:creationId xmlns:a16="http://schemas.microsoft.com/office/drawing/2014/main" id="{007A9CD5-768B-2E04-7AD8-52A26B81263A}"/>
              </a:ext>
            </a:extLst>
          </p:cNvPr>
          <p:cNvSpPr/>
          <p:nvPr/>
        </p:nvSpPr>
        <p:spPr>
          <a:xfrm rot="10800000">
            <a:off x="374119" y="654666"/>
            <a:ext cx="45719" cy="545498"/>
          </a:xfrm>
          <a:prstGeom prst="rect">
            <a:avLst/>
          </a:prstGeom>
          <a:gradFill>
            <a:gsLst>
              <a:gs pos="0">
                <a:schemeClr val="bg1"/>
              </a:gs>
              <a:gs pos="100000">
                <a:srgbClr val="EDB525"/>
              </a:gs>
            </a:gsLst>
            <a:lin ang="5400000" scaled="1"/>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lang="en-US" sz="1200" b="1">
              <a:solidFill>
                <a:schemeClr val="bg1"/>
              </a:solidFill>
              <a:latin typeface="IBM Plex Sans" panose="020B0503050203000203" pitchFamily="34" charset="0"/>
            </a:endParaRPr>
          </a:p>
        </p:txBody>
      </p:sp>
      <p:sp>
        <p:nvSpPr>
          <p:cNvPr id="12" name="Rectangle 11">
            <a:extLst>
              <a:ext uri="{FF2B5EF4-FFF2-40B4-BE49-F238E27FC236}">
                <a16:creationId xmlns:a16="http://schemas.microsoft.com/office/drawing/2014/main" id="{4F1FDFD1-DBC6-3813-762F-E31D05278C75}"/>
              </a:ext>
            </a:extLst>
          </p:cNvPr>
          <p:cNvSpPr/>
          <p:nvPr/>
        </p:nvSpPr>
        <p:spPr>
          <a:xfrm>
            <a:off x="2217526" y="2067980"/>
            <a:ext cx="1379544" cy="3771117"/>
          </a:xfrm>
          <a:prstGeom prst="rect">
            <a:avLst/>
          </a:prstGeom>
          <a:solidFill>
            <a:srgbClr val="1A476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rm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FFFFFF"/>
              </a:solidFill>
              <a:effectLst/>
              <a:uLnTx/>
              <a:uFillTx/>
              <a:latin typeface="IBM Plex Sans" panose="020B0503050203000203" pitchFamily="34" charset="0"/>
            </a:endParaRPr>
          </a:p>
        </p:txBody>
      </p:sp>
      <p:sp>
        <p:nvSpPr>
          <p:cNvPr id="16" name="TextBox 15">
            <a:extLst>
              <a:ext uri="{FF2B5EF4-FFF2-40B4-BE49-F238E27FC236}">
                <a16:creationId xmlns:a16="http://schemas.microsoft.com/office/drawing/2014/main" id="{F77208AC-735C-C7C5-C256-661891D7F1D1}"/>
              </a:ext>
            </a:extLst>
          </p:cNvPr>
          <p:cNvSpPr txBox="1"/>
          <p:nvPr/>
        </p:nvSpPr>
        <p:spPr>
          <a:xfrm>
            <a:off x="2244126" y="2725298"/>
            <a:ext cx="1332937" cy="22006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GB" sz="1100" b="1" i="0" u="none" strike="noStrike" kern="1200" cap="none" spc="0" normalizeH="0" baseline="0" noProof="0" dirty="0" err="1">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Meriel</a:t>
            </a:r>
            <a:r>
              <a:rPr kumimoji="0" lang="en-GB" sz="11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GB" sz="1100" b="1" i="0" u="none" strike="noStrike" kern="1200" cap="none" spc="0" normalizeH="0" baseline="0" noProof="0" dirty="0" err="1">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Lenfestev</a:t>
            </a:r>
            <a:endParaRPr kumimoji="0" lang="en-GB" sz="11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sym typeface="Calibri"/>
            </a:endParaRPr>
          </a:p>
          <a:p>
            <a:pPr algn="ctr">
              <a:defRPr/>
            </a:pPr>
            <a:r>
              <a:rPr kumimoji="0" lang="en-GB" sz="900" i="1"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sym typeface="Calibri"/>
              </a:rPr>
              <a:t>Non-executive director</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endParaRPr>
          </a:p>
          <a:p>
            <a:pPr marR="0" lvl="0" algn="l" defTabSz="914400" rtl="0" eaLnBrk="1" fontAlgn="auto" latinLnBrk="0" hangingPunct="0">
              <a:lnSpc>
                <a:spcPct val="100000"/>
              </a:lnSpc>
              <a:spcBef>
                <a:spcPts val="0"/>
              </a:spcBef>
              <a:spcAft>
                <a:spcPts val="0"/>
              </a:spcAft>
              <a:buClrTx/>
              <a:buSzTx/>
              <a:tabLst/>
              <a:defRPr/>
            </a:pPr>
            <a:endParaRPr kumimoji="0" lang="en-GB" sz="9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sym typeface="Calibri"/>
            </a:endParaRPr>
          </a:p>
          <a:p>
            <a:pPr marR="0" lvl="0" algn="l" defTabSz="914400" rtl="0" eaLnBrk="1" fontAlgn="auto" latinLnBrk="0" hangingPunct="0">
              <a:lnSpc>
                <a:spcPct val="100000"/>
              </a:lnSpc>
              <a:spcBef>
                <a:spcPts val="0"/>
              </a:spcBef>
              <a:spcAft>
                <a:spcPts val="0"/>
              </a:spcAft>
              <a:buClrTx/>
              <a:buSzTx/>
              <a:tabLst/>
              <a:defRPr/>
            </a:pPr>
            <a:r>
              <a:rPr kumimoji="0" lang="en-GB" sz="900" b="0" i="0" u="none" strike="noStrike" kern="1200" cap="none" spc="0" normalizeH="0" baseline="0" noProof="0" dirty="0" err="1">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Meriel</a:t>
            </a:r>
            <a:r>
              <a:rPr kumimoji="0" lang="en-GB" sz="9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GB" sz="900" b="0" i="0" u="none" strike="noStrike" kern="1200" cap="none" spc="0" normalizeH="0" baseline="0" noProof="0" dirty="0" err="1">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Lenfestey</a:t>
            </a:r>
            <a:r>
              <a:rPr kumimoji="0" lang="en-GB" sz="9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brings over 20 years of board level experience to Bluefield Solar.</a:t>
            </a:r>
          </a:p>
          <a:p>
            <a:pPr marR="0" lvl="0" algn="l" defTabSz="914400" rtl="0" eaLnBrk="1" fontAlgn="auto" latinLnBrk="0" hangingPunct="0">
              <a:lnSpc>
                <a:spcPct val="100000"/>
              </a:lnSpc>
              <a:spcBef>
                <a:spcPts val="0"/>
              </a:spcBef>
              <a:spcAft>
                <a:spcPts val="0"/>
              </a:spcAft>
              <a:buClrTx/>
              <a:buSzTx/>
              <a:tabLst/>
              <a:defRPr/>
            </a:pPr>
            <a:endParaRPr kumimoji="0" lang="en-GB" sz="9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sym typeface="Calibri"/>
            </a:endParaRPr>
          </a:p>
          <a:p>
            <a:pPr marR="0" lvl="0" algn="l" defTabSz="914400" rtl="0" eaLnBrk="1" fontAlgn="auto" latinLnBrk="0" hangingPunct="0">
              <a:lnSpc>
                <a:spcPct val="100000"/>
              </a:lnSpc>
              <a:spcBef>
                <a:spcPts val="0"/>
              </a:spcBef>
              <a:spcAft>
                <a:spcPts val="0"/>
              </a:spcAft>
              <a:buClrTx/>
              <a:buSzTx/>
              <a:tabLst/>
              <a:defRPr/>
            </a:pPr>
            <a:r>
              <a:rPr kumimoji="0" lang="en-GB" sz="9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Since 2016, Ms. </a:t>
            </a:r>
            <a:r>
              <a:rPr kumimoji="0" lang="en-GB" sz="900" b="0" i="0" u="none" strike="noStrike" kern="1200" cap="none" spc="0" normalizeH="0" baseline="0" noProof="0" dirty="0" err="1">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Lenfestey</a:t>
            </a:r>
            <a:r>
              <a:rPr kumimoji="0" lang="en-GB" sz="9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held a portfolio of non-executive director and advisory roles across various industries.</a:t>
            </a:r>
          </a:p>
        </p:txBody>
      </p:sp>
      <p:sp>
        <p:nvSpPr>
          <p:cNvPr id="32" name="Rectangle 31">
            <a:extLst>
              <a:ext uri="{FF2B5EF4-FFF2-40B4-BE49-F238E27FC236}">
                <a16:creationId xmlns:a16="http://schemas.microsoft.com/office/drawing/2014/main" id="{F59A3217-AF2A-91EF-63A1-19D21155228C}"/>
              </a:ext>
            </a:extLst>
          </p:cNvPr>
          <p:cNvSpPr/>
          <p:nvPr/>
        </p:nvSpPr>
        <p:spPr>
          <a:xfrm>
            <a:off x="5391714" y="2067980"/>
            <a:ext cx="1379544" cy="3771117"/>
          </a:xfrm>
          <a:prstGeom prst="rect">
            <a:avLst/>
          </a:prstGeom>
          <a:solidFill>
            <a:srgbClr val="1A476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rm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FFFFFF"/>
              </a:solidFill>
              <a:effectLst/>
              <a:uLnTx/>
              <a:uFillTx/>
              <a:latin typeface="IBM Plex Sans" panose="020B0503050203000203" pitchFamily="34" charset="0"/>
            </a:endParaRPr>
          </a:p>
        </p:txBody>
      </p:sp>
      <p:sp>
        <p:nvSpPr>
          <p:cNvPr id="34" name="TextBox 33">
            <a:extLst>
              <a:ext uri="{FF2B5EF4-FFF2-40B4-BE49-F238E27FC236}">
                <a16:creationId xmlns:a16="http://schemas.microsoft.com/office/drawing/2014/main" id="{4557FAAD-1A34-7E64-6A60-C5BA056BC19E}"/>
              </a:ext>
            </a:extLst>
          </p:cNvPr>
          <p:cNvSpPr txBox="1"/>
          <p:nvPr/>
        </p:nvSpPr>
        <p:spPr>
          <a:xfrm>
            <a:off x="5444935" y="2725298"/>
            <a:ext cx="1285806" cy="26314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Elizabeth (</a:t>
            </a:r>
            <a:r>
              <a:rPr kumimoji="0" lang="en-GB" sz="1100" b="1" i="0" u="none" strike="noStrike" kern="1200" cap="none" spc="0" normalizeH="0" baseline="0" noProof="0" dirty="0" err="1">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Libb</a:t>
            </a:r>
            <a:r>
              <a:rPr lang="en-GB" sz="1100" b="1" kern="1200" dirty="0">
                <a:solidFill>
                  <a:schemeClr val="bg1"/>
                </a:solidFill>
                <a:latin typeface="Calibri" panose="020F0502020204030204" pitchFamily="34" charset="0"/>
                <a:ea typeface="Calibri" panose="020F0502020204030204" pitchFamily="34" charset="0"/>
                <a:cs typeface="Calibri" panose="020F0502020204030204" pitchFamily="34" charset="0"/>
              </a:rPr>
              <a:t>y) </a:t>
            </a:r>
            <a:r>
              <a:rPr kumimoji="0" lang="en-GB" sz="1100" b="1" i="0" u="none" strike="noStrike" kern="1200" cap="none" spc="0" normalizeH="0" baseline="0" noProof="0" dirty="0" err="1">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Burne</a:t>
            </a:r>
            <a:endParaRPr kumimoji="0" lang="en-GB" sz="11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sym typeface="Calibri"/>
            </a:endParaRPr>
          </a:p>
          <a:p>
            <a:pPr algn="ctr">
              <a:defRPr/>
            </a:pPr>
            <a:r>
              <a:rPr kumimoji="0" lang="en-GB" sz="900" i="1"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sym typeface="Calibri"/>
              </a:rPr>
              <a:t>Chair of the Audit and Risk Committee</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sym typeface="Calibri"/>
            </a:endParaRPr>
          </a:p>
          <a:p>
            <a:pPr marR="0" lvl="0" algn="l" defTabSz="457200" rtl="0" eaLnBrk="1" fontAlgn="auto" latinLnBrk="0" hangingPunct="1">
              <a:lnSpc>
                <a:spcPct val="100000"/>
              </a:lnSpc>
              <a:spcBef>
                <a:spcPts val="0"/>
              </a:spcBef>
              <a:spcAft>
                <a:spcPts val="0"/>
              </a:spcAft>
              <a:buClrTx/>
              <a:buSzTx/>
              <a:tabLst/>
              <a:defRPr/>
            </a:pPr>
            <a:r>
              <a:rPr kumimoji="0" lang="en-GB" sz="9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Libby </a:t>
            </a:r>
            <a:r>
              <a:rPr kumimoji="0" lang="en-GB" sz="900" b="0" i="0" u="none" strike="noStrike" kern="1200" cap="none" spc="0" normalizeH="0" baseline="0" noProof="0" dirty="0" err="1">
                <a:ln>
                  <a:noFill/>
                </a:ln>
                <a:solidFill>
                  <a:schemeClr val="bg1"/>
                </a:solidFill>
                <a:effectLst/>
                <a:uLnTx/>
                <a:uFillTx/>
                <a:latin typeface="Calibri" panose="020F0502020204030204" pitchFamily="34" charset="0"/>
                <a:cs typeface="Calibri" panose="020F0502020204030204" pitchFamily="34" charset="0"/>
              </a:rPr>
              <a:t>Burne</a:t>
            </a:r>
            <a:r>
              <a:rPr kumimoji="0" lang="en-GB" sz="9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 has over 20 years’ experience working within the financial services sector.</a:t>
            </a:r>
          </a:p>
          <a:p>
            <a:pPr marR="0" lvl="0" algn="l" defTabSz="457200" rtl="0" eaLnBrk="1" fontAlgn="auto" latinLnBrk="0" hangingPunct="1">
              <a:lnSpc>
                <a:spcPct val="100000"/>
              </a:lnSpc>
              <a:spcBef>
                <a:spcPts val="0"/>
              </a:spcBef>
              <a:spcAft>
                <a:spcPts val="0"/>
              </a:spcAft>
              <a:buClrTx/>
              <a:buSzTx/>
              <a:tabLst/>
              <a:defRPr/>
            </a:pPr>
            <a:endParaRPr kumimoji="0" lang="en-GB" sz="9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a:p>
            <a:pPr marR="0" lvl="0" algn="l" defTabSz="457200" rtl="0" eaLnBrk="1" fontAlgn="auto" latinLnBrk="0" hangingPunct="1">
              <a:lnSpc>
                <a:spcPct val="100000"/>
              </a:lnSpc>
              <a:spcBef>
                <a:spcPts val="0"/>
              </a:spcBef>
              <a:spcAft>
                <a:spcPts val="0"/>
              </a:spcAft>
              <a:buClrTx/>
              <a:buSzTx/>
              <a:tabLst/>
              <a:defRPr/>
            </a:pPr>
            <a:r>
              <a:rPr kumimoji="0" lang="en-GB" sz="9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Ms. </a:t>
            </a:r>
            <a:r>
              <a:rPr kumimoji="0" lang="en-GB" sz="900" b="0" i="0" u="none" strike="noStrike" kern="1200" cap="none" spc="0" normalizeH="0" baseline="0" noProof="0" dirty="0" err="1">
                <a:ln>
                  <a:noFill/>
                </a:ln>
                <a:solidFill>
                  <a:schemeClr val="bg1"/>
                </a:solidFill>
                <a:effectLst/>
                <a:uLnTx/>
                <a:uFillTx/>
                <a:latin typeface="Calibri" panose="020F0502020204030204" pitchFamily="34" charset="0"/>
                <a:cs typeface="Calibri" panose="020F0502020204030204" pitchFamily="34" charset="0"/>
              </a:rPr>
              <a:t>Burne</a:t>
            </a:r>
            <a:r>
              <a:rPr kumimoji="0" lang="en-GB" sz="9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 holds a portfolio of non-executive directorships as well as a number of private companies in the venture capital, real estate and insurance sectors.</a:t>
            </a:r>
          </a:p>
        </p:txBody>
      </p:sp>
      <p:sp>
        <p:nvSpPr>
          <p:cNvPr id="35" name="Rectangle 34">
            <a:extLst>
              <a:ext uri="{FF2B5EF4-FFF2-40B4-BE49-F238E27FC236}">
                <a16:creationId xmlns:a16="http://schemas.microsoft.com/office/drawing/2014/main" id="{17D72F98-8DCB-CC45-1061-DFEB6F818BAC}"/>
              </a:ext>
            </a:extLst>
          </p:cNvPr>
          <p:cNvSpPr/>
          <p:nvPr/>
        </p:nvSpPr>
        <p:spPr>
          <a:xfrm>
            <a:off x="6979306" y="2067980"/>
            <a:ext cx="1379544" cy="3771117"/>
          </a:xfrm>
          <a:prstGeom prst="rect">
            <a:avLst/>
          </a:prstGeom>
          <a:solidFill>
            <a:srgbClr val="1A476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rm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FFFFFF"/>
              </a:solidFill>
              <a:effectLst/>
              <a:uLnTx/>
              <a:uFillTx/>
              <a:latin typeface="IBM Plex Sans" panose="020B0503050203000203" pitchFamily="34" charset="0"/>
            </a:endParaRPr>
          </a:p>
        </p:txBody>
      </p:sp>
      <p:sp>
        <p:nvSpPr>
          <p:cNvPr id="37" name="TextBox 36">
            <a:extLst>
              <a:ext uri="{FF2B5EF4-FFF2-40B4-BE49-F238E27FC236}">
                <a16:creationId xmlns:a16="http://schemas.microsoft.com/office/drawing/2014/main" id="{F2D9FBAD-83E6-7646-2230-9184000EDC9F}"/>
              </a:ext>
            </a:extLst>
          </p:cNvPr>
          <p:cNvSpPr txBox="1"/>
          <p:nvPr/>
        </p:nvSpPr>
        <p:spPr>
          <a:xfrm>
            <a:off x="7020871" y="2725298"/>
            <a:ext cx="1325171" cy="27545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Christopher Waldron</a:t>
            </a:r>
          </a:p>
          <a:p>
            <a:pPr algn="ctr">
              <a:defRPr/>
            </a:pPr>
            <a:r>
              <a:rPr kumimoji="0" lang="en-GB" sz="900" i="1"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sym typeface="Calibri"/>
              </a:rPr>
              <a:t>Non-executive Director</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endParaRPr>
          </a:p>
          <a:p>
            <a:pPr marR="0" lvl="0" algn="l" defTabSz="914400" rtl="0" eaLnBrk="1" fontAlgn="auto" latinLnBrk="0" hangingPunct="0">
              <a:lnSpc>
                <a:spcPct val="100000"/>
              </a:lnSpc>
              <a:spcBef>
                <a:spcPts val="0"/>
              </a:spcBef>
              <a:spcAft>
                <a:spcPts val="0"/>
              </a:spcAft>
              <a:buClrTx/>
              <a:buSzTx/>
              <a:tabLst/>
              <a:defRPr/>
            </a:pPr>
            <a:r>
              <a:rPr kumimoji="0" lang="en-GB" sz="9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Christopher Waldron was appointed as an independent non-executive director of the company on 1 December 2023. </a:t>
            </a:r>
          </a:p>
          <a:p>
            <a:pPr marR="0" lvl="0" algn="l" defTabSz="914400" rtl="0" eaLnBrk="1" fontAlgn="auto" latinLnBrk="0" hangingPunct="0">
              <a:lnSpc>
                <a:spcPct val="100000"/>
              </a:lnSpc>
              <a:spcBef>
                <a:spcPts val="0"/>
              </a:spcBef>
              <a:spcAft>
                <a:spcPts val="0"/>
              </a:spcAft>
              <a:buClrTx/>
              <a:buSzTx/>
              <a:tabLst/>
              <a:defRPr/>
            </a:pPr>
            <a:endParaRPr lang="en-GB" sz="900" kern="1200"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a:endParaRPr>
          </a:p>
          <a:p>
            <a:pPr marR="0" lvl="0" algn="l" defTabSz="914400" rtl="0" eaLnBrk="1" fontAlgn="auto" latinLnBrk="0" hangingPunct="0">
              <a:lnSpc>
                <a:spcPct val="100000"/>
              </a:lnSpc>
              <a:spcBef>
                <a:spcPts val="0"/>
              </a:spcBef>
              <a:spcAft>
                <a:spcPts val="0"/>
              </a:spcAft>
              <a:buClrTx/>
              <a:buSzTx/>
              <a:tabLst/>
              <a:defRPr/>
            </a:pPr>
            <a:r>
              <a:rPr kumimoji="0" lang="en-GB" sz="9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Mr. Waldron brings over 35 years’ experience as an investment manager, specialising in fixed income, hedging strategies and alternative investment mandates. </a:t>
            </a:r>
            <a:endParaRPr kumimoji="0" lang="en-GB" sz="9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29" name="Rectangle 28">
            <a:extLst>
              <a:ext uri="{FF2B5EF4-FFF2-40B4-BE49-F238E27FC236}">
                <a16:creationId xmlns:a16="http://schemas.microsoft.com/office/drawing/2014/main" id="{BBF985DB-538E-124F-6343-28FF0C0E2DE2}"/>
              </a:ext>
            </a:extLst>
          </p:cNvPr>
          <p:cNvSpPr/>
          <p:nvPr/>
        </p:nvSpPr>
        <p:spPr>
          <a:xfrm>
            <a:off x="3801544" y="2067980"/>
            <a:ext cx="1379544" cy="3771117"/>
          </a:xfrm>
          <a:prstGeom prst="rect">
            <a:avLst/>
          </a:prstGeom>
          <a:solidFill>
            <a:srgbClr val="1A476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rm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FFFFFF"/>
              </a:solidFill>
              <a:effectLst/>
              <a:uLnTx/>
              <a:uFillTx/>
              <a:latin typeface="IBM Plex Sans" panose="020B0503050203000203" pitchFamily="34" charset="0"/>
            </a:endParaRPr>
          </a:p>
        </p:txBody>
      </p:sp>
      <p:sp>
        <p:nvSpPr>
          <p:cNvPr id="31" name="TextBox 30">
            <a:extLst>
              <a:ext uri="{FF2B5EF4-FFF2-40B4-BE49-F238E27FC236}">
                <a16:creationId xmlns:a16="http://schemas.microsoft.com/office/drawing/2014/main" id="{43DC327E-C7D9-C08A-0544-A5BF91AB4047}"/>
              </a:ext>
            </a:extLst>
          </p:cNvPr>
          <p:cNvSpPr txBox="1"/>
          <p:nvPr/>
        </p:nvSpPr>
        <p:spPr>
          <a:xfrm>
            <a:off x="3826048" y="2725298"/>
            <a:ext cx="1327330" cy="27299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Michael Gibbons</a:t>
            </a:r>
          </a:p>
          <a:p>
            <a:pPr algn="ctr">
              <a:defRPr/>
            </a:pPr>
            <a:r>
              <a:rPr kumimoji="0" lang="en-GB" sz="900" i="1"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sym typeface="Calibri"/>
              </a:rPr>
              <a:t>Senior independent non-executive director</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a:p>
            <a:pPr marR="0" lvl="0" algn="l" defTabSz="457200" rtl="0" eaLnBrk="1" fontAlgn="auto" latinLnBrk="0" hangingPunct="1">
              <a:lnSpc>
                <a:spcPct val="100000"/>
              </a:lnSpc>
              <a:spcBef>
                <a:spcPts val="0"/>
              </a:spcBef>
              <a:spcAft>
                <a:spcPts val="0"/>
              </a:spcAft>
              <a:buClrTx/>
              <a:buSzTx/>
              <a:tabLst/>
              <a:defRPr/>
            </a:pPr>
            <a:endParaRPr kumimoji="0" lang="en-GB" sz="9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a:p>
            <a:pPr marR="0" lvl="0" algn="l" defTabSz="457200" rtl="0" eaLnBrk="1" fontAlgn="auto" latinLnBrk="0" hangingPunct="1">
              <a:lnSpc>
                <a:spcPct val="100000"/>
              </a:lnSpc>
              <a:spcBef>
                <a:spcPts val="0"/>
              </a:spcBef>
              <a:spcAft>
                <a:spcPts val="0"/>
              </a:spcAft>
              <a:buClrTx/>
              <a:buSzTx/>
              <a:tabLst/>
              <a:defRPr/>
            </a:pPr>
            <a:r>
              <a:rPr kumimoji="0" lang="en-GB" sz="9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Michael Gibbons CBE FEI has held a very wide range of senior appointments in the private and public sectors for over 20 years.</a:t>
            </a:r>
          </a:p>
          <a:p>
            <a:pPr marR="0" lvl="0" algn="l" defTabSz="457200" rtl="0" eaLnBrk="1" fontAlgn="auto" latinLnBrk="0" hangingPunct="1">
              <a:lnSpc>
                <a:spcPct val="100000"/>
              </a:lnSpc>
              <a:spcBef>
                <a:spcPts val="0"/>
              </a:spcBef>
              <a:spcAft>
                <a:spcPts val="0"/>
              </a:spcAft>
              <a:buClrTx/>
              <a:buSzTx/>
              <a:tabLst/>
              <a:defRPr/>
            </a:pPr>
            <a:endParaRPr kumimoji="0" lang="en-GB" sz="9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a:p>
            <a:pPr marR="0" lvl="0" algn="l" defTabSz="457200" rtl="0" eaLnBrk="1" fontAlgn="auto" latinLnBrk="0" hangingPunct="1">
              <a:lnSpc>
                <a:spcPct val="100000"/>
              </a:lnSpc>
              <a:spcBef>
                <a:spcPts val="0"/>
              </a:spcBef>
              <a:spcAft>
                <a:spcPts val="0"/>
              </a:spcAft>
              <a:buClrTx/>
              <a:buSzTx/>
              <a:tabLst/>
              <a:defRPr/>
            </a:pPr>
            <a:r>
              <a:rPr kumimoji="0" lang="en-GB" sz="9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Mr. Gibbons has been in the energy industry for the main part of his career, taking senior positions in ICI, Powergen and </a:t>
            </a:r>
            <a:r>
              <a:rPr kumimoji="0" lang="en-GB" sz="900" b="0" i="0" u="none" strike="noStrike" kern="1200" cap="none" spc="0" normalizeH="0" baseline="0" noProof="0" dirty="0" err="1">
                <a:ln>
                  <a:noFill/>
                </a:ln>
                <a:solidFill>
                  <a:schemeClr val="bg1"/>
                </a:solidFill>
                <a:effectLst/>
                <a:uLnTx/>
                <a:uFillTx/>
                <a:latin typeface="Calibri" panose="020F0502020204030204" pitchFamily="34" charset="0"/>
                <a:cs typeface="Calibri" panose="020F0502020204030204" pitchFamily="34" charset="0"/>
              </a:rPr>
              <a:t>Elexon</a:t>
            </a:r>
            <a:r>
              <a:rPr kumimoji="0" lang="en-GB" sz="9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 where he was Chair from 2013-2022. </a:t>
            </a:r>
          </a:p>
        </p:txBody>
      </p:sp>
      <p:pic>
        <p:nvPicPr>
          <p:cNvPr id="7" name="Picture 6" descr="A person in a red jacket&#10;&#10;Description automatically generated">
            <a:extLst>
              <a:ext uri="{FF2B5EF4-FFF2-40B4-BE49-F238E27FC236}">
                <a16:creationId xmlns:a16="http://schemas.microsoft.com/office/drawing/2014/main" id="{F90D8563-48D3-8FE0-3C88-59FB3810519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5" t="9562" r="-85" b="23772"/>
          <a:stretch/>
        </p:blipFill>
        <p:spPr>
          <a:xfrm>
            <a:off x="2271898" y="1411389"/>
            <a:ext cx="1270800" cy="1270800"/>
          </a:xfrm>
          <a:prstGeom prst="ellipse">
            <a:avLst/>
          </a:prstGeom>
          <a:ln w="57150">
            <a:solidFill>
              <a:srgbClr val="1A4766"/>
            </a:solidFill>
          </a:ln>
        </p:spPr>
      </p:pic>
      <p:pic>
        <p:nvPicPr>
          <p:cNvPr id="9" name="Picture 8" descr="A person in a suit and tie&#10;&#10;Description automatically generated">
            <a:extLst>
              <a:ext uri="{FF2B5EF4-FFF2-40B4-BE49-F238E27FC236}">
                <a16:creationId xmlns:a16="http://schemas.microsoft.com/office/drawing/2014/main" id="{59E05C6C-795B-C016-01D2-F10E137AA3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0" t="12997" r="-210" b="20344"/>
          <a:stretch/>
        </p:blipFill>
        <p:spPr>
          <a:xfrm>
            <a:off x="7033678" y="1413053"/>
            <a:ext cx="1270800" cy="1270800"/>
          </a:xfrm>
          <a:prstGeom prst="ellipse">
            <a:avLst/>
          </a:prstGeom>
          <a:ln w="57150">
            <a:solidFill>
              <a:srgbClr val="1A4766"/>
            </a:solidFill>
          </a:ln>
        </p:spPr>
      </p:pic>
      <p:pic>
        <p:nvPicPr>
          <p:cNvPr id="14" name="Picture 13" descr="A person in a suit and tie&#10;&#10;Description automatically generated">
            <a:extLst>
              <a:ext uri="{FF2B5EF4-FFF2-40B4-BE49-F238E27FC236}">
                <a16:creationId xmlns:a16="http://schemas.microsoft.com/office/drawing/2014/main" id="{3EC9084B-3594-12D3-355E-FF3906E32D6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3124" b="20210"/>
          <a:stretch/>
        </p:blipFill>
        <p:spPr>
          <a:xfrm>
            <a:off x="3855916" y="1431475"/>
            <a:ext cx="1270800" cy="1270800"/>
          </a:xfrm>
          <a:prstGeom prst="ellipse">
            <a:avLst/>
          </a:prstGeom>
          <a:ln w="57150">
            <a:solidFill>
              <a:srgbClr val="1A4766"/>
            </a:solidFill>
          </a:ln>
        </p:spPr>
      </p:pic>
      <p:pic>
        <p:nvPicPr>
          <p:cNvPr id="17" name="Picture 16" descr="A person in a suit and tie&#10;&#10;Description automatically generated">
            <a:extLst>
              <a:ext uri="{FF2B5EF4-FFF2-40B4-BE49-F238E27FC236}">
                <a16:creationId xmlns:a16="http://schemas.microsoft.com/office/drawing/2014/main" id="{95F6B1EF-FC84-3E9A-C9F7-58E807DAD55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5" t="1220" r="-165" b="30935"/>
          <a:stretch/>
        </p:blipFill>
        <p:spPr>
          <a:xfrm>
            <a:off x="687003" y="1411389"/>
            <a:ext cx="1270800" cy="1270800"/>
          </a:xfrm>
          <a:prstGeom prst="ellipse">
            <a:avLst/>
          </a:prstGeom>
          <a:ln w="57150">
            <a:solidFill>
              <a:srgbClr val="1A4766"/>
            </a:solidFill>
          </a:ln>
        </p:spPr>
      </p:pic>
      <p:pic>
        <p:nvPicPr>
          <p:cNvPr id="19" name="Picture 18" descr="A person smiling at camera&#10;&#10;Description automatically generated">
            <a:extLst>
              <a:ext uri="{FF2B5EF4-FFF2-40B4-BE49-F238E27FC236}">
                <a16:creationId xmlns:a16="http://schemas.microsoft.com/office/drawing/2014/main" id="{6A01594D-17BE-DA55-1F7B-663FF5A19B0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0" t="13672" r="-150" b="19670"/>
          <a:stretch/>
        </p:blipFill>
        <p:spPr>
          <a:xfrm>
            <a:off x="5446086" y="1409175"/>
            <a:ext cx="1270800" cy="1270800"/>
          </a:xfrm>
          <a:prstGeom prst="ellipse">
            <a:avLst/>
          </a:prstGeom>
          <a:ln w="57150">
            <a:solidFill>
              <a:srgbClr val="1A4766"/>
            </a:solidFill>
          </a:ln>
        </p:spPr>
      </p:pic>
    </p:spTree>
    <p:extLst>
      <p:ext uri="{BB962C8B-B14F-4D97-AF65-F5344CB8AC3E}">
        <p14:creationId xmlns:p14="http://schemas.microsoft.com/office/powerpoint/2010/main" val="325930034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CA4C6-2EE2-F206-320F-3E5B29C0F13C}"/>
              </a:ext>
            </a:extLst>
          </p:cNvPr>
          <p:cNvSpPr>
            <a:spLocks noGrp="1"/>
          </p:cNvSpPr>
          <p:nvPr>
            <p:ph type="title"/>
          </p:nvPr>
        </p:nvSpPr>
        <p:spPr>
          <a:xfrm>
            <a:off x="628650" y="508001"/>
            <a:ext cx="7886701" cy="418634"/>
          </a:xfrm>
        </p:spPr>
        <p:txBody>
          <a:bodyPr/>
          <a:lstStyle/>
          <a:p>
            <a:r>
              <a:rPr lang="en-GB" dirty="0"/>
              <a:t>10-year anniversary</a:t>
            </a:r>
          </a:p>
        </p:txBody>
      </p:sp>
      <p:sp>
        <p:nvSpPr>
          <p:cNvPr id="3" name="Text Placeholder 2">
            <a:extLst>
              <a:ext uri="{FF2B5EF4-FFF2-40B4-BE49-F238E27FC236}">
                <a16:creationId xmlns:a16="http://schemas.microsoft.com/office/drawing/2014/main" id="{8FA017AB-93C9-89B5-36BE-5E5BC2FF58CD}"/>
              </a:ext>
            </a:extLst>
          </p:cNvPr>
          <p:cNvSpPr>
            <a:spLocks noGrp="1"/>
          </p:cNvSpPr>
          <p:nvPr>
            <p:ph type="body" sz="quarter" idx="10"/>
          </p:nvPr>
        </p:nvSpPr>
        <p:spPr/>
        <p:txBody>
          <a:bodyPr/>
          <a:lstStyle/>
          <a:p>
            <a:r>
              <a:rPr lang="en-GB" dirty="0"/>
              <a:t>A decade of sustainable accomplishments</a:t>
            </a:r>
          </a:p>
        </p:txBody>
      </p:sp>
      <p:sp>
        <p:nvSpPr>
          <p:cNvPr id="4" name="Footer Placeholder 3">
            <a:extLst>
              <a:ext uri="{FF2B5EF4-FFF2-40B4-BE49-F238E27FC236}">
                <a16:creationId xmlns:a16="http://schemas.microsoft.com/office/drawing/2014/main" id="{7BADAAE9-01DF-2912-4D99-E2CF345230C2}"/>
              </a:ext>
            </a:extLst>
          </p:cNvPr>
          <p:cNvSpPr>
            <a:spLocks noGrp="1"/>
          </p:cNvSpPr>
          <p:nvPr>
            <p:ph type="ftr" sz="quarter" idx="3"/>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800" b="0" i="1" u="none" strike="noStrike" kern="0" cap="none" spc="0" normalizeH="0" baseline="0" noProof="0">
              <a:ln>
                <a:noFill/>
              </a:ln>
              <a:solidFill>
                <a:srgbClr val="525252">
                  <a:tint val="75000"/>
                </a:srgbClr>
              </a:solidFill>
              <a:effectLst/>
              <a:uLnTx/>
              <a:uFillTx/>
              <a:latin typeface="IBM Plex Sans" panose="020B0503050203000203" pitchFamily="34" charset="0"/>
              <a:ea typeface="+mn-ea"/>
              <a:cs typeface="Arial" panose="020B0604020202020204" pitchFamily="34" charset="0"/>
              <a:sym typeface="Calibri"/>
            </a:endParaRPr>
          </a:p>
        </p:txBody>
      </p:sp>
      <p:sp>
        <p:nvSpPr>
          <p:cNvPr id="5" name="Slide Number Placeholder 4">
            <a:extLst>
              <a:ext uri="{FF2B5EF4-FFF2-40B4-BE49-F238E27FC236}">
                <a16:creationId xmlns:a16="http://schemas.microsoft.com/office/drawing/2014/main" id="{115FEAAC-A443-97DE-9DEC-F8DFE0889E0B}"/>
              </a:ext>
            </a:extLst>
          </p:cNvPr>
          <p:cNvSpPr>
            <a:spLocks noGrp="1"/>
          </p:cNvSpPr>
          <p:nvPr>
            <p:ph type="sldNum" sz="quarter" idx="4"/>
          </p:nvPr>
        </p:nvSpPr>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4CBE7655-89A8-439C-9363-D907D3BD3A6B}" type="slidenum">
              <a:rPr kumimoji="0" lang="en-GB" sz="800" b="0" i="0" u="none" strike="noStrike" kern="0" cap="none" spc="0" normalizeH="0" baseline="0" noProof="0" smtClean="0">
                <a:ln>
                  <a:noFill/>
                </a:ln>
                <a:solidFill>
                  <a:srgbClr val="525252">
                    <a:tint val="75000"/>
                  </a:srgbClr>
                </a:solidFill>
                <a:effectLst/>
                <a:uLnTx/>
                <a:uFillTx/>
                <a:latin typeface="IBM Plex Sans" panose="020B0503050203000203" pitchFamily="34" charset="0"/>
                <a:ea typeface="+mn-ea"/>
                <a:cs typeface="+mn-cs"/>
                <a:sym typeface="Calibri"/>
              </a:rPr>
              <a:pPr marL="0" marR="0" lvl="0" indent="0" algn="r" defTabSz="914400" rtl="0" eaLnBrk="1" fontAlgn="auto" latinLnBrk="0" hangingPunct="0">
                <a:lnSpc>
                  <a:spcPct val="100000"/>
                </a:lnSpc>
                <a:spcBef>
                  <a:spcPts val="0"/>
                </a:spcBef>
                <a:spcAft>
                  <a:spcPts val="0"/>
                </a:spcAft>
                <a:buClrTx/>
                <a:buSzTx/>
                <a:buFontTx/>
                <a:buNone/>
                <a:tabLst/>
                <a:defRPr/>
              </a:pPr>
              <a:t>4</a:t>
            </a:fld>
            <a:endParaRPr kumimoji="0" lang="en-GB" sz="800" b="0" i="0" u="none" strike="noStrike" kern="0" cap="none" spc="0" normalizeH="0" baseline="0" noProof="0">
              <a:ln>
                <a:noFill/>
              </a:ln>
              <a:solidFill>
                <a:srgbClr val="525252">
                  <a:tint val="75000"/>
                </a:srgbClr>
              </a:solidFill>
              <a:effectLst/>
              <a:uLnTx/>
              <a:uFillTx/>
              <a:latin typeface="IBM Plex Sans" panose="020B0503050203000203" pitchFamily="34" charset="0"/>
              <a:ea typeface="+mn-ea"/>
              <a:cs typeface="+mn-cs"/>
              <a:sym typeface="Calibri"/>
            </a:endParaRPr>
          </a:p>
        </p:txBody>
      </p:sp>
      <p:sp>
        <p:nvSpPr>
          <p:cNvPr id="37" name="Rectangle 36">
            <a:extLst>
              <a:ext uri="{FF2B5EF4-FFF2-40B4-BE49-F238E27FC236}">
                <a16:creationId xmlns:a16="http://schemas.microsoft.com/office/drawing/2014/main" id="{8631C5D8-963C-47FF-24CD-B21C25877981}"/>
              </a:ext>
            </a:extLst>
          </p:cNvPr>
          <p:cNvSpPr/>
          <p:nvPr/>
        </p:nvSpPr>
        <p:spPr>
          <a:xfrm>
            <a:off x="544406" y="1439660"/>
            <a:ext cx="1116000" cy="1620000"/>
          </a:xfrm>
          <a:prstGeom prst="rect">
            <a:avLst/>
          </a:prstGeom>
          <a:solidFill>
            <a:srgbClr val="EAF2F7"/>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108000" rIns="108000" bIns="108000" numCol="1" spcCol="38100" rtlCol="0" anchor="t">
            <a:noAutofit/>
          </a:bodyPr>
          <a:lstStyle/>
          <a:p>
            <a:r>
              <a:rPr lang="en-GB" sz="800" dirty="0">
                <a:solidFill>
                  <a:srgbClr val="1A4766"/>
                </a:solidFill>
                <a:latin typeface="Calibri" panose="020F0502020204030204" pitchFamily="34" charset="0"/>
                <a:cs typeface="Calibri" panose="020F0502020204030204" pitchFamily="34" charset="0"/>
              </a:rPr>
              <a:t>July - company listed on the Premium Segment of the London Stock Exchange raising £130m</a:t>
            </a:r>
          </a:p>
          <a:p>
            <a:endParaRPr lang="en-GB" sz="800" dirty="0">
              <a:solidFill>
                <a:srgbClr val="1A4766"/>
              </a:solidFill>
              <a:latin typeface="Calibri" panose="020F0502020204030204" pitchFamily="34" charset="0"/>
              <a:cs typeface="Calibri" panose="020F0502020204030204" pitchFamily="34" charset="0"/>
            </a:endParaRPr>
          </a:p>
        </p:txBody>
      </p:sp>
      <p:sp>
        <p:nvSpPr>
          <p:cNvPr id="42" name="Rectangle 41">
            <a:extLst>
              <a:ext uri="{FF2B5EF4-FFF2-40B4-BE49-F238E27FC236}">
                <a16:creationId xmlns:a16="http://schemas.microsoft.com/office/drawing/2014/main" id="{11F6F795-72E8-F086-9465-26C0DD2F691B}"/>
              </a:ext>
            </a:extLst>
          </p:cNvPr>
          <p:cNvSpPr/>
          <p:nvPr/>
        </p:nvSpPr>
        <p:spPr>
          <a:xfrm>
            <a:off x="2018038" y="1439660"/>
            <a:ext cx="1116000" cy="1620000"/>
          </a:xfrm>
          <a:prstGeom prst="rect">
            <a:avLst/>
          </a:prstGeom>
          <a:solidFill>
            <a:srgbClr val="EAF2F7"/>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108000" rIns="108000" bIns="108000" numCol="1" spcCol="38100" rtlCol="0" anchor="t">
            <a:noAutofit/>
          </a:bodyPr>
          <a:lstStyle/>
          <a:p>
            <a:r>
              <a:rPr lang="en-GB" sz="800">
                <a:solidFill>
                  <a:srgbClr val="1A4766"/>
                </a:solidFill>
                <a:latin typeface="Calibri" panose="020F0502020204030204" pitchFamily="34" charset="0"/>
                <a:cs typeface="Calibri" panose="020F0502020204030204" pitchFamily="34" charset="0"/>
              </a:rPr>
              <a:t>May - Bluefield Services is established </a:t>
            </a:r>
          </a:p>
          <a:p>
            <a:r>
              <a:rPr lang="en-GB" sz="800">
                <a:solidFill>
                  <a:srgbClr val="1A4766"/>
                </a:solidFill>
                <a:latin typeface="Calibri" panose="020F0502020204030204" pitchFamily="34" charset="0"/>
                <a:cs typeface="Calibri" panose="020F0502020204030204" pitchFamily="34" charset="0"/>
              </a:rPr>
              <a:t>Dec – successful placement of shares raises £32m</a:t>
            </a:r>
          </a:p>
        </p:txBody>
      </p:sp>
      <p:sp>
        <p:nvSpPr>
          <p:cNvPr id="45" name="Rectangle 44">
            <a:extLst>
              <a:ext uri="{FF2B5EF4-FFF2-40B4-BE49-F238E27FC236}">
                <a16:creationId xmlns:a16="http://schemas.microsoft.com/office/drawing/2014/main" id="{09722CC4-D82B-8975-9171-CF2285A595F8}"/>
              </a:ext>
            </a:extLst>
          </p:cNvPr>
          <p:cNvSpPr/>
          <p:nvPr/>
        </p:nvSpPr>
        <p:spPr>
          <a:xfrm>
            <a:off x="2666038" y="4259011"/>
            <a:ext cx="1116000" cy="1620000"/>
          </a:xfrm>
          <a:prstGeom prst="rect">
            <a:avLst/>
          </a:prstGeom>
          <a:solidFill>
            <a:srgbClr val="EAF2F7"/>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108000" rIns="108000" bIns="108000" numCol="1" spcCol="38100" rtlCol="0" anchor="t">
            <a:noAutofit/>
          </a:bodyPr>
          <a:lstStyle/>
          <a:p>
            <a:r>
              <a:rPr lang="en-GB" sz="800">
                <a:solidFill>
                  <a:srgbClr val="1A4766"/>
                </a:solidFill>
                <a:latin typeface="Calibri" panose="020F0502020204030204" pitchFamily="34" charset="0"/>
                <a:cs typeface="Calibri" panose="020F0502020204030204" pitchFamily="34" charset="0"/>
              </a:rPr>
              <a:t>September – long-term financing agreed with Aviva investors of £187m, replacing existing RCF</a:t>
            </a:r>
          </a:p>
          <a:p>
            <a:r>
              <a:rPr lang="en-GB" sz="800">
                <a:solidFill>
                  <a:srgbClr val="1A4766"/>
                </a:solidFill>
                <a:latin typeface="Calibri" panose="020F0502020204030204" pitchFamily="34" charset="0"/>
                <a:cs typeface="Calibri" panose="020F0502020204030204" pitchFamily="34" charset="0"/>
              </a:rPr>
              <a:t>Oct – successful placement of new shares raises £60.6m </a:t>
            </a:r>
          </a:p>
        </p:txBody>
      </p:sp>
      <p:sp>
        <p:nvSpPr>
          <p:cNvPr id="58" name="Rectangle 57">
            <a:extLst>
              <a:ext uri="{FF2B5EF4-FFF2-40B4-BE49-F238E27FC236}">
                <a16:creationId xmlns:a16="http://schemas.microsoft.com/office/drawing/2014/main" id="{D6E1EF5F-9CFC-A808-0913-AD959B4C42EA}"/>
              </a:ext>
            </a:extLst>
          </p:cNvPr>
          <p:cNvSpPr/>
          <p:nvPr/>
        </p:nvSpPr>
        <p:spPr>
          <a:xfrm>
            <a:off x="6170521" y="1439660"/>
            <a:ext cx="1116000" cy="1620000"/>
          </a:xfrm>
          <a:prstGeom prst="rect">
            <a:avLst/>
          </a:prstGeom>
          <a:solidFill>
            <a:srgbClr val="EAF2F7"/>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108000" rIns="108000" bIns="108000" numCol="1" spcCol="38100" rtlCol="0" anchor="t">
            <a:noAutofit/>
          </a:bodyPr>
          <a:lstStyle/>
          <a:p>
            <a:r>
              <a:rPr lang="en-GB" sz="800">
                <a:solidFill>
                  <a:srgbClr val="1A4766"/>
                </a:solidFill>
                <a:latin typeface="Calibri" panose="020F0502020204030204" pitchFamily="34" charset="0"/>
                <a:cs typeface="Calibri" panose="020F0502020204030204" pitchFamily="34" charset="0"/>
              </a:rPr>
              <a:t>Jan – Acquired </a:t>
            </a:r>
            <a:r>
              <a:rPr lang="en-GB" sz="800" err="1">
                <a:solidFill>
                  <a:srgbClr val="1A4766"/>
                </a:solidFill>
                <a:latin typeface="Calibri" panose="020F0502020204030204" pitchFamily="34" charset="0"/>
                <a:cs typeface="Calibri" panose="020F0502020204030204" pitchFamily="34" charset="0"/>
              </a:rPr>
              <a:t>Bradenstoke</a:t>
            </a:r>
            <a:r>
              <a:rPr lang="en-GB" sz="800">
                <a:solidFill>
                  <a:srgbClr val="1A4766"/>
                </a:solidFill>
                <a:latin typeface="Calibri" panose="020F0502020204030204" pitchFamily="34" charset="0"/>
                <a:cs typeface="Calibri" panose="020F0502020204030204" pitchFamily="34" charset="0"/>
              </a:rPr>
              <a:t>, a 70MW PV site for £90m</a:t>
            </a:r>
          </a:p>
          <a:p>
            <a:endParaRPr lang="en-GB" sz="800">
              <a:solidFill>
                <a:srgbClr val="1A4766"/>
              </a:solidFill>
              <a:latin typeface="Calibri" panose="020F0502020204030204" pitchFamily="34" charset="0"/>
              <a:cs typeface="Calibri" panose="020F0502020204030204" pitchFamily="34" charset="0"/>
            </a:endParaRPr>
          </a:p>
          <a:p>
            <a:r>
              <a:rPr lang="en-GB" sz="800">
                <a:solidFill>
                  <a:srgbClr val="1A4766"/>
                </a:solidFill>
                <a:latin typeface="Calibri" panose="020F0502020204030204" pitchFamily="34" charset="0"/>
                <a:cs typeface="Calibri" panose="020F0502020204030204" pitchFamily="34" charset="0"/>
              </a:rPr>
              <a:t>August – purchased first wind assets with a portfolio of 109 operational wind turbines for £63m, financed by an equity  raise of £105m </a:t>
            </a:r>
          </a:p>
        </p:txBody>
      </p:sp>
      <p:sp>
        <p:nvSpPr>
          <p:cNvPr id="59" name="Rectangle 58">
            <a:extLst>
              <a:ext uri="{FF2B5EF4-FFF2-40B4-BE49-F238E27FC236}">
                <a16:creationId xmlns:a16="http://schemas.microsoft.com/office/drawing/2014/main" id="{1AA589F8-E561-CADD-036B-30E8DE7BC13F}"/>
              </a:ext>
            </a:extLst>
          </p:cNvPr>
          <p:cNvSpPr/>
          <p:nvPr/>
        </p:nvSpPr>
        <p:spPr>
          <a:xfrm>
            <a:off x="7564389" y="1439660"/>
            <a:ext cx="1116000" cy="1620000"/>
          </a:xfrm>
          <a:prstGeom prst="rect">
            <a:avLst/>
          </a:prstGeom>
          <a:solidFill>
            <a:srgbClr val="EAF2F7"/>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108000" rIns="108000" bIns="108000" numCol="1" spcCol="38100" rtlCol="0" anchor="t">
            <a:noAutofit/>
          </a:bodyPr>
          <a:lstStyle/>
          <a:p>
            <a:r>
              <a:rPr lang="en-GB" sz="800">
                <a:solidFill>
                  <a:srgbClr val="1A4766"/>
                </a:solidFill>
                <a:latin typeface="Calibri" panose="020F0502020204030204" pitchFamily="34" charset="0"/>
                <a:cs typeface="Calibri" panose="020F0502020204030204" pitchFamily="34" charset="0"/>
              </a:rPr>
              <a:t>Energisation of </a:t>
            </a:r>
            <a:r>
              <a:rPr lang="en-GB" sz="800" err="1">
                <a:solidFill>
                  <a:srgbClr val="1A4766"/>
                </a:solidFill>
                <a:latin typeface="Calibri" panose="020F0502020204030204" pitchFamily="34" charset="0"/>
                <a:cs typeface="Calibri" panose="020F0502020204030204" pitchFamily="34" charset="0"/>
              </a:rPr>
              <a:t>Yelvertoft</a:t>
            </a:r>
            <a:r>
              <a:rPr lang="en-GB" sz="800">
                <a:solidFill>
                  <a:srgbClr val="1A4766"/>
                </a:solidFill>
                <a:latin typeface="Calibri" panose="020F0502020204030204" pitchFamily="34" charset="0"/>
                <a:cs typeface="Calibri" panose="020F0502020204030204" pitchFamily="34" charset="0"/>
              </a:rPr>
              <a:t> solar farm, c. 49MW </a:t>
            </a:r>
            <a:r>
              <a:rPr lang="en-GB" sz="800" err="1">
                <a:solidFill>
                  <a:srgbClr val="1A4766"/>
                </a:solidFill>
                <a:latin typeface="Calibri" panose="020F0502020204030204" pitchFamily="34" charset="0"/>
                <a:cs typeface="Calibri" panose="020F0502020204030204" pitchFamily="34" charset="0"/>
              </a:rPr>
              <a:t>CfD</a:t>
            </a:r>
            <a:r>
              <a:rPr lang="en-GB" sz="800">
                <a:solidFill>
                  <a:srgbClr val="1A4766"/>
                </a:solidFill>
                <a:latin typeface="Calibri" panose="020F0502020204030204" pitchFamily="34" charset="0"/>
                <a:cs typeface="Calibri" panose="020F0502020204030204" pitchFamily="34" charset="0"/>
              </a:rPr>
              <a:t> project due to commence in 4Q23</a:t>
            </a:r>
          </a:p>
        </p:txBody>
      </p:sp>
      <p:grpSp>
        <p:nvGrpSpPr>
          <p:cNvPr id="11" name="Group 10">
            <a:extLst>
              <a:ext uri="{FF2B5EF4-FFF2-40B4-BE49-F238E27FC236}">
                <a16:creationId xmlns:a16="http://schemas.microsoft.com/office/drawing/2014/main" id="{A2421BF3-F719-1CAE-343E-57C496D48C08}"/>
              </a:ext>
            </a:extLst>
          </p:cNvPr>
          <p:cNvGrpSpPr/>
          <p:nvPr/>
        </p:nvGrpSpPr>
        <p:grpSpPr>
          <a:xfrm>
            <a:off x="5393810" y="4224794"/>
            <a:ext cx="1259938" cy="1654218"/>
            <a:chOff x="5630998" y="4224314"/>
            <a:chExt cx="1116000" cy="1318323"/>
          </a:xfrm>
        </p:grpSpPr>
        <p:sp>
          <p:nvSpPr>
            <p:cNvPr id="55" name="Rectangle 54">
              <a:extLst>
                <a:ext uri="{FF2B5EF4-FFF2-40B4-BE49-F238E27FC236}">
                  <a16:creationId xmlns:a16="http://schemas.microsoft.com/office/drawing/2014/main" id="{0AE2A1D2-E1F2-6EA3-EF6C-869956DC6DE5}"/>
                </a:ext>
              </a:extLst>
            </p:cNvPr>
            <p:cNvSpPr/>
            <p:nvPr/>
          </p:nvSpPr>
          <p:spPr>
            <a:xfrm>
              <a:off x="5630998" y="4224314"/>
              <a:ext cx="1116000" cy="1318323"/>
            </a:xfrm>
            <a:prstGeom prst="rect">
              <a:avLst/>
            </a:prstGeom>
            <a:solidFill>
              <a:srgbClr val="EAF2F7"/>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108000" rIns="108000" bIns="108000" numCol="1" spcCol="38100" rtlCol="0" anchor="t">
              <a:noAutofit/>
            </a:bodyPr>
            <a:lstStyle/>
            <a:p>
              <a:r>
                <a:rPr lang="en-GB" sz="800">
                  <a:solidFill>
                    <a:srgbClr val="1A4766"/>
                  </a:solidFill>
                  <a:latin typeface="Calibri" panose="020F0502020204030204" pitchFamily="34" charset="0"/>
                  <a:cs typeface="Calibri" panose="020F0502020204030204" pitchFamily="34" charset="0"/>
                </a:rPr>
                <a:t>August – Acquired a 64MWp PV portfolio for £110m</a:t>
              </a:r>
            </a:p>
            <a:p>
              <a:endParaRPr lang="en-GB" sz="800">
                <a:solidFill>
                  <a:srgbClr val="1A4766"/>
                </a:solidFill>
                <a:latin typeface="Calibri" panose="020F0502020204030204" pitchFamily="34" charset="0"/>
                <a:cs typeface="Calibri" panose="020F0502020204030204" pitchFamily="34" charset="0"/>
              </a:endParaRPr>
            </a:p>
            <a:p>
              <a:r>
                <a:rPr lang="en-GB" sz="800">
                  <a:solidFill>
                    <a:srgbClr val="1A4766"/>
                  </a:solidFill>
                  <a:latin typeface="Calibri" panose="020F0502020204030204" pitchFamily="34" charset="0"/>
                  <a:cs typeface="Calibri" panose="020F0502020204030204" pitchFamily="34" charset="0"/>
                </a:rPr>
                <a:t>December – Bluefield Renewable Developments (BRD) commenced </a:t>
              </a:r>
            </a:p>
            <a:p>
              <a:endParaRPr lang="en-GB" sz="800">
                <a:solidFill>
                  <a:srgbClr val="1A4766"/>
                </a:solidFill>
                <a:latin typeface="Calibri" panose="020F0502020204030204" pitchFamily="34" charset="0"/>
                <a:cs typeface="Calibri" panose="020F0502020204030204" pitchFamily="34" charset="0"/>
              </a:endParaRPr>
            </a:p>
            <a:p>
              <a:endParaRPr lang="en-GB" sz="600">
                <a:solidFill>
                  <a:srgbClr val="1A4766"/>
                </a:solidFill>
                <a:latin typeface="Calibri" panose="020F0502020204030204" pitchFamily="34" charset="0"/>
                <a:cs typeface="Calibri" panose="020F0502020204030204" pitchFamily="34" charset="0"/>
              </a:endParaRPr>
            </a:p>
          </p:txBody>
        </p:sp>
        <p:pic>
          <p:nvPicPr>
            <p:cNvPr id="62" name="Picture 61">
              <a:extLst>
                <a:ext uri="{FF2B5EF4-FFF2-40B4-BE49-F238E27FC236}">
                  <a16:creationId xmlns:a16="http://schemas.microsoft.com/office/drawing/2014/main" id="{2F6585B3-E442-A3D7-136F-C11E8AAC6E0C}"/>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823083" y="5207499"/>
              <a:ext cx="763767" cy="215146"/>
            </a:xfrm>
            <a:prstGeom prst="roundRect">
              <a:avLst/>
            </a:prstGeom>
            <a:ln>
              <a:noFill/>
            </a:ln>
          </p:spPr>
        </p:pic>
      </p:grpSp>
      <p:grpSp>
        <p:nvGrpSpPr>
          <p:cNvPr id="6" name="Group 5">
            <a:extLst>
              <a:ext uri="{FF2B5EF4-FFF2-40B4-BE49-F238E27FC236}">
                <a16:creationId xmlns:a16="http://schemas.microsoft.com/office/drawing/2014/main" id="{FDB21D18-FF40-2401-83AB-624B286C5206}"/>
              </a:ext>
            </a:extLst>
          </p:cNvPr>
          <p:cNvGrpSpPr/>
          <p:nvPr/>
        </p:nvGrpSpPr>
        <p:grpSpPr>
          <a:xfrm>
            <a:off x="3361608" y="1439660"/>
            <a:ext cx="1116000" cy="1620000"/>
            <a:chOff x="3350806" y="1347101"/>
            <a:chExt cx="1116000" cy="1620000"/>
          </a:xfrm>
        </p:grpSpPr>
        <p:sp>
          <p:nvSpPr>
            <p:cNvPr id="46" name="Rectangle 45">
              <a:extLst>
                <a:ext uri="{FF2B5EF4-FFF2-40B4-BE49-F238E27FC236}">
                  <a16:creationId xmlns:a16="http://schemas.microsoft.com/office/drawing/2014/main" id="{498DBC3E-666C-2263-F69B-5CA000F90728}"/>
                </a:ext>
              </a:extLst>
            </p:cNvPr>
            <p:cNvSpPr/>
            <p:nvPr/>
          </p:nvSpPr>
          <p:spPr>
            <a:xfrm>
              <a:off x="3350806" y="1347101"/>
              <a:ext cx="1116000" cy="1620000"/>
            </a:xfrm>
            <a:prstGeom prst="rect">
              <a:avLst/>
            </a:prstGeom>
            <a:solidFill>
              <a:srgbClr val="EAF2F7"/>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108000" rIns="108000" bIns="108000" numCol="1" spcCol="38100" rtlCol="0" anchor="t">
              <a:noAutofit/>
            </a:bodyPr>
            <a:lstStyle/>
            <a:p>
              <a:r>
                <a:rPr lang="en-GB" sz="800">
                  <a:solidFill>
                    <a:srgbClr val="1A4766"/>
                  </a:solidFill>
                  <a:latin typeface="Calibri" panose="020F0502020204030204" pitchFamily="34" charset="0"/>
                  <a:cs typeface="Calibri" panose="020F0502020204030204" pitchFamily="34" charset="0"/>
                </a:rPr>
                <a:t>August - Bluefield Operations is set up  </a:t>
              </a:r>
            </a:p>
          </p:txBody>
        </p:sp>
        <p:pic>
          <p:nvPicPr>
            <p:cNvPr id="64" name="Picture 63">
              <a:extLst>
                <a:ext uri="{FF2B5EF4-FFF2-40B4-BE49-F238E27FC236}">
                  <a16:creationId xmlns:a16="http://schemas.microsoft.com/office/drawing/2014/main" id="{D376FF42-3CED-1ABC-566C-7168464E39B3}"/>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463759" y="2571889"/>
              <a:ext cx="890093" cy="249958"/>
            </a:xfrm>
            <a:prstGeom prst="roundRect">
              <a:avLst/>
            </a:prstGeom>
            <a:ln>
              <a:noFill/>
            </a:ln>
          </p:spPr>
        </p:pic>
      </p:grpSp>
      <p:grpSp>
        <p:nvGrpSpPr>
          <p:cNvPr id="9" name="Group 8">
            <a:extLst>
              <a:ext uri="{FF2B5EF4-FFF2-40B4-BE49-F238E27FC236}">
                <a16:creationId xmlns:a16="http://schemas.microsoft.com/office/drawing/2014/main" id="{80AC98BA-78B3-C930-1C5C-F6E2CD5D1E05}"/>
              </a:ext>
            </a:extLst>
          </p:cNvPr>
          <p:cNvGrpSpPr/>
          <p:nvPr/>
        </p:nvGrpSpPr>
        <p:grpSpPr>
          <a:xfrm>
            <a:off x="4044035" y="4259011"/>
            <a:ext cx="1116000" cy="1620000"/>
            <a:chOff x="4226651" y="4224313"/>
            <a:chExt cx="1116000" cy="1620000"/>
          </a:xfrm>
        </p:grpSpPr>
        <p:sp>
          <p:nvSpPr>
            <p:cNvPr id="54" name="Rectangle 53">
              <a:extLst>
                <a:ext uri="{FF2B5EF4-FFF2-40B4-BE49-F238E27FC236}">
                  <a16:creationId xmlns:a16="http://schemas.microsoft.com/office/drawing/2014/main" id="{F02A8A5E-4B36-FF64-2C24-90A9F4BE7A44}"/>
                </a:ext>
              </a:extLst>
            </p:cNvPr>
            <p:cNvSpPr/>
            <p:nvPr/>
          </p:nvSpPr>
          <p:spPr>
            <a:xfrm>
              <a:off x="4226651" y="4224313"/>
              <a:ext cx="1116000" cy="1620000"/>
            </a:xfrm>
            <a:prstGeom prst="rect">
              <a:avLst/>
            </a:prstGeom>
            <a:solidFill>
              <a:srgbClr val="EAF2F7"/>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108000" rIns="108000" bIns="108000" numCol="1" spcCol="38100" rtlCol="0" anchor="ctr">
              <a:noAutofit/>
            </a:bodyPr>
            <a:lstStyle/>
            <a:p>
              <a:endParaRPr lang="en-GB" sz="800">
                <a:solidFill>
                  <a:srgbClr val="1A4766"/>
                </a:solidFill>
                <a:latin typeface="Calibri" panose="020F0502020204030204" pitchFamily="34" charset="0"/>
                <a:cs typeface="Calibri" panose="020F0502020204030204" pitchFamily="34" charset="0"/>
              </a:endParaRPr>
            </a:p>
          </p:txBody>
        </p:sp>
        <p:pic>
          <p:nvPicPr>
            <p:cNvPr id="3074" name="Picture 8">
              <a:extLst>
                <a:ext uri="{FF2B5EF4-FFF2-40B4-BE49-F238E27FC236}">
                  <a16:creationId xmlns:a16="http://schemas.microsoft.com/office/drawing/2014/main" id="{A9222CAA-2FC6-D73D-0592-E88E7F447772}"/>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t="-4105"/>
            <a:stretch/>
          </p:blipFill>
          <p:spPr bwMode="auto">
            <a:xfrm>
              <a:off x="4427410" y="4436228"/>
              <a:ext cx="698863" cy="1238250"/>
            </a:xfrm>
            <a:prstGeom prst="roundRect">
              <a:avLst/>
            </a:prstGeom>
            <a:solidFill>
              <a:schemeClr val="accent5">
                <a:lumMod val="20000"/>
                <a:lumOff val="80000"/>
              </a:schemeClr>
            </a:solidFill>
            <a:ln w="9525">
              <a:noFill/>
              <a:miter lim="800000"/>
              <a:headEnd/>
              <a:tailEnd/>
            </a:ln>
          </p:spPr>
        </p:pic>
      </p:grpSp>
      <p:grpSp>
        <p:nvGrpSpPr>
          <p:cNvPr id="10" name="Group 9">
            <a:extLst>
              <a:ext uri="{FF2B5EF4-FFF2-40B4-BE49-F238E27FC236}">
                <a16:creationId xmlns:a16="http://schemas.microsoft.com/office/drawing/2014/main" id="{6D08CB7B-8F64-8894-CECB-257E0FD9BF71}"/>
              </a:ext>
            </a:extLst>
          </p:cNvPr>
          <p:cNvGrpSpPr/>
          <p:nvPr/>
        </p:nvGrpSpPr>
        <p:grpSpPr>
          <a:xfrm>
            <a:off x="6804141" y="4228195"/>
            <a:ext cx="1876248" cy="1671534"/>
            <a:chOff x="7035345" y="4224314"/>
            <a:chExt cx="1247714" cy="1416976"/>
          </a:xfrm>
        </p:grpSpPr>
        <p:sp>
          <p:nvSpPr>
            <p:cNvPr id="56" name="Rectangle 55">
              <a:extLst>
                <a:ext uri="{FF2B5EF4-FFF2-40B4-BE49-F238E27FC236}">
                  <a16:creationId xmlns:a16="http://schemas.microsoft.com/office/drawing/2014/main" id="{70A3A783-1617-76D5-7945-76D0B051D16C}"/>
                </a:ext>
              </a:extLst>
            </p:cNvPr>
            <p:cNvSpPr/>
            <p:nvPr/>
          </p:nvSpPr>
          <p:spPr>
            <a:xfrm>
              <a:off x="7035345" y="4224314"/>
              <a:ext cx="1247714" cy="1402299"/>
            </a:xfrm>
            <a:prstGeom prst="rect">
              <a:avLst/>
            </a:prstGeom>
            <a:solidFill>
              <a:srgbClr val="EAF2F7"/>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108000" rIns="108000" bIns="108000" numCol="1" spcCol="38100" rtlCol="0" anchor="t">
              <a:noAutofit/>
            </a:bodyPr>
            <a:lstStyle/>
            <a:p>
              <a:r>
                <a:rPr lang="en-GB" sz="800">
                  <a:solidFill>
                    <a:srgbClr val="1A4766"/>
                  </a:solidFill>
                  <a:latin typeface="Calibri" panose="020F0502020204030204" pitchFamily="34" charset="0"/>
                  <a:cs typeface="Calibri" panose="020F0502020204030204" pitchFamily="34" charset="0"/>
                </a:rPr>
                <a:t>May - Acquired 93MW solar and wind portfolio for £187m</a:t>
              </a:r>
            </a:p>
            <a:p>
              <a:endParaRPr lang="en-GB" sz="800">
                <a:solidFill>
                  <a:srgbClr val="1A4766"/>
                </a:solidFill>
                <a:latin typeface="Calibri" panose="020F0502020204030204" pitchFamily="34" charset="0"/>
                <a:cs typeface="Calibri" panose="020F0502020204030204" pitchFamily="34" charset="0"/>
              </a:endParaRPr>
            </a:p>
            <a:p>
              <a:r>
                <a:rPr lang="en-GB" sz="800">
                  <a:solidFill>
                    <a:srgbClr val="1A4766"/>
                  </a:solidFill>
                  <a:latin typeface="Calibri" panose="020F0502020204030204" pitchFamily="34" charset="0"/>
                  <a:cs typeface="Calibri" panose="020F0502020204030204" pitchFamily="34" charset="0"/>
                </a:rPr>
                <a:t>July - Raised combined £150m through equity issuance</a:t>
              </a:r>
            </a:p>
            <a:p>
              <a:endParaRPr lang="en-GB" sz="800">
                <a:solidFill>
                  <a:srgbClr val="1A4766"/>
                </a:solidFill>
                <a:latin typeface="Calibri" panose="020F0502020204030204" pitchFamily="34" charset="0"/>
                <a:cs typeface="Calibri" panose="020F0502020204030204" pitchFamily="34" charset="0"/>
              </a:endParaRPr>
            </a:p>
            <a:p>
              <a:r>
                <a:rPr lang="en-GB" sz="800">
                  <a:solidFill>
                    <a:srgbClr val="1A4766"/>
                  </a:solidFill>
                  <a:latin typeface="Calibri" panose="020F0502020204030204" pitchFamily="34" charset="0"/>
                  <a:cs typeface="Calibri" panose="020F0502020204030204" pitchFamily="34" charset="0"/>
                </a:rPr>
                <a:t>Promoted to the FTSE 250 index</a:t>
              </a:r>
            </a:p>
            <a:p>
              <a:endParaRPr lang="en-GB" sz="800">
                <a:solidFill>
                  <a:srgbClr val="1A4766"/>
                </a:solidFill>
                <a:latin typeface="Calibri" panose="020F0502020204030204" pitchFamily="34" charset="0"/>
                <a:cs typeface="Calibri" panose="020F0502020204030204" pitchFamily="34" charset="0"/>
              </a:endParaRPr>
            </a:p>
            <a:p>
              <a:endParaRPr lang="en-GB" sz="800">
                <a:solidFill>
                  <a:srgbClr val="1A4766"/>
                </a:solidFill>
                <a:latin typeface="Calibri" panose="020F0502020204030204" pitchFamily="34" charset="0"/>
                <a:cs typeface="Calibri" panose="020F0502020204030204" pitchFamily="34" charset="0"/>
              </a:endParaRPr>
            </a:p>
            <a:p>
              <a:endParaRPr lang="en-GB" sz="800">
                <a:solidFill>
                  <a:srgbClr val="1A4766"/>
                </a:solidFill>
                <a:latin typeface="Calibri" panose="020F0502020204030204" pitchFamily="34" charset="0"/>
                <a:cs typeface="Calibri" panose="020F0502020204030204" pitchFamily="34" charset="0"/>
              </a:endParaRPr>
            </a:p>
            <a:p>
              <a:endParaRPr lang="en-GB" sz="800">
                <a:solidFill>
                  <a:srgbClr val="1A4766"/>
                </a:solidFill>
                <a:latin typeface="Calibri" panose="020F0502020204030204" pitchFamily="34" charset="0"/>
                <a:cs typeface="Calibri" panose="020F0502020204030204" pitchFamily="34" charset="0"/>
              </a:endParaRPr>
            </a:p>
          </p:txBody>
        </p:sp>
        <p:pic>
          <p:nvPicPr>
            <p:cNvPr id="3077" name="Picture 8">
              <a:extLst>
                <a:ext uri="{FF2B5EF4-FFF2-40B4-BE49-F238E27FC236}">
                  <a16:creationId xmlns:a16="http://schemas.microsoft.com/office/drawing/2014/main" id="{7EC4E1EC-F19E-9FC2-D542-442331D8C78C}"/>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7526899" y="5078493"/>
              <a:ext cx="264606" cy="56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6">
            <a:extLst>
              <a:ext uri="{FF2B5EF4-FFF2-40B4-BE49-F238E27FC236}">
                <a16:creationId xmlns:a16="http://schemas.microsoft.com/office/drawing/2014/main" id="{4EC111F0-120B-0687-08EE-371C5BF92776}"/>
              </a:ext>
            </a:extLst>
          </p:cNvPr>
          <p:cNvGrpSpPr/>
          <p:nvPr/>
        </p:nvGrpSpPr>
        <p:grpSpPr>
          <a:xfrm>
            <a:off x="4784649" y="1439660"/>
            <a:ext cx="1116000" cy="1620000"/>
            <a:chOff x="4721619" y="1347101"/>
            <a:chExt cx="1116000" cy="1620000"/>
          </a:xfrm>
        </p:grpSpPr>
        <p:sp>
          <p:nvSpPr>
            <p:cNvPr id="57" name="Rectangle 56">
              <a:extLst>
                <a:ext uri="{FF2B5EF4-FFF2-40B4-BE49-F238E27FC236}">
                  <a16:creationId xmlns:a16="http://schemas.microsoft.com/office/drawing/2014/main" id="{D57C7B4C-7DEF-F82C-C107-3715222FD30E}"/>
                </a:ext>
              </a:extLst>
            </p:cNvPr>
            <p:cNvSpPr/>
            <p:nvPr/>
          </p:nvSpPr>
          <p:spPr>
            <a:xfrm>
              <a:off x="4721619" y="1347101"/>
              <a:ext cx="1116000" cy="1620000"/>
            </a:xfrm>
            <a:prstGeom prst="rect">
              <a:avLst/>
            </a:prstGeom>
            <a:solidFill>
              <a:srgbClr val="EAF2F7"/>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108000" rIns="108000" bIns="108000" numCol="1" spcCol="38100" rtlCol="0" anchor="ctr">
              <a:noAutofit/>
            </a:bodyPr>
            <a:lstStyle/>
            <a:p>
              <a:pPr marL="171450" indent="-171450">
                <a:buFont typeface="Arial" panose="020B0604020202020204" pitchFamily="34" charset="0"/>
                <a:buChar char="•"/>
              </a:pPr>
              <a:endParaRPr lang="en-GB" sz="800">
                <a:solidFill>
                  <a:srgbClr val="1A4766"/>
                </a:solidFill>
                <a:latin typeface="IBM Plex Sans" panose="020B0503050203000203" pitchFamily="34" charset="0"/>
              </a:endParaRPr>
            </a:p>
          </p:txBody>
        </p:sp>
        <p:pic>
          <p:nvPicPr>
            <p:cNvPr id="3079" name="Picture 8">
              <a:extLst>
                <a:ext uri="{FF2B5EF4-FFF2-40B4-BE49-F238E27FC236}">
                  <a16:creationId xmlns:a16="http://schemas.microsoft.com/office/drawing/2014/main" id="{280E5519-5885-283D-73E4-ABCE555C02FB}"/>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4834449" y="1537976"/>
              <a:ext cx="89034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0" name="Rectangle 59">
            <a:extLst>
              <a:ext uri="{FF2B5EF4-FFF2-40B4-BE49-F238E27FC236}">
                <a16:creationId xmlns:a16="http://schemas.microsoft.com/office/drawing/2014/main" id="{82AC9DDB-D520-DF17-BEC2-0772364F4714}"/>
              </a:ext>
            </a:extLst>
          </p:cNvPr>
          <p:cNvSpPr/>
          <p:nvPr/>
        </p:nvSpPr>
        <p:spPr>
          <a:xfrm>
            <a:off x="1262438" y="4259011"/>
            <a:ext cx="1116000" cy="1620000"/>
          </a:xfrm>
          <a:prstGeom prst="rect">
            <a:avLst/>
          </a:prstGeom>
          <a:solidFill>
            <a:srgbClr val="EAF2F7"/>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108000" rIns="108000" bIns="108000" numCol="1" spcCol="38100" rtlCol="0" anchor="t">
            <a:noAutofit/>
          </a:bodyPr>
          <a:lstStyle/>
          <a:p>
            <a:r>
              <a:rPr lang="en-GB" sz="800">
                <a:solidFill>
                  <a:srgbClr val="1A4766"/>
                </a:solidFill>
                <a:latin typeface="Calibri" panose="020F0502020204030204" pitchFamily="34" charset="0"/>
                <a:cs typeface="Calibri" panose="020F0502020204030204" pitchFamily="34" charset="0"/>
              </a:rPr>
              <a:t>June - Utilised a £50 million revolving credit facility arranged with Royal Bank of Scotland  </a:t>
            </a:r>
          </a:p>
        </p:txBody>
      </p:sp>
      <p:sp>
        <p:nvSpPr>
          <p:cNvPr id="12" name="Rectangle 11">
            <a:extLst>
              <a:ext uri="{FF2B5EF4-FFF2-40B4-BE49-F238E27FC236}">
                <a16:creationId xmlns:a16="http://schemas.microsoft.com/office/drawing/2014/main" id="{6C6BD427-8D34-DFB2-C865-DFC4FD83E546}"/>
              </a:ext>
            </a:extLst>
          </p:cNvPr>
          <p:cNvSpPr/>
          <p:nvPr/>
        </p:nvSpPr>
        <p:spPr>
          <a:xfrm rot="10800000">
            <a:off x="374119" y="654666"/>
            <a:ext cx="45719" cy="545498"/>
          </a:xfrm>
          <a:prstGeom prst="rect">
            <a:avLst/>
          </a:prstGeom>
          <a:gradFill>
            <a:gsLst>
              <a:gs pos="0">
                <a:schemeClr val="bg1"/>
              </a:gs>
              <a:gs pos="100000">
                <a:srgbClr val="EDB525"/>
              </a:gs>
            </a:gsLst>
            <a:lin ang="5400000" scaled="1"/>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lang="en-US" sz="1200" b="1">
              <a:solidFill>
                <a:schemeClr val="bg1"/>
              </a:solidFill>
              <a:latin typeface="IBM Plex Sans" panose="020B0503050203000203" pitchFamily="34" charset="0"/>
            </a:endParaRPr>
          </a:p>
        </p:txBody>
      </p:sp>
      <p:grpSp>
        <p:nvGrpSpPr>
          <p:cNvPr id="69" name="Group 68">
            <a:extLst>
              <a:ext uri="{FF2B5EF4-FFF2-40B4-BE49-F238E27FC236}">
                <a16:creationId xmlns:a16="http://schemas.microsoft.com/office/drawing/2014/main" id="{C712C464-2B74-4895-E4B6-12E5BEB697FE}"/>
              </a:ext>
            </a:extLst>
          </p:cNvPr>
          <p:cNvGrpSpPr/>
          <p:nvPr/>
        </p:nvGrpSpPr>
        <p:grpSpPr>
          <a:xfrm>
            <a:off x="544406" y="3219953"/>
            <a:ext cx="7865983" cy="900171"/>
            <a:chOff x="544406" y="3198437"/>
            <a:chExt cx="7865983" cy="900171"/>
          </a:xfrm>
        </p:grpSpPr>
        <p:cxnSp>
          <p:nvCxnSpPr>
            <p:cNvPr id="16" name="Straight Connector 15">
              <a:extLst>
                <a:ext uri="{FF2B5EF4-FFF2-40B4-BE49-F238E27FC236}">
                  <a16:creationId xmlns:a16="http://schemas.microsoft.com/office/drawing/2014/main" id="{77A50026-82D1-5D48-C7C5-B4507CD958AA}"/>
                </a:ext>
              </a:extLst>
            </p:cNvPr>
            <p:cNvCxnSpPr>
              <a:cxnSpLocks/>
            </p:cNvCxnSpPr>
            <p:nvPr/>
          </p:nvCxnSpPr>
          <p:spPr>
            <a:xfrm>
              <a:off x="544406" y="3649238"/>
              <a:ext cx="7489885" cy="0"/>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67" name="Oval 66">
              <a:extLst>
                <a:ext uri="{FF2B5EF4-FFF2-40B4-BE49-F238E27FC236}">
                  <a16:creationId xmlns:a16="http://schemas.microsoft.com/office/drawing/2014/main" id="{3C4CD884-6361-5D63-230D-A486109EC1BF}"/>
                </a:ext>
              </a:extLst>
            </p:cNvPr>
            <p:cNvSpPr>
              <a:spLocks/>
            </p:cNvSpPr>
            <p:nvPr/>
          </p:nvSpPr>
          <p:spPr>
            <a:xfrm>
              <a:off x="7260515" y="3482185"/>
              <a:ext cx="343729" cy="343729"/>
            </a:xfrm>
            <a:prstGeom prst="ellipse">
              <a:avLst/>
            </a:prstGeom>
            <a:solidFill>
              <a:schemeClr val="bg1"/>
            </a:solidFill>
            <a:ln w="12700" cap="flat">
              <a:solidFill>
                <a:srgbClr val="1A4766"/>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lang="en-US" sz="1200" b="1">
                <a:solidFill>
                  <a:schemeClr val="bg1"/>
                </a:solidFill>
                <a:latin typeface="IBM Plex Sans" panose="020B0503050203000203" pitchFamily="34" charset="0"/>
              </a:endParaRPr>
            </a:p>
          </p:txBody>
        </p:sp>
        <p:sp>
          <p:nvSpPr>
            <p:cNvPr id="66" name="Oval 65">
              <a:extLst>
                <a:ext uri="{FF2B5EF4-FFF2-40B4-BE49-F238E27FC236}">
                  <a16:creationId xmlns:a16="http://schemas.microsoft.com/office/drawing/2014/main" id="{CDDC959E-34D7-6757-61B4-30D0AD0C7C36}"/>
                </a:ext>
              </a:extLst>
            </p:cNvPr>
            <p:cNvSpPr>
              <a:spLocks/>
            </p:cNvSpPr>
            <p:nvPr/>
          </p:nvSpPr>
          <p:spPr>
            <a:xfrm>
              <a:off x="5160035" y="3477373"/>
              <a:ext cx="343729" cy="343729"/>
            </a:xfrm>
            <a:prstGeom prst="ellipse">
              <a:avLst/>
            </a:prstGeom>
            <a:solidFill>
              <a:schemeClr val="bg1"/>
            </a:solidFill>
            <a:ln w="12700" cap="flat">
              <a:solidFill>
                <a:srgbClr val="1A4766"/>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lang="en-US" sz="1200" b="1">
                <a:solidFill>
                  <a:schemeClr val="bg1"/>
                </a:solidFill>
                <a:latin typeface="IBM Plex Sans" panose="020B0503050203000203" pitchFamily="34" charset="0"/>
              </a:endParaRPr>
            </a:p>
          </p:txBody>
        </p:sp>
        <p:sp>
          <p:nvSpPr>
            <p:cNvPr id="65" name="Oval 64">
              <a:extLst>
                <a:ext uri="{FF2B5EF4-FFF2-40B4-BE49-F238E27FC236}">
                  <a16:creationId xmlns:a16="http://schemas.microsoft.com/office/drawing/2014/main" id="{DC169064-5F85-FED1-CFE2-783D4160BCFC}"/>
                </a:ext>
              </a:extLst>
            </p:cNvPr>
            <p:cNvSpPr>
              <a:spLocks/>
            </p:cNvSpPr>
            <p:nvPr/>
          </p:nvSpPr>
          <p:spPr>
            <a:xfrm>
              <a:off x="4460767" y="3481437"/>
              <a:ext cx="343729" cy="343729"/>
            </a:xfrm>
            <a:prstGeom prst="ellipse">
              <a:avLst/>
            </a:prstGeom>
            <a:solidFill>
              <a:schemeClr val="bg1"/>
            </a:solidFill>
            <a:ln w="12700" cap="flat">
              <a:solidFill>
                <a:srgbClr val="1A4766"/>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lang="en-US" sz="1200" b="1">
                <a:solidFill>
                  <a:schemeClr val="bg1"/>
                </a:solidFill>
                <a:latin typeface="IBM Plex Sans" panose="020B0503050203000203" pitchFamily="34" charset="0"/>
              </a:endParaRPr>
            </a:p>
          </p:txBody>
        </p:sp>
        <p:sp>
          <p:nvSpPr>
            <p:cNvPr id="36" name="Rectangle 35">
              <a:extLst>
                <a:ext uri="{FF2B5EF4-FFF2-40B4-BE49-F238E27FC236}">
                  <a16:creationId xmlns:a16="http://schemas.microsoft.com/office/drawing/2014/main" id="{139BF9D9-0379-2273-05C5-B780B62BB681}"/>
                </a:ext>
              </a:extLst>
            </p:cNvPr>
            <p:cNvSpPr/>
            <p:nvPr/>
          </p:nvSpPr>
          <p:spPr>
            <a:xfrm>
              <a:off x="654682" y="3198437"/>
              <a:ext cx="900000" cy="273529"/>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GB" sz="1000">
                  <a:solidFill>
                    <a:srgbClr val="1A4766"/>
                  </a:solidFill>
                  <a:latin typeface="Calibri" panose="020F0502020204030204" pitchFamily="34" charset="0"/>
                  <a:cs typeface="Calibri" panose="020F0502020204030204" pitchFamily="34" charset="0"/>
                </a:rPr>
                <a:t>IPO - 2013</a:t>
              </a:r>
            </a:p>
          </p:txBody>
        </p:sp>
        <p:sp>
          <p:nvSpPr>
            <p:cNvPr id="41" name="Rectangle 40">
              <a:extLst>
                <a:ext uri="{FF2B5EF4-FFF2-40B4-BE49-F238E27FC236}">
                  <a16:creationId xmlns:a16="http://schemas.microsoft.com/office/drawing/2014/main" id="{C427C0AF-2302-A395-C866-3ED55EC94E8C}"/>
                </a:ext>
              </a:extLst>
            </p:cNvPr>
            <p:cNvSpPr/>
            <p:nvPr/>
          </p:nvSpPr>
          <p:spPr>
            <a:xfrm>
              <a:off x="2223007" y="3198437"/>
              <a:ext cx="576000" cy="273529"/>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GB" sz="1000">
                  <a:solidFill>
                    <a:srgbClr val="1A4766"/>
                  </a:solidFill>
                  <a:latin typeface="Calibri" panose="020F0502020204030204" pitchFamily="34" charset="0"/>
                  <a:cs typeface="Calibri" panose="020F0502020204030204" pitchFamily="34" charset="0"/>
                </a:rPr>
                <a:t>2015</a:t>
              </a:r>
            </a:p>
          </p:txBody>
        </p:sp>
        <p:sp>
          <p:nvSpPr>
            <p:cNvPr id="44" name="Rectangle 43">
              <a:extLst>
                <a:ext uri="{FF2B5EF4-FFF2-40B4-BE49-F238E27FC236}">
                  <a16:creationId xmlns:a16="http://schemas.microsoft.com/office/drawing/2014/main" id="{7AA0FCEA-5273-EAA1-A73E-58AD13C098BB}"/>
                </a:ext>
              </a:extLst>
            </p:cNvPr>
            <p:cNvSpPr/>
            <p:nvPr/>
          </p:nvSpPr>
          <p:spPr>
            <a:xfrm>
              <a:off x="2936038" y="3825079"/>
              <a:ext cx="576000" cy="273529"/>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GB" sz="1000">
                  <a:solidFill>
                    <a:srgbClr val="1A4766"/>
                  </a:solidFill>
                  <a:latin typeface="Calibri" panose="020F0502020204030204" pitchFamily="34" charset="0"/>
                  <a:cs typeface="Calibri" panose="020F0502020204030204" pitchFamily="34" charset="0"/>
                </a:rPr>
                <a:t>2016</a:t>
              </a:r>
            </a:p>
          </p:txBody>
        </p:sp>
        <p:sp>
          <p:nvSpPr>
            <p:cNvPr id="47" name="Rectangle 46">
              <a:extLst>
                <a:ext uri="{FF2B5EF4-FFF2-40B4-BE49-F238E27FC236}">
                  <a16:creationId xmlns:a16="http://schemas.microsoft.com/office/drawing/2014/main" id="{31D28073-0DA6-E468-5C3A-32230BB66DE0}"/>
                </a:ext>
              </a:extLst>
            </p:cNvPr>
            <p:cNvSpPr/>
            <p:nvPr/>
          </p:nvSpPr>
          <p:spPr>
            <a:xfrm>
              <a:off x="4344631" y="3825079"/>
              <a:ext cx="576000" cy="273529"/>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GB" sz="1000">
                  <a:solidFill>
                    <a:srgbClr val="1A4766"/>
                  </a:solidFill>
                  <a:latin typeface="Calibri" panose="020F0502020204030204" pitchFamily="34" charset="0"/>
                  <a:cs typeface="Calibri" panose="020F0502020204030204" pitchFamily="34" charset="0"/>
                </a:rPr>
                <a:t>2018</a:t>
              </a:r>
            </a:p>
          </p:txBody>
        </p:sp>
        <p:sp>
          <p:nvSpPr>
            <p:cNvPr id="48" name="Rectangle 47">
              <a:extLst>
                <a:ext uri="{FF2B5EF4-FFF2-40B4-BE49-F238E27FC236}">
                  <a16:creationId xmlns:a16="http://schemas.microsoft.com/office/drawing/2014/main" id="{E0A19108-E74C-4642-8E30-3A8734DB669C}"/>
                </a:ext>
              </a:extLst>
            </p:cNvPr>
            <p:cNvSpPr/>
            <p:nvPr/>
          </p:nvSpPr>
          <p:spPr>
            <a:xfrm>
              <a:off x="3631608" y="3198437"/>
              <a:ext cx="576000" cy="273529"/>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GB" sz="1000">
                  <a:solidFill>
                    <a:srgbClr val="1A4766"/>
                  </a:solidFill>
                  <a:latin typeface="Calibri" panose="020F0502020204030204" pitchFamily="34" charset="0"/>
                  <a:cs typeface="Calibri" panose="020F0502020204030204" pitchFamily="34" charset="0"/>
                </a:rPr>
                <a:t>2017</a:t>
              </a:r>
            </a:p>
          </p:txBody>
        </p:sp>
        <p:sp>
          <p:nvSpPr>
            <p:cNvPr id="49" name="Rectangle 48">
              <a:extLst>
                <a:ext uri="{FF2B5EF4-FFF2-40B4-BE49-F238E27FC236}">
                  <a16:creationId xmlns:a16="http://schemas.microsoft.com/office/drawing/2014/main" id="{00F4285D-EC21-6F96-1E2A-EBA5313E4B97}"/>
                </a:ext>
              </a:extLst>
            </p:cNvPr>
            <p:cNvSpPr/>
            <p:nvPr/>
          </p:nvSpPr>
          <p:spPr>
            <a:xfrm>
              <a:off x="5054649" y="3198437"/>
              <a:ext cx="576000" cy="273529"/>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GB" sz="1000">
                  <a:solidFill>
                    <a:srgbClr val="1A4766"/>
                  </a:solidFill>
                  <a:latin typeface="Calibri" panose="020F0502020204030204" pitchFamily="34" charset="0"/>
                  <a:cs typeface="Calibri" panose="020F0502020204030204" pitchFamily="34" charset="0"/>
                </a:rPr>
                <a:t>2019</a:t>
              </a:r>
            </a:p>
          </p:txBody>
        </p:sp>
        <p:sp>
          <p:nvSpPr>
            <p:cNvPr id="50" name="Rectangle 49">
              <a:extLst>
                <a:ext uri="{FF2B5EF4-FFF2-40B4-BE49-F238E27FC236}">
                  <a16:creationId xmlns:a16="http://schemas.microsoft.com/office/drawing/2014/main" id="{65743FE1-2374-497F-7BDA-7DE9F7D1A4E6}"/>
                </a:ext>
              </a:extLst>
            </p:cNvPr>
            <p:cNvSpPr/>
            <p:nvPr/>
          </p:nvSpPr>
          <p:spPr>
            <a:xfrm>
              <a:off x="5735779" y="3825079"/>
              <a:ext cx="576000" cy="273529"/>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GB" sz="1000">
                  <a:solidFill>
                    <a:srgbClr val="1A4766"/>
                  </a:solidFill>
                  <a:latin typeface="Calibri" panose="020F0502020204030204" pitchFamily="34" charset="0"/>
                  <a:cs typeface="Calibri" panose="020F0502020204030204" pitchFamily="34" charset="0"/>
                </a:rPr>
                <a:t>2020</a:t>
              </a:r>
            </a:p>
          </p:txBody>
        </p:sp>
        <p:sp>
          <p:nvSpPr>
            <p:cNvPr id="51" name="Rectangle 50">
              <a:extLst>
                <a:ext uri="{FF2B5EF4-FFF2-40B4-BE49-F238E27FC236}">
                  <a16:creationId xmlns:a16="http://schemas.microsoft.com/office/drawing/2014/main" id="{815C507E-41DB-0587-6549-EED04015B4D8}"/>
                </a:ext>
              </a:extLst>
            </p:cNvPr>
            <p:cNvSpPr/>
            <p:nvPr/>
          </p:nvSpPr>
          <p:spPr>
            <a:xfrm>
              <a:off x="6444519" y="3198437"/>
              <a:ext cx="576000" cy="273529"/>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GB" sz="1000">
                  <a:solidFill>
                    <a:srgbClr val="1A4766"/>
                  </a:solidFill>
                  <a:latin typeface="Calibri" panose="020F0502020204030204" pitchFamily="34" charset="0"/>
                  <a:cs typeface="Calibri" panose="020F0502020204030204" pitchFamily="34" charset="0"/>
                </a:rPr>
                <a:t>2021</a:t>
              </a:r>
            </a:p>
          </p:txBody>
        </p:sp>
        <p:sp>
          <p:nvSpPr>
            <p:cNvPr id="52" name="Rectangle 51">
              <a:extLst>
                <a:ext uri="{FF2B5EF4-FFF2-40B4-BE49-F238E27FC236}">
                  <a16:creationId xmlns:a16="http://schemas.microsoft.com/office/drawing/2014/main" id="{A3C3D92D-5EDA-DAE2-FAAC-BA61F4B44CB2}"/>
                </a:ext>
              </a:extLst>
            </p:cNvPr>
            <p:cNvSpPr/>
            <p:nvPr/>
          </p:nvSpPr>
          <p:spPr>
            <a:xfrm>
              <a:off x="7143150" y="3825079"/>
              <a:ext cx="576000" cy="273529"/>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GB" sz="1000">
                  <a:solidFill>
                    <a:srgbClr val="1A4766"/>
                  </a:solidFill>
                  <a:latin typeface="Calibri" panose="020F0502020204030204" pitchFamily="34" charset="0"/>
                  <a:cs typeface="Calibri" panose="020F0502020204030204" pitchFamily="34" charset="0"/>
                </a:rPr>
                <a:t>2022</a:t>
              </a:r>
            </a:p>
          </p:txBody>
        </p:sp>
        <p:sp>
          <p:nvSpPr>
            <p:cNvPr id="53" name="Rectangle 52">
              <a:extLst>
                <a:ext uri="{FF2B5EF4-FFF2-40B4-BE49-F238E27FC236}">
                  <a16:creationId xmlns:a16="http://schemas.microsoft.com/office/drawing/2014/main" id="{C40BB088-4134-134D-F3FC-FD41571B39EF}"/>
                </a:ext>
              </a:extLst>
            </p:cNvPr>
            <p:cNvSpPr/>
            <p:nvPr/>
          </p:nvSpPr>
          <p:spPr>
            <a:xfrm>
              <a:off x="7834389" y="3198437"/>
              <a:ext cx="576000" cy="273529"/>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GB" sz="1000">
                  <a:solidFill>
                    <a:srgbClr val="1A4766"/>
                  </a:solidFill>
                  <a:latin typeface="Calibri" panose="020F0502020204030204" pitchFamily="34" charset="0"/>
                  <a:cs typeface="Calibri" panose="020F0502020204030204" pitchFamily="34" charset="0"/>
                </a:rPr>
                <a:t>2023</a:t>
              </a:r>
            </a:p>
          </p:txBody>
        </p:sp>
        <p:sp>
          <p:nvSpPr>
            <p:cNvPr id="61" name="Rectangle 60">
              <a:extLst>
                <a:ext uri="{FF2B5EF4-FFF2-40B4-BE49-F238E27FC236}">
                  <a16:creationId xmlns:a16="http://schemas.microsoft.com/office/drawing/2014/main" id="{FAEE8BCF-C922-423A-200D-E56EB99BB75B}"/>
                </a:ext>
              </a:extLst>
            </p:cNvPr>
            <p:cNvSpPr/>
            <p:nvPr/>
          </p:nvSpPr>
          <p:spPr>
            <a:xfrm>
              <a:off x="1527437" y="3825079"/>
              <a:ext cx="576000" cy="273529"/>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GB" sz="1000">
                  <a:solidFill>
                    <a:srgbClr val="1A4766"/>
                  </a:solidFill>
                  <a:latin typeface="Calibri" panose="020F0502020204030204" pitchFamily="34" charset="0"/>
                  <a:cs typeface="Calibri" panose="020F0502020204030204" pitchFamily="34" charset="0"/>
                </a:rPr>
                <a:t>2014</a:t>
              </a:r>
            </a:p>
          </p:txBody>
        </p:sp>
        <p:sp>
          <p:nvSpPr>
            <p:cNvPr id="20" name="Oval 19">
              <a:extLst>
                <a:ext uri="{FF2B5EF4-FFF2-40B4-BE49-F238E27FC236}">
                  <a16:creationId xmlns:a16="http://schemas.microsoft.com/office/drawing/2014/main" id="{577D2A74-42E8-3026-0A07-A4B152AB71BF}"/>
                </a:ext>
              </a:extLst>
            </p:cNvPr>
            <p:cNvSpPr>
              <a:spLocks/>
            </p:cNvSpPr>
            <p:nvPr/>
          </p:nvSpPr>
          <p:spPr>
            <a:xfrm>
              <a:off x="1012406" y="3559238"/>
              <a:ext cx="180000" cy="180000"/>
            </a:xfrm>
            <a:prstGeom prst="ellipse">
              <a:avLst/>
            </a:prstGeom>
            <a:solidFill>
              <a:srgbClr val="C2CDD3"/>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lang="en-US" sz="1200" b="1">
                <a:solidFill>
                  <a:schemeClr val="bg1"/>
                </a:solidFill>
                <a:latin typeface="IBM Plex Sans" panose="020B0503050203000203" pitchFamily="34" charset="0"/>
              </a:endParaRPr>
            </a:p>
          </p:txBody>
        </p:sp>
        <p:sp>
          <p:nvSpPr>
            <p:cNvPr id="21" name="Oval 20">
              <a:extLst>
                <a:ext uri="{FF2B5EF4-FFF2-40B4-BE49-F238E27FC236}">
                  <a16:creationId xmlns:a16="http://schemas.microsoft.com/office/drawing/2014/main" id="{6266EDCF-42FC-B8F1-8084-D32A09213A30}"/>
                </a:ext>
              </a:extLst>
            </p:cNvPr>
            <p:cNvSpPr>
              <a:spLocks/>
            </p:cNvSpPr>
            <p:nvPr/>
          </p:nvSpPr>
          <p:spPr>
            <a:xfrm>
              <a:off x="1725437" y="3559238"/>
              <a:ext cx="180000" cy="180000"/>
            </a:xfrm>
            <a:prstGeom prst="ellipse">
              <a:avLst/>
            </a:prstGeom>
            <a:solidFill>
              <a:srgbClr val="C2CDD3"/>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lang="en-US" sz="1200" b="1">
                <a:solidFill>
                  <a:schemeClr val="bg1"/>
                </a:solidFill>
                <a:latin typeface="IBM Plex Sans" panose="020B0503050203000203" pitchFamily="34" charset="0"/>
              </a:endParaRPr>
            </a:p>
          </p:txBody>
        </p:sp>
        <p:sp>
          <p:nvSpPr>
            <p:cNvPr id="22" name="Oval 21">
              <a:extLst>
                <a:ext uri="{FF2B5EF4-FFF2-40B4-BE49-F238E27FC236}">
                  <a16:creationId xmlns:a16="http://schemas.microsoft.com/office/drawing/2014/main" id="{BFB4243F-8BF2-17C0-7CE2-EDD8F25E2740}"/>
                </a:ext>
              </a:extLst>
            </p:cNvPr>
            <p:cNvSpPr>
              <a:spLocks/>
            </p:cNvSpPr>
            <p:nvPr/>
          </p:nvSpPr>
          <p:spPr>
            <a:xfrm>
              <a:off x="2421007" y="3559238"/>
              <a:ext cx="180000" cy="180000"/>
            </a:xfrm>
            <a:prstGeom prst="ellipse">
              <a:avLst/>
            </a:prstGeom>
            <a:solidFill>
              <a:srgbClr val="C2CDD3"/>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lang="en-US" sz="1200" b="1">
                <a:solidFill>
                  <a:schemeClr val="bg1"/>
                </a:solidFill>
                <a:latin typeface="IBM Plex Sans" panose="020B0503050203000203" pitchFamily="34" charset="0"/>
              </a:endParaRPr>
            </a:p>
          </p:txBody>
        </p:sp>
        <p:sp>
          <p:nvSpPr>
            <p:cNvPr id="24" name="Oval 23">
              <a:extLst>
                <a:ext uri="{FF2B5EF4-FFF2-40B4-BE49-F238E27FC236}">
                  <a16:creationId xmlns:a16="http://schemas.microsoft.com/office/drawing/2014/main" id="{5963137C-5648-59D5-9E39-21F671F78BD5}"/>
                </a:ext>
              </a:extLst>
            </p:cNvPr>
            <p:cNvSpPr>
              <a:spLocks/>
            </p:cNvSpPr>
            <p:nvPr/>
          </p:nvSpPr>
          <p:spPr>
            <a:xfrm>
              <a:off x="3134038" y="3559238"/>
              <a:ext cx="180000" cy="180000"/>
            </a:xfrm>
            <a:prstGeom prst="ellipse">
              <a:avLst/>
            </a:prstGeom>
            <a:solidFill>
              <a:srgbClr val="C2CDD3"/>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lang="en-US" sz="1200" b="1">
                <a:solidFill>
                  <a:schemeClr val="bg1"/>
                </a:solidFill>
                <a:latin typeface="IBM Plex Sans" panose="020B0503050203000203" pitchFamily="34" charset="0"/>
              </a:endParaRPr>
            </a:p>
          </p:txBody>
        </p:sp>
        <p:sp>
          <p:nvSpPr>
            <p:cNvPr id="25" name="Oval 24">
              <a:extLst>
                <a:ext uri="{FF2B5EF4-FFF2-40B4-BE49-F238E27FC236}">
                  <a16:creationId xmlns:a16="http://schemas.microsoft.com/office/drawing/2014/main" id="{5ED55D9B-E104-46A5-96E4-FE14E0A3AD9F}"/>
                </a:ext>
              </a:extLst>
            </p:cNvPr>
            <p:cNvSpPr>
              <a:spLocks/>
            </p:cNvSpPr>
            <p:nvPr/>
          </p:nvSpPr>
          <p:spPr>
            <a:xfrm>
              <a:off x="3829608" y="3559238"/>
              <a:ext cx="180000" cy="180000"/>
            </a:xfrm>
            <a:prstGeom prst="ellipse">
              <a:avLst/>
            </a:prstGeom>
            <a:solidFill>
              <a:srgbClr val="C2CDD3"/>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lang="en-US" sz="1200" b="1">
                <a:solidFill>
                  <a:schemeClr val="bg1"/>
                </a:solidFill>
                <a:latin typeface="IBM Plex Sans" panose="020B0503050203000203" pitchFamily="34" charset="0"/>
              </a:endParaRPr>
            </a:p>
          </p:txBody>
        </p:sp>
        <p:sp>
          <p:nvSpPr>
            <p:cNvPr id="27" name="Oval 26">
              <a:extLst>
                <a:ext uri="{FF2B5EF4-FFF2-40B4-BE49-F238E27FC236}">
                  <a16:creationId xmlns:a16="http://schemas.microsoft.com/office/drawing/2014/main" id="{E1C5C36C-3723-0110-9BCD-2C084AC6FEC8}"/>
                </a:ext>
              </a:extLst>
            </p:cNvPr>
            <p:cNvSpPr>
              <a:spLocks/>
            </p:cNvSpPr>
            <p:nvPr/>
          </p:nvSpPr>
          <p:spPr>
            <a:xfrm>
              <a:off x="4542639" y="3564487"/>
              <a:ext cx="180000" cy="180000"/>
            </a:xfrm>
            <a:prstGeom prst="ellipse">
              <a:avLst/>
            </a:prstGeom>
            <a:solidFill>
              <a:srgbClr val="DAC34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lang="en-US" sz="1200" b="1">
                <a:solidFill>
                  <a:schemeClr val="bg1"/>
                </a:solidFill>
                <a:latin typeface="IBM Plex Sans" panose="020B0503050203000203" pitchFamily="34" charset="0"/>
              </a:endParaRPr>
            </a:p>
          </p:txBody>
        </p:sp>
        <p:sp>
          <p:nvSpPr>
            <p:cNvPr id="34" name="Oval 33">
              <a:extLst>
                <a:ext uri="{FF2B5EF4-FFF2-40B4-BE49-F238E27FC236}">
                  <a16:creationId xmlns:a16="http://schemas.microsoft.com/office/drawing/2014/main" id="{587D1FED-7442-1670-B75F-3EB2EFC43384}"/>
                </a:ext>
              </a:extLst>
            </p:cNvPr>
            <p:cNvSpPr>
              <a:spLocks/>
            </p:cNvSpPr>
            <p:nvPr/>
          </p:nvSpPr>
          <p:spPr>
            <a:xfrm>
              <a:off x="5238209" y="3559238"/>
              <a:ext cx="180000" cy="180000"/>
            </a:xfrm>
            <a:prstGeom prst="ellipse">
              <a:avLst/>
            </a:prstGeom>
            <a:solidFill>
              <a:srgbClr val="DAC34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lang="en-US" sz="1200" b="1">
                <a:solidFill>
                  <a:schemeClr val="bg1"/>
                </a:solidFill>
                <a:latin typeface="IBM Plex Sans" panose="020B0503050203000203" pitchFamily="34" charset="0"/>
              </a:endParaRPr>
            </a:p>
          </p:txBody>
        </p:sp>
        <p:sp>
          <p:nvSpPr>
            <p:cNvPr id="35" name="Oval 34">
              <a:extLst>
                <a:ext uri="{FF2B5EF4-FFF2-40B4-BE49-F238E27FC236}">
                  <a16:creationId xmlns:a16="http://schemas.microsoft.com/office/drawing/2014/main" id="{FC49D2C9-B772-650E-2505-D85693E23606}"/>
                </a:ext>
              </a:extLst>
            </p:cNvPr>
            <p:cNvSpPr>
              <a:spLocks/>
            </p:cNvSpPr>
            <p:nvPr/>
          </p:nvSpPr>
          <p:spPr>
            <a:xfrm>
              <a:off x="5933779" y="3559238"/>
              <a:ext cx="180000" cy="180000"/>
            </a:xfrm>
            <a:prstGeom prst="ellipse">
              <a:avLst/>
            </a:prstGeom>
            <a:solidFill>
              <a:srgbClr val="C2CDD3"/>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lang="en-US" sz="1200" b="1">
                <a:solidFill>
                  <a:schemeClr val="bg1"/>
                </a:solidFill>
                <a:latin typeface="IBM Plex Sans" panose="020B0503050203000203" pitchFamily="34" charset="0"/>
              </a:endParaRPr>
            </a:p>
          </p:txBody>
        </p:sp>
        <p:sp>
          <p:nvSpPr>
            <p:cNvPr id="38" name="Oval 37">
              <a:extLst>
                <a:ext uri="{FF2B5EF4-FFF2-40B4-BE49-F238E27FC236}">
                  <a16:creationId xmlns:a16="http://schemas.microsoft.com/office/drawing/2014/main" id="{410B900C-95C8-7E0D-E53A-02685AAFA2A8}"/>
                </a:ext>
              </a:extLst>
            </p:cNvPr>
            <p:cNvSpPr>
              <a:spLocks/>
            </p:cNvSpPr>
            <p:nvPr/>
          </p:nvSpPr>
          <p:spPr>
            <a:xfrm>
              <a:off x="6646810" y="3564487"/>
              <a:ext cx="180000" cy="180000"/>
            </a:xfrm>
            <a:prstGeom prst="ellipse">
              <a:avLst/>
            </a:prstGeom>
            <a:solidFill>
              <a:srgbClr val="C2CDD3"/>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lang="en-US" sz="1200" b="1">
                <a:solidFill>
                  <a:schemeClr val="bg1"/>
                </a:solidFill>
                <a:latin typeface="IBM Plex Sans" panose="020B0503050203000203" pitchFamily="34" charset="0"/>
              </a:endParaRPr>
            </a:p>
          </p:txBody>
        </p:sp>
        <p:sp>
          <p:nvSpPr>
            <p:cNvPr id="39" name="Oval 38">
              <a:extLst>
                <a:ext uri="{FF2B5EF4-FFF2-40B4-BE49-F238E27FC236}">
                  <a16:creationId xmlns:a16="http://schemas.microsoft.com/office/drawing/2014/main" id="{775F7CB0-9DF3-F7CF-CC65-8E9E704DDA92}"/>
                </a:ext>
              </a:extLst>
            </p:cNvPr>
            <p:cNvSpPr>
              <a:spLocks/>
            </p:cNvSpPr>
            <p:nvPr/>
          </p:nvSpPr>
          <p:spPr>
            <a:xfrm>
              <a:off x="7342380" y="3564487"/>
              <a:ext cx="180000" cy="180000"/>
            </a:xfrm>
            <a:prstGeom prst="ellipse">
              <a:avLst/>
            </a:prstGeom>
            <a:solidFill>
              <a:srgbClr val="DAC34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lang="en-US" sz="1200" b="1">
                <a:solidFill>
                  <a:schemeClr val="bg1"/>
                </a:solidFill>
                <a:latin typeface="IBM Plex Sans" panose="020B0503050203000203" pitchFamily="34" charset="0"/>
              </a:endParaRPr>
            </a:p>
          </p:txBody>
        </p:sp>
        <p:sp>
          <p:nvSpPr>
            <p:cNvPr id="43" name="Oval 42">
              <a:extLst>
                <a:ext uri="{FF2B5EF4-FFF2-40B4-BE49-F238E27FC236}">
                  <a16:creationId xmlns:a16="http://schemas.microsoft.com/office/drawing/2014/main" id="{9A3B246D-BDD5-5CFC-9D17-21F55DD2382E}"/>
                </a:ext>
              </a:extLst>
            </p:cNvPr>
            <p:cNvSpPr>
              <a:spLocks/>
            </p:cNvSpPr>
            <p:nvPr/>
          </p:nvSpPr>
          <p:spPr>
            <a:xfrm>
              <a:off x="8032779" y="3564487"/>
              <a:ext cx="180000" cy="180000"/>
            </a:xfrm>
            <a:prstGeom prst="ellipse">
              <a:avLst/>
            </a:prstGeom>
            <a:solidFill>
              <a:srgbClr val="C2CDD3"/>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lang="en-US" sz="1200" b="1">
                <a:solidFill>
                  <a:schemeClr val="bg1"/>
                </a:solidFill>
                <a:latin typeface="IBM Plex Sans" panose="020B0503050203000203" pitchFamily="34" charset="0"/>
              </a:endParaRPr>
            </a:p>
          </p:txBody>
        </p:sp>
      </p:grpSp>
      <p:pic>
        <p:nvPicPr>
          <p:cNvPr id="68" name="Picture 67">
            <a:extLst>
              <a:ext uri="{FF2B5EF4-FFF2-40B4-BE49-F238E27FC236}">
                <a16:creationId xmlns:a16="http://schemas.microsoft.com/office/drawing/2014/main" id="{F8D0A481-40E3-F0C8-91B4-D5A38BA0425A}"/>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097753" y="2661400"/>
            <a:ext cx="899238" cy="253006"/>
          </a:xfrm>
          <a:prstGeom prst="roundRect">
            <a:avLst/>
          </a:prstGeom>
          <a:ln>
            <a:noFill/>
          </a:ln>
        </p:spPr>
      </p:pic>
    </p:spTree>
    <p:extLst>
      <p:ext uri="{BB962C8B-B14F-4D97-AF65-F5344CB8AC3E}">
        <p14:creationId xmlns:p14="http://schemas.microsoft.com/office/powerpoint/2010/main" val="202536804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D588566-965C-583D-05EB-30F510CDE87E}"/>
              </a:ext>
            </a:extLst>
          </p:cNvPr>
          <p:cNvGrpSpPr/>
          <p:nvPr/>
        </p:nvGrpSpPr>
        <p:grpSpPr>
          <a:xfrm>
            <a:off x="1" y="0"/>
            <a:ext cx="9143998" cy="6867488"/>
            <a:chOff x="1" y="0"/>
            <a:chExt cx="9143998" cy="6867488"/>
          </a:xfrm>
        </p:grpSpPr>
        <p:sp>
          <p:nvSpPr>
            <p:cNvPr id="10" name="Rectangle 9">
              <a:extLst>
                <a:ext uri="{FF2B5EF4-FFF2-40B4-BE49-F238E27FC236}">
                  <a16:creationId xmlns:a16="http://schemas.microsoft.com/office/drawing/2014/main" id="{AE6E2EA7-8960-D4E7-4EE7-059981D448F9}"/>
                </a:ext>
              </a:extLst>
            </p:cNvPr>
            <p:cNvSpPr/>
            <p:nvPr/>
          </p:nvSpPr>
          <p:spPr>
            <a:xfrm>
              <a:off x="1" y="0"/>
              <a:ext cx="3432640" cy="6867488"/>
            </a:xfrm>
            <a:prstGeom prst="rect">
              <a:avLst/>
            </a:prstGeom>
            <a:solidFill>
              <a:srgbClr val="10395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lang="en-US" sz="1200" b="1">
                <a:solidFill>
                  <a:schemeClr val="bg1"/>
                </a:solidFill>
                <a:latin typeface="IBM Plex Sans" panose="020B0503050203000203" pitchFamily="34" charset="0"/>
              </a:endParaRPr>
            </a:p>
          </p:txBody>
        </p:sp>
        <p:pic>
          <p:nvPicPr>
            <p:cNvPr id="11" name="Picture 10">
              <a:extLst>
                <a:ext uri="{FF2B5EF4-FFF2-40B4-BE49-F238E27FC236}">
                  <a16:creationId xmlns:a16="http://schemas.microsoft.com/office/drawing/2014/main" id="{97A19F83-6499-0C08-DED2-3780A18FC4F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3768"/>
            <a:stretch/>
          </p:blipFill>
          <p:spPr>
            <a:xfrm>
              <a:off x="3432641" y="9487"/>
              <a:ext cx="5711358" cy="6858001"/>
            </a:xfrm>
            <a:prstGeom prst="rect">
              <a:avLst/>
            </a:prstGeom>
          </p:spPr>
        </p:pic>
        <p:pic>
          <p:nvPicPr>
            <p:cNvPr id="12" name="Picture 11">
              <a:extLst>
                <a:ext uri="{FF2B5EF4-FFF2-40B4-BE49-F238E27FC236}">
                  <a16:creationId xmlns:a16="http://schemas.microsoft.com/office/drawing/2014/main" id="{06D73810-7290-6908-482F-1C1EC552EEC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2"/>
            <a:stretch/>
          </p:blipFill>
          <p:spPr>
            <a:xfrm rot="5400000">
              <a:off x="2859320" y="573321"/>
              <a:ext cx="6858000" cy="5711358"/>
            </a:xfrm>
            <a:prstGeom prst="rect">
              <a:avLst/>
            </a:prstGeom>
          </p:spPr>
        </p:pic>
      </p:grpSp>
      <p:sp>
        <p:nvSpPr>
          <p:cNvPr id="6" name="Text Placeholder 5">
            <a:extLst>
              <a:ext uri="{FF2B5EF4-FFF2-40B4-BE49-F238E27FC236}">
                <a16:creationId xmlns:a16="http://schemas.microsoft.com/office/drawing/2014/main" id="{223FC80D-D872-A1B8-FA90-CB21CE40016F}"/>
              </a:ext>
            </a:extLst>
          </p:cNvPr>
          <p:cNvSpPr>
            <a:spLocks noGrp="1"/>
          </p:cNvSpPr>
          <p:nvPr>
            <p:ph type="body" sz="quarter" idx="11"/>
          </p:nvPr>
        </p:nvSpPr>
        <p:spPr>
          <a:xfrm>
            <a:off x="615948" y="1603657"/>
            <a:ext cx="3754573" cy="1930016"/>
          </a:xfrm>
        </p:spPr>
        <p:txBody>
          <a:bodyPr wrap="square">
            <a:spAutoFit/>
          </a:bodyPr>
          <a:lstStyle/>
          <a:p>
            <a:pPr marL="0" indent="0">
              <a:lnSpc>
                <a:spcPct val="107000"/>
              </a:lnSpc>
              <a:spcAft>
                <a:spcPts val="800"/>
              </a:spcAft>
              <a:buNone/>
            </a:pPr>
            <a:r>
              <a:rPr lang="en-GB" sz="4000" b="1" dirty="0">
                <a:solidFill>
                  <a:schemeClr val="bg1"/>
                </a:solidFill>
                <a:latin typeface="Georgia" panose="02040502050405020303" pitchFamily="18" charset="0"/>
                <a:cs typeface="Times New Roman" panose="02020603050405020304" pitchFamily="18" charset="0"/>
              </a:rPr>
              <a:t>Introduction to Results &amp; Key Priorities</a:t>
            </a:r>
            <a:endParaRPr lang="en-GB" sz="1800" b="1" dirty="0">
              <a:solidFill>
                <a:schemeClr val="bg1"/>
              </a:solidFill>
              <a:latin typeface="Georgia" panose="02040502050405020303" pitchFamily="18" charset="0"/>
              <a:cs typeface="Times New Roman" panose="02020603050405020304" pitchFamily="18" charset="0"/>
            </a:endParaRPr>
          </a:p>
        </p:txBody>
      </p:sp>
      <p:sp>
        <p:nvSpPr>
          <p:cNvPr id="18" name="Title 12">
            <a:extLst>
              <a:ext uri="{FF2B5EF4-FFF2-40B4-BE49-F238E27FC236}">
                <a16:creationId xmlns:a16="http://schemas.microsoft.com/office/drawing/2014/main" id="{17423FF4-3B13-D5CE-BAD0-B694E4D2DAC5}"/>
              </a:ext>
            </a:extLst>
          </p:cNvPr>
          <p:cNvSpPr>
            <a:spLocks noGrp="1"/>
          </p:cNvSpPr>
          <p:nvPr>
            <p:ph type="title"/>
          </p:nvPr>
        </p:nvSpPr>
        <p:spPr>
          <a:xfrm>
            <a:off x="628651" y="5563891"/>
            <a:ext cx="2580700" cy="894791"/>
          </a:xfrm>
        </p:spPr>
        <p:txBody>
          <a:bodyPr anchor="t" anchorCtr="0">
            <a:normAutofit/>
          </a:bodyPr>
          <a:lstStyle/>
          <a:p>
            <a:r>
              <a:rPr lang="en-GB" sz="2000">
                <a:solidFill>
                  <a:schemeClr val="accent5"/>
                </a:solidFill>
              </a:rPr>
              <a:t>A Decade of </a:t>
            </a:r>
            <a:br>
              <a:rPr lang="en-GB" sz="2000">
                <a:solidFill>
                  <a:schemeClr val="accent5"/>
                </a:solidFill>
              </a:rPr>
            </a:br>
            <a:r>
              <a:rPr lang="en-GB" sz="2000">
                <a:solidFill>
                  <a:schemeClr val="accent5"/>
                </a:solidFill>
              </a:rPr>
              <a:t>Sustainable </a:t>
            </a:r>
            <a:br>
              <a:rPr lang="en-GB" sz="2000">
                <a:solidFill>
                  <a:schemeClr val="accent5"/>
                </a:solidFill>
              </a:rPr>
            </a:br>
            <a:r>
              <a:rPr lang="en-GB" sz="2000">
                <a:solidFill>
                  <a:schemeClr val="accent5"/>
                </a:solidFill>
              </a:rPr>
              <a:t>Returns</a:t>
            </a:r>
          </a:p>
        </p:txBody>
      </p:sp>
    </p:spTree>
    <p:extLst>
      <p:ext uri="{BB962C8B-B14F-4D97-AF65-F5344CB8AC3E}">
        <p14:creationId xmlns:p14="http://schemas.microsoft.com/office/powerpoint/2010/main" val="33660969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CA4C6-2EE2-F206-320F-3E5B29C0F13C}"/>
              </a:ext>
            </a:extLst>
          </p:cNvPr>
          <p:cNvSpPr>
            <a:spLocks noGrp="1"/>
          </p:cNvSpPr>
          <p:nvPr>
            <p:ph type="title"/>
          </p:nvPr>
        </p:nvSpPr>
        <p:spPr/>
        <p:txBody>
          <a:bodyPr/>
          <a:lstStyle/>
          <a:p>
            <a:r>
              <a:rPr lang="en-GB" dirty="0"/>
              <a:t>Introductory remarks</a:t>
            </a:r>
          </a:p>
        </p:txBody>
      </p:sp>
      <p:sp>
        <p:nvSpPr>
          <p:cNvPr id="3" name="Text Placeholder 2">
            <a:extLst>
              <a:ext uri="{FF2B5EF4-FFF2-40B4-BE49-F238E27FC236}">
                <a16:creationId xmlns:a16="http://schemas.microsoft.com/office/drawing/2014/main" id="{8FA017AB-93C9-89B5-36BE-5E5BC2FF58CD}"/>
              </a:ext>
            </a:extLst>
          </p:cNvPr>
          <p:cNvSpPr>
            <a:spLocks noGrp="1"/>
          </p:cNvSpPr>
          <p:nvPr>
            <p:ph type="body" sz="quarter" idx="10"/>
          </p:nvPr>
        </p:nvSpPr>
        <p:spPr/>
        <p:txBody>
          <a:bodyPr/>
          <a:lstStyle/>
          <a:p>
            <a:r>
              <a:rPr lang="en-GB" dirty="0"/>
              <a:t>High quality earnings with clear strategy for continued growth</a:t>
            </a:r>
          </a:p>
        </p:txBody>
      </p:sp>
      <p:sp>
        <p:nvSpPr>
          <p:cNvPr id="5" name="Slide Number Placeholder 4">
            <a:extLst>
              <a:ext uri="{FF2B5EF4-FFF2-40B4-BE49-F238E27FC236}">
                <a16:creationId xmlns:a16="http://schemas.microsoft.com/office/drawing/2014/main" id="{115FEAAC-A443-97DE-9DEC-F8DFE0889E0B}"/>
              </a:ext>
            </a:extLst>
          </p:cNvPr>
          <p:cNvSpPr>
            <a:spLocks noGrp="1"/>
          </p:cNvSpPr>
          <p:nvPr>
            <p:ph type="sldNum" sz="quarter" idx="4"/>
          </p:nvPr>
        </p:nvSpPr>
        <p:spPr/>
        <p:txBody>
          <a:bodyPr/>
          <a:lstStyle/>
          <a:p>
            <a:fld id="{4CBE7655-89A8-439C-9363-D907D3BD3A6B}" type="slidenum">
              <a:rPr lang="en-GB" smtClean="0"/>
              <a:pPr/>
              <a:t>6</a:t>
            </a:fld>
            <a:endParaRPr lang="en-GB"/>
          </a:p>
        </p:txBody>
      </p:sp>
      <p:sp>
        <p:nvSpPr>
          <p:cNvPr id="17" name="Oval 16">
            <a:extLst>
              <a:ext uri="{FF2B5EF4-FFF2-40B4-BE49-F238E27FC236}">
                <a16:creationId xmlns:a16="http://schemas.microsoft.com/office/drawing/2014/main" id="{4F0FD4A1-9DC7-EF71-1E0C-24E8AB099432}"/>
              </a:ext>
            </a:extLst>
          </p:cNvPr>
          <p:cNvSpPr>
            <a:spLocks noChangeAspect="1"/>
          </p:cNvSpPr>
          <p:nvPr/>
        </p:nvSpPr>
        <p:spPr>
          <a:xfrm>
            <a:off x="616243" y="1542206"/>
            <a:ext cx="540000" cy="540000"/>
          </a:xfrm>
          <a:prstGeom prst="ellipse">
            <a:avLst/>
          </a:prstGeom>
          <a:solidFill>
            <a:srgbClr val="1A476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algn="ctr"/>
            <a:r>
              <a:rPr lang="en-GB" sz="2000" b="1" dirty="0">
                <a:solidFill>
                  <a:schemeClr val="bg1"/>
                </a:solidFill>
                <a:latin typeface="Georgia" panose="02040502050405020303" pitchFamily="18" charset="0"/>
                <a:cs typeface="Calibri" panose="020F0502020204030204" pitchFamily="34" charset="0"/>
              </a:rPr>
              <a:t>1</a:t>
            </a:r>
          </a:p>
        </p:txBody>
      </p:sp>
      <p:sp>
        <p:nvSpPr>
          <p:cNvPr id="18" name="Rectangle 17">
            <a:extLst>
              <a:ext uri="{FF2B5EF4-FFF2-40B4-BE49-F238E27FC236}">
                <a16:creationId xmlns:a16="http://schemas.microsoft.com/office/drawing/2014/main" id="{BDFF6175-8692-FC80-CD9E-C02FAB60382A}"/>
              </a:ext>
            </a:extLst>
          </p:cNvPr>
          <p:cNvSpPr/>
          <p:nvPr/>
        </p:nvSpPr>
        <p:spPr>
          <a:xfrm>
            <a:off x="1189949" y="1406372"/>
            <a:ext cx="6717719" cy="806839"/>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0000" tIns="45719" rIns="45719" bIns="45719" numCol="1" spcCol="38100" rtlCol="0" anchor="ctr">
            <a:noAutofit/>
          </a:bodyPr>
          <a:lstStyle/>
          <a:p>
            <a:r>
              <a:rPr lang="en-GB" sz="1400" b="1" dirty="0">
                <a:solidFill>
                  <a:srgbClr val="1A4766"/>
                </a:solidFill>
                <a:latin typeface="Calibri" panose="020F0502020204030204" pitchFamily="34" charset="0"/>
                <a:cs typeface="Calibri" panose="020F0502020204030204" pitchFamily="34" charset="0"/>
              </a:rPr>
              <a:t>Defensive capital structure</a:t>
            </a:r>
            <a:r>
              <a:rPr lang="en-GB" sz="1400" dirty="0">
                <a:solidFill>
                  <a:srgbClr val="1A4766"/>
                </a:solidFill>
                <a:latin typeface="Calibri" panose="020F0502020204030204" pitchFamily="34" charset="0"/>
                <a:cs typeface="Calibri" panose="020F0502020204030204" pitchFamily="34" charset="0"/>
              </a:rPr>
              <a:t> with low-cost fixed debt, little interest rate risk, and active debt management</a:t>
            </a:r>
          </a:p>
        </p:txBody>
      </p:sp>
      <p:sp>
        <p:nvSpPr>
          <p:cNvPr id="20" name="Oval 19">
            <a:extLst>
              <a:ext uri="{FF2B5EF4-FFF2-40B4-BE49-F238E27FC236}">
                <a16:creationId xmlns:a16="http://schemas.microsoft.com/office/drawing/2014/main" id="{0D5F396C-2921-3418-0FB7-84D23A00EF2A}"/>
              </a:ext>
            </a:extLst>
          </p:cNvPr>
          <p:cNvSpPr>
            <a:spLocks noChangeAspect="1"/>
          </p:cNvSpPr>
          <p:nvPr/>
        </p:nvSpPr>
        <p:spPr>
          <a:xfrm>
            <a:off x="616243" y="2412140"/>
            <a:ext cx="540000" cy="540000"/>
          </a:xfrm>
          <a:prstGeom prst="ellipse">
            <a:avLst/>
          </a:prstGeom>
          <a:solidFill>
            <a:srgbClr val="1A476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algn="ctr"/>
            <a:r>
              <a:rPr lang="en-GB" sz="2000" b="1">
                <a:solidFill>
                  <a:schemeClr val="bg1"/>
                </a:solidFill>
                <a:latin typeface="Georgia" panose="02040502050405020303" pitchFamily="18" charset="0"/>
                <a:cs typeface="Calibri" panose="020F0502020204030204" pitchFamily="34" charset="0"/>
              </a:rPr>
              <a:t>2</a:t>
            </a:r>
          </a:p>
        </p:txBody>
      </p:sp>
      <p:sp>
        <p:nvSpPr>
          <p:cNvPr id="21" name="Rectangle 20">
            <a:extLst>
              <a:ext uri="{FF2B5EF4-FFF2-40B4-BE49-F238E27FC236}">
                <a16:creationId xmlns:a16="http://schemas.microsoft.com/office/drawing/2014/main" id="{0940DA27-92BC-B24D-4692-0333AFD1B5F4}"/>
              </a:ext>
            </a:extLst>
          </p:cNvPr>
          <p:cNvSpPr/>
          <p:nvPr/>
        </p:nvSpPr>
        <p:spPr>
          <a:xfrm>
            <a:off x="1189949" y="2273203"/>
            <a:ext cx="6390497" cy="806839"/>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0000" tIns="45719" rIns="45719" bIns="45719" numCol="1" spcCol="38100" rtlCol="0" anchor="ctr">
            <a:noAutofit/>
          </a:bodyPr>
          <a:lstStyle/>
          <a:p>
            <a:r>
              <a:rPr lang="en-GB" sz="1400" b="1" dirty="0">
                <a:solidFill>
                  <a:srgbClr val="1A4766"/>
                </a:solidFill>
                <a:latin typeface="Calibri" panose="020F0502020204030204" pitchFamily="34" charset="0"/>
                <a:cs typeface="Calibri" panose="020F0502020204030204" pitchFamily="34" charset="0"/>
              </a:rPr>
              <a:t>Value-added power price strategy </a:t>
            </a:r>
            <a:r>
              <a:rPr lang="en-GB" sz="1400" dirty="0">
                <a:solidFill>
                  <a:srgbClr val="1A4766"/>
                </a:solidFill>
                <a:latin typeface="Calibri" panose="020F0502020204030204" pitchFamily="34" charset="0"/>
                <a:cs typeface="Calibri" panose="020F0502020204030204" pitchFamily="34" charset="0"/>
              </a:rPr>
              <a:t>of short-term PPAs to maximise power prices achieved</a:t>
            </a:r>
          </a:p>
        </p:txBody>
      </p:sp>
      <p:sp>
        <p:nvSpPr>
          <p:cNvPr id="23" name="Oval 22">
            <a:extLst>
              <a:ext uri="{FF2B5EF4-FFF2-40B4-BE49-F238E27FC236}">
                <a16:creationId xmlns:a16="http://schemas.microsoft.com/office/drawing/2014/main" id="{D320B4F2-2352-8CE2-97DD-C9993F89B524}"/>
              </a:ext>
            </a:extLst>
          </p:cNvPr>
          <p:cNvSpPr>
            <a:spLocks noChangeAspect="1"/>
          </p:cNvSpPr>
          <p:nvPr/>
        </p:nvSpPr>
        <p:spPr>
          <a:xfrm>
            <a:off x="616243" y="3263523"/>
            <a:ext cx="540000" cy="540000"/>
          </a:xfrm>
          <a:prstGeom prst="ellipse">
            <a:avLst/>
          </a:prstGeom>
          <a:solidFill>
            <a:srgbClr val="1A476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algn="ctr"/>
            <a:r>
              <a:rPr lang="en-GB" sz="2000" b="1">
                <a:solidFill>
                  <a:schemeClr val="bg1"/>
                </a:solidFill>
                <a:latin typeface="Georgia" panose="02040502050405020303" pitchFamily="18" charset="0"/>
                <a:cs typeface="Calibri" panose="020F0502020204030204" pitchFamily="34" charset="0"/>
              </a:rPr>
              <a:t>3</a:t>
            </a:r>
          </a:p>
        </p:txBody>
      </p:sp>
      <p:sp>
        <p:nvSpPr>
          <p:cNvPr id="24" name="Rectangle 23">
            <a:extLst>
              <a:ext uri="{FF2B5EF4-FFF2-40B4-BE49-F238E27FC236}">
                <a16:creationId xmlns:a16="http://schemas.microsoft.com/office/drawing/2014/main" id="{2C556E6D-E597-8740-3E85-18214E8CF764}"/>
              </a:ext>
            </a:extLst>
          </p:cNvPr>
          <p:cNvSpPr/>
          <p:nvPr/>
        </p:nvSpPr>
        <p:spPr>
          <a:xfrm>
            <a:off x="1189949" y="3140516"/>
            <a:ext cx="6717719" cy="806839"/>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0000" tIns="45719" rIns="45719" bIns="45719" numCol="1" spcCol="38100" rtlCol="0" anchor="ctr">
            <a:noAutofit/>
          </a:bodyPr>
          <a:lstStyle/>
          <a:p>
            <a:r>
              <a:rPr lang="en-GB" sz="1400" b="1" dirty="0">
                <a:solidFill>
                  <a:srgbClr val="1A4766"/>
                </a:solidFill>
                <a:latin typeface="Calibri" panose="020F0502020204030204" pitchFamily="34" charset="0"/>
                <a:cs typeface="Calibri" panose="020F0502020204030204" pitchFamily="34" charset="0"/>
              </a:rPr>
              <a:t>Active management across the entire value chain </a:t>
            </a:r>
            <a:r>
              <a:rPr lang="en-GB" sz="1400" dirty="0">
                <a:solidFill>
                  <a:srgbClr val="1A4766"/>
                </a:solidFill>
                <a:latin typeface="Calibri" panose="020F0502020204030204" pitchFamily="34" charset="0"/>
                <a:cs typeface="Calibri" panose="020F0502020204030204" pitchFamily="34" charset="0"/>
              </a:rPr>
              <a:t>through integrated O&amp;M, Asset Management and Development business</a:t>
            </a:r>
          </a:p>
        </p:txBody>
      </p:sp>
      <p:sp>
        <p:nvSpPr>
          <p:cNvPr id="26" name="Oval 25">
            <a:extLst>
              <a:ext uri="{FF2B5EF4-FFF2-40B4-BE49-F238E27FC236}">
                <a16:creationId xmlns:a16="http://schemas.microsoft.com/office/drawing/2014/main" id="{4CCA7102-E7AB-D906-0AC1-92F33ACD17BE}"/>
              </a:ext>
            </a:extLst>
          </p:cNvPr>
          <p:cNvSpPr>
            <a:spLocks noChangeAspect="1"/>
          </p:cNvSpPr>
          <p:nvPr/>
        </p:nvSpPr>
        <p:spPr>
          <a:xfrm>
            <a:off x="616243" y="4145194"/>
            <a:ext cx="540000" cy="540000"/>
          </a:xfrm>
          <a:prstGeom prst="ellipse">
            <a:avLst/>
          </a:prstGeom>
          <a:solidFill>
            <a:srgbClr val="1A476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algn="ctr"/>
            <a:r>
              <a:rPr lang="en-GB" sz="2000" b="1">
                <a:solidFill>
                  <a:schemeClr val="bg1"/>
                </a:solidFill>
                <a:latin typeface="Georgia" panose="02040502050405020303" pitchFamily="18" charset="0"/>
                <a:cs typeface="Calibri" panose="020F0502020204030204" pitchFamily="34" charset="0"/>
              </a:rPr>
              <a:t>4</a:t>
            </a:r>
          </a:p>
        </p:txBody>
      </p:sp>
      <p:sp>
        <p:nvSpPr>
          <p:cNvPr id="27" name="Rectangle 26">
            <a:extLst>
              <a:ext uri="{FF2B5EF4-FFF2-40B4-BE49-F238E27FC236}">
                <a16:creationId xmlns:a16="http://schemas.microsoft.com/office/drawing/2014/main" id="{307CAD5B-11F0-E87C-CD27-3C52D9E610CC}"/>
              </a:ext>
            </a:extLst>
          </p:cNvPr>
          <p:cNvSpPr/>
          <p:nvPr/>
        </p:nvSpPr>
        <p:spPr>
          <a:xfrm>
            <a:off x="1189949" y="4011775"/>
            <a:ext cx="6717719" cy="806839"/>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0000" tIns="45719" rIns="45719" bIns="45719" numCol="1" spcCol="38100" rtlCol="0" anchor="ctr">
            <a:noAutofit/>
          </a:bodyPr>
          <a:lstStyle/>
          <a:p>
            <a:r>
              <a:rPr lang="en-GB" sz="1400" b="1">
                <a:solidFill>
                  <a:srgbClr val="1A4766"/>
                </a:solidFill>
                <a:latin typeface="Calibri" panose="020F0502020204030204" pitchFamily="34" charset="0"/>
                <a:cs typeface="Calibri" panose="020F0502020204030204" pitchFamily="34" charset="0"/>
              </a:rPr>
              <a:t>Proprietary pipeline</a:t>
            </a:r>
            <a:r>
              <a:rPr lang="en-GB" sz="1400">
                <a:solidFill>
                  <a:srgbClr val="1A4766"/>
                </a:solidFill>
                <a:latin typeface="Calibri" panose="020F0502020204030204" pitchFamily="34" charset="0"/>
                <a:cs typeface="Calibri" panose="020F0502020204030204" pitchFamily="34" charset="0"/>
              </a:rPr>
              <a:t> of high quality, value accretive development opportunities to support future growth </a:t>
            </a:r>
          </a:p>
        </p:txBody>
      </p:sp>
      <p:sp>
        <p:nvSpPr>
          <p:cNvPr id="29" name="Oval 28">
            <a:extLst>
              <a:ext uri="{FF2B5EF4-FFF2-40B4-BE49-F238E27FC236}">
                <a16:creationId xmlns:a16="http://schemas.microsoft.com/office/drawing/2014/main" id="{D3CE71C7-2095-67D1-ADBC-DE6B167609BA}"/>
              </a:ext>
            </a:extLst>
          </p:cNvPr>
          <p:cNvSpPr>
            <a:spLocks noChangeAspect="1"/>
          </p:cNvSpPr>
          <p:nvPr/>
        </p:nvSpPr>
        <p:spPr>
          <a:xfrm>
            <a:off x="616243" y="5026865"/>
            <a:ext cx="540000" cy="540000"/>
          </a:xfrm>
          <a:prstGeom prst="ellipse">
            <a:avLst/>
          </a:prstGeom>
          <a:solidFill>
            <a:srgbClr val="1A476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algn="ctr"/>
            <a:r>
              <a:rPr lang="en-GB" sz="2000" b="1">
                <a:solidFill>
                  <a:schemeClr val="bg1"/>
                </a:solidFill>
                <a:latin typeface="Georgia" panose="02040502050405020303" pitchFamily="18" charset="0"/>
                <a:cs typeface="Calibri" panose="020F0502020204030204" pitchFamily="34" charset="0"/>
              </a:rPr>
              <a:t>5</a:t>
            </a:r>
          </a:p>
        </p:txBody>
      </p:sp>
      <p:sp>
        <p:nvSpPr>
          <p:cNvPr id="30" name="Rectangle 29">
            <a:extLst>
              <a:ext uri="{FF2B5EF4-FFF2-40B4-BE49-F238E27FC236}">
                <a16:creationId xmlns:a16="http://schemas.microsoft.com/office/drawing/2014/main" id="{4BB1328E-28BF-8AE5-8A84-0C7A8B7B640D}"/>
              </a:ext>
            </a:extLst>
          </p:cNvPr>
          <p:cNvSpPr/>
          <p:nvPr/>
        </p:nvSpPr>
        <p:spPr>
          <a:xfrm>
            <a:off x="1189949" y="4887841"/>
            <a:ext cx="7118024" cy="806839"/>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0000" tIns="45719" rIns="45719" bIns="45719" numCol="1" spcCol="38100" rtlCol="0" anchor="ctr">
            <a:noAutofit/>
          </a:bodyPr>
          <a:lstStyle/>
          <a:p>
            <a:r>
              <a:rPr lang="en-GB" sz="1400" b="1" dirty="0">
                <a:solidFill>
                  <a:srgbClr val="1A4766"/>
                </a:solidFill>
                <a:latin typeface="Calibri" panose="020F0502020204030204" pitchFamily="34" charset="0"/>
                <a:cs typeface="Calibri" panose="020F0502020204030204" pitchFamily="34" charset="0"/>
              </a:rPr>
              <a:t>Disciplined capital deployment</a:t>
            </a:r>
            <a:r>
              <a:rPr lang="en-GB" sz="1400" dirty="0">
                <a:solidFill>
                  <a:srgbClr val="1A4766"/>
                </a:solidFill>
                <a:latin typeface="Calibri" panose="020F0502020204030204" pitchFamily="34" charset="0"/>
                <a:cs typeface="Calibri" panose="020F0502020204030204" pitchFamily="34" charset="0"/>
              </a:rPr>
              <a:t>, targeting only high-quality investments with suitable return profiles through new developments and acquisitions of operational portfolios</a:t>
            </a:r>
          </a:p>
        </p:txBody>
      </p:sp>
      <p:sp>
        <p:nvSpPr>
          <p:cNvPr id="4" name="Rectangle 3">
            <a:extLst>
              <a:ext uri="{FF2B5EF4-FFF2-40B4-BE49-F238E27FC236}">
                <a16:creationId xmlns:a16="http://schemas.microsoft.com/office/drawing/2014/main" id="{2BEF1B6A-AD33-8F3C-B4DD-AFC5A936FAB2}"/>
              </a:ext>
            </a:extLst>
          </p:cNvPr>
          <p:cNvSpPr/>
          <p:nvPr/>
        </p:nvSpPr>
        <p:spPr>
          <a:xfrm rot="10800000">
            <a:off x="374119" y="654666"/>
            <a:ext cx="45719" cy="545498"/>
          </a:xfrm>
          <a:prstGeom prst="rect">
            <a:avLst/>
          </a:prstGeom>
          <a:gradFill>
            <a:gsLst>
              <a:gs pos="0">
                <a:schemeClr val="bg1"/>
              </a:gs>
              <a:gs pos="100000">
                <a:srgbClr val="EDB525"/>
              </a:gs>
            </a:gsLst>
            <a:lin ang="5400000" scaled="1"/>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lang="en-US" sz="1200" b="1">
              <a:solidFill>
                <a:schemeClr val="bg1"/>
              </a:solidFill>
              <a:latin typeface="IBM Plex Sans" panose="020B0503050203000203" pitchFamily="34" charset="0"/>
            </a:endParaRPr>
          </a:p>
        </p:txBody>
      </p:sp>
      <p:cxnSp>
        <p:nvCxnSpPr>
          <p:cNvPr id="6" name="Straight Connector 5">
            <a:extLst>
              <a:ext uri="{FF2B5EF4-FFF2-40B4-BE49-F238E27FC236}">
                <a16:creationId xmlns:a16="http://schemas.microsoft.com/office/drawing/2014/main" id="{132B1042-5866-5C6F-8402-7AB9209BB891}"/>
              </a:ext>
            </a:extLst>
          </p:cNvPr>
          <p:cNvCxnSpPr>
            <a:cxnSpLocks/>
          </p:cNvCxnSpPr>
          <p:nvPr/>
        </p:nvCxnSpPr>
        <p:spPr>
          <a:xfrm>
            <a:off x="616243" y="2224934"/>
            <a:ext cx="7800926" cy="0"/>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FBBC420F-04B0-BCDC-182F-35456F2DCF86}"/>
              </a:ext>
            </a:extLst>
          </p:cNvPr>
          <p:cNvCxnSpPr>
            <a:cxnSpLocks/>
          </p:cNvCxnSpPr>
          <p:nvPr/>
        </p:nvCxnSpPr>
        <p:spPr>
          <a:xfrm>
            <a:off x="616243" y="3115604"/>
            <a:ext cx="7800926" cy="0"/>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9" name="Straight Connector 8">
            <a:extLst>
              <a:ext uri="{FF2B5EF4-FFF2-40B4-BE49-F238E27FC236}">
                <a16:creationId xmlns:a16="http://schemas.microsoft.com/office/drawing/2014/main" id="{D64F572E-2FB7-8CB5-FBEF-09AD7241E3C0}"/>
              </a:ext>
            </a:extLst>
          </p:cNvPr>
          <p:cNvCxnSpPr>
            <a:cxnSpLocks/>
          </p:cNvCxnSpPr>
          <p:nvPr/>
        </p:nvCxnSpPr>
        <p:spPr>
          <a:xfrm>
            <a:off x="616243" y="3974856"/>
            <a:ext cx="7800926" cy="0"/>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10" name="Straight Connector 9">
            <a:extLst>
              <a:ext uri="{FF2B5EF4-FFF2-40B4-BE49-F238E27FC236}">
                <a16:creationId xmlns:a16="http://schemas.microsoft.com/office/drawing/2014/main" id="{9E0A83D5-221B-58ED-8C38-D44A101DA769}"/>
              </a:ext>
            </a:extLst>
          </p:cNvPr>
          <p:cNvCxnSpPr>
            <a:cxnSpLocks/>
          </p:cNvCxnSpPr>
          <p:nvPr/>
        </p:nvCxnSpPr>
        <p:spPr>
          <a:xfrm>
            <a:off x="616243" y="4852672"/>
            <a:ext cx="7800926" cy="0"/>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21472459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560A5-4F2A-8706-A6C1-8ECF7CC753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3ED6DC-1DFF-4A5B-F238-6C02C9B7260A}"/>
              </a:ext>
            </a:extLst>
          </p:cNvPr>
          <p:cNvSpPr>
            <a:spLocks noGrp="1"/>
          </p:cNvSpPr>
          <p:nvPr>
            <p:ph type="title"/>
          </p:nvPr>
        </p:nvSpPr>
        <p:spPr/>
        <p:txBody>
          <a:bodyPr/>
          <a:lstStyle/>
          <a:p>
            <a:r>
              <a:rPr lang="en-GB" dirty="0"/>
              <a:t>Priorities </a:t>
            </a:r>
          </a:p>
        </p:txBody>
      </p:sp>
      <p:sp>
        <p:nvSpPr>
          <p:cNvPr id="3" name="Text Placeholder 2">
            <a:extLst>
              <a:ext uri="{FF2B5EF4-FFF2-40B4-BE49-F238E27FC236}">
                <a16:creationId xmlns:a16="http://schemas.microsoft.com/office/drawing/2014/main" id="{0652EA98-32E9-6CFB-5389-944F53095140}"/>
              </a:ext>
            </a:extLst>
          </p:cNvPr>
          <p:cNvSpPr>
            <a:spLocks noGrp="1"/>
          </p:cNvSpPr>
          <p:nvPr>
            <p:ph type="body" sz="quarter" idx="10"/>
          </p:nvPr>
        </p:nvSpPr>
        <p:spPr>
          <a:xfrm>
            <a:off x="616243" y="926635"/>
            <a:ext cx="7899107" cy="273529"/>
          </a:xfrm>
        </p:spPr>
        <p:txBody>
          <a:bodyPr/>
          <a:lstStyle/>
          <a:p>
            <a:r>
              <a:rPr lang="en-GB" dirty="0"/>
              <a:t>Capital allocation priorities in a closed market</a:t>
            </a:r>
          </a:p>
        </p:txBody>
      </p:sp>
      <p:sp>
        <p:nvSpPr>
          <p:cNvPr id="5" name="Slide Number Placeholder 4">
            <a:extLst>
              <a:ext uri="{FF2B5EF4-FFF2-40B4-BE49-F238E27FC236}">
                <a16:creationId xmlns:a16="http://schemas.microsoft.com/office/drawing/2014/main" id="{42766CE6-8E19-36C7-8B08-17F487BCCD71}"/>
              </a:ext>
            </a:extLst>
          </p:cNvPr>
          <p:cNvSpPr>
            <a:spLocks noGrp="1"/>
          </p:cNvSpPr>
          <p:nvPr>
            <p:ph type="sldNum" sz="quarter" idx="4"/>
          </p:nvPr>
        </p:nvSpPr>
        <p:spPr/>
        <p:txBody>
          <a:bodyPr/>
          <a:lstStyle/>
          <a:p>
            <a:fld id="{4CBE7655-89A8-439C-9363-D907D3BD3A6B}" type="slidenum">
              <a:rPr lang="en-GB" smtClean="0"/>
              <a:pPr/>
              <a:t>7</a:t>
            </a:fld>
            <a:endParaRPr lang="en-GB" dirty="0"/>
          </a:p>
        </p:txBody>
      </p:sp>
      <p:sp>
        <p:nvSpPr>
          <p:cNvPr id="4" name="Rectangle 3">
            <a:extLst>
              <a:ext uri="{FF2B5EF4-FFF2-40B4-BE49-F238E27FC236}">
                <a16:creationId xmlns:a16="http://schemas.microsoft.com/office/drawing/2014/main" id="{457216C3-C799-EBFA-CD08-27AAB3C32242}"/>
              </a:ext>
            </a:extLst>
          </p:cNvPr>
          <p:cNvSpPr/>
          <p:nvPr/>
        </p:nvSpPr>
        <p:spPr>
          <a:xfrm rot="10800000">
            <a:off x="374119" y="654666"/>
            <a:ext cx="45719" cy="545498"/>
          </a:xfrm>
          <a:prstGeom prst="rect">
            <a:avLst/>
          </a:prstGeom>
          <a:gradFill>
            <a:gsLst>
              <a:gs pos="0">
                <a:schemeClr val="bg1"/>
              </a:gs>
              <a:gs pos="100000">
                <a:srgbClr val="EDB525"/>
              </a:gs>
            </a:gsLst>
            <a:lin ang="5400000" scaled="1"/>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lang="en-US" sz="1200" b="1">
              <a:solidFill>
                <a:schemeClr val="bg1"/>
              </a:solidFill>
              <a:latin typeface="IBM Plex Sans" panose="020B0503050203000203" pitchFamily="34" charset="0"/>
            </a:endParaRPr>
          </a:p>
        </p:txBody>
      </p:sp>
      <p:grpSp>
        <p:nvGrpSpPr>
          <p:cNvPr id="26" name="Group 25">
            <a:extLst>
              <a:ext uri="{FF2B5EF4-FFF2-40B4-BE49-F238E27FC236}">
                <a16:creationId xmlns:a16="http://schemas.microsoft.com/office/drawing/2014/main" id="{E55D1404-287B-CC55-11AF-869DA911301B}"/>
              </a:ext>
            </a:extLst>
          </p:cNvPr>
          <p:cNvGrpSpPr/>
          <p:nvPr/>
        </p:nvGrpSpPr>
        <p:grpSpPr>
          <a:xfrm>
            <a:off x="628650" y="5011473"/>
            <a:ext cx="7956145" cy="855368"/>
            <a:chOff x="628650" y="5011473"/>
            <a:chExt cx="7956145" cy="855368"/>
          </a:xfrm>
        </p:grpSpPr>
        <p:sp>
          <p:nvSpPr>
            <p:cNvPr id="19" name="Freeform: Shape 18">
              <a:extLst>
                <a:ext uri="{FF2B5EF4-FFF2-40B4-BE49-F238E27FC236}">
                  <a16:creationId xmlns:a16="http://schemas.microsoft.com/office/drawing/2014/main" id="{80422537-02DA-5128-2EFC-42F304F464C7}"/>
                </a:ext>
              </a:extLst>
            </p:cNvPr>
            <p:cNvSpPr/>
            <p:nvPr/>
          </p:nvSpPr>
          <p:spPr>
            <a:xfrm>
              <a:off x="698094" y="5011473"/>
              <a:ext cx="7886701" cy="855368"/>
            </a:xfrm>
            <a:custGeom>
              <a:avLst/>
              <a:gdLst>
                <a:gd name="connsiteX0" fmla="*/ 0 w 5252906"/>
                <a:gd name="connsiteY0" fmla="*/ 0 h 1274000"/>
                <a:gd name="connsiteX1" fmla="*/ 4615906 w 5252906"/>
                <a:gd name="connsiteY1" fmla="*/ 0 h 1274000"/>
                <a:gd name="connsiteX2" fmla="*/ 5252906 w 5252906"/>
                <a:gd name="connsiteY2" fmla="*/ 637000 h 1274000"/>
                <a:gd name="connsiteX3" fmla="*/ 4615906 w 5252906"/>
                <a:gd name="connsiteY3" fmla="*/ 1274000 h 1274000"/>
                <a:gd name="connsiteX4" fmla="*/ 0 w 5252906"/>
                <a:gd name="connsiteY4" fmla="*/ 1274000 h 1274000"/>
                <a:gd name="connsiteX5" fmla="*/ 0 w 5252906"/>
                <a:gd name="connsiteY5" fmla="*/ 0 h 127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52906" h="1274000">
                  <a:moveTo>
                    <a:pt x="5252906" y="1273999"/>
                  </a:moveTo>
                  <a:lnTo>
                    <a:pt x="637000" y="1273999"/>
                  </a:lnTo>
                  <a:lnTo>
                    <a:pt x="0" y="637000"/>
                  </a:lnTo>
                  <a:lnTo>
                    <a:pt x="637000" y="1"/>
                  </a:lnTo>
                  <a:lnTo>
                    <a:pt x="5252906" y="1"/>
                  </a:lnTo>
                  <a:lnTo>
                    <a:pt x="5252906" y="1273999"/>
                  </a:lnTo>
                  <a:close/>
                </a:path>
              </a:pathLst>
            </a:custGeom>
            <a:solidFill>
              <a:srgbClr val="4D8EB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0299" tIns="83821" rIns="156464" bIns="83820" numCol="1" spcCol="1270" anchor="ctr" anchorCtr="0">
              <a:noAutofit/>
            </a:bodyPr>
            <a:lstStyle/>
            <a:p>
              <a:pPr marL="0" lvl="0" indent="0" algn="l" defTabSz="977900">
                <a:lnSpc>
                  <a:spcPct val="90000"/>
                </a:lnSpc>
                <a:spcBef>
                  <a:spcPct val="0"/>
                </a:spcBef>
                <a:spcAft>
                  <a:spcPct val="35000"/>
                </a:spcAft>
                <a:buNone/>
              </a:pPr>
              <a:r>
                <a:rPr lang="en-GB" sz="1400" b="1" kern="1200" dirty="0">
                  <a:latin typeface="Calibri" panose="020F0502020204030204" pitchFamily="34" charset="0"/>
                  <a:ea typeface="Calibri" panose="020F0502020204030204" pitchFamily="34" charset="0"/>
                  <a:cs typeface="Calibri" panose="020F0502020204030204" pitchFamily="34" charset="0"/>
                </a:rPr>
                <a:t>Management of the discount to NAV:</a:t>
              </a:r>
              <a:r>
                <a:rPr lang="en-GB" sz="1400" kern="1200" dirty="0">
                  <a:latin typeface="Calibri" panose="020F0502020204030204" pitchFamily="34" charset="0"/>
                  <a:ea typeface="Calibri" panose="020F0502020204030204" pitchFamily="34" charset="0"/>
                  <a:cs typeface="Calibri" panose="020F0502020204030204" pitchFamily="34" charset="0"/>
                </a:rPr>
                <a:t> share buybacks</a:t>
              </a:r>
            </a:p>
          </p:txBody>
        </p:sp>
        <p:sp>
          <p:nvSpPr>
            <p:cNvPr id="23" name="Oval 22">
              <a:extLst>
                <a:ext uri="{FF2B5EF4-FFF2-40B4-BE49-F238E27FC236}">
                  <a16:creationId xmlns:a16="http://schemas.microsoft.com/office/drawing/2014/main" id="{3CE733E0-AAAA-251D-C081-4848CB1BC4D6}"/>
                </a:ext>
              </a:extLst>
            </p:cNvPr>
            <p:cNvSpPr>
              <a:spLocks noChangeAspect="1"/>
            </p:cNvSpPr>
            <p:nvPr/>
          </p:nvSpPr>
          <p:spPr>
            <a:xfrm>
              <a:off x="628650" y="5011473"/>
              <a:ext cx="855368" cy="855368"/>
            </a:xfrm>
            <a:prstGeom prst="ellipse">
              <a:avLst/>
            </a:prstGeom>
            <a:solidFill>
              <a:schemeClr val="bg1"/>
            </a:solidFill>
            <a:ln w="57150" cap="flat">
              <a:solidFill>
                <a:srgbClr val="4D8EBB"/>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algn="ctr"/>
              <a:r>
                <a:rPr lang="en-GB" sz="2000" b="1" dirty="0">
                  <a:solidFill>
                    <a:srgbClr val="4D8EBB"/>
                  </a:solidFill>
                  <a:latin typeface="Calibri" panose="020F0502020204030204" pitchFamily="34" charset="0"/>
                  <a:ea typeface="Calibri" panose="020F0502020204030204" pitchFamily="34" charset="0"/>
                  <a:cs typeface="Calibri" panose="020F0502020204030204" pitchFamily="34" charset="0"/>
                </a:rPr>
                <a:t>3</a:t>
              </a:r>
            </a:p>
          </p:txBody>
        </p:sp>
      </p:grpSp>
      <p:grpSp>
        <p:nvGrpSpPr>
          <p:cNvPr id="22" name="Group 21">
            <a:extLst>
              <a:ext uri="{FF2B5EF4-FFF2-40B4-BE49-F238E27FC236}">
                <a16:creationId xmlns:a16="http://schemas.microsoft.com/office/drawing/2014/main" id="{AC21F014-AFF7-9DD2-4703-CCBA46315840}"/>
              </a:ext>
            </a:extLst>
          </p:cNvPr>
          <p:cNvGrpSpPr/>
          <p:nvPr/>
        </p:nvGrpSpPr>
        <p:grpSpPr>
          <a:xfrm>
            <a:off x="628650" y="1625255"/>
            <a:ext cx="7968552" cy="855369"/>
            <a:chOff x="616243" y="1625255"/>
            <a:chExt cx="7968552" cy="855369"/>
          </a:xfrm>
        </p:grpSpPr>
        <p:sp>
          <p:nvSpPr>
            <p:cNvPr id="13" name="Freeform: Shape 12">
              <a:extLst>
                <a:ext uri="{FF2B5EF4-FFF2-40B4-BE49-F238E27FC236}">
                  <a16:creationId xmlns:a16="http://schemas.microsoft.com/office/drawing/2014/main" id="{29115921-045D-BEF4-3727-6F7613729DB6}"/>
                </a:ext>
              </a:extLst>
            </p:cNvPr>
            <p:cNvSpPr/>
            <p:nvPr/>
          </p:nvSpPr>
          <p:spPr>
            <a:xfrm>
              <a:off x="698094" y="1625255"/>
              <a:ext cx="7886701" cy="855368"/>
            </a:xfrm>
            <a:custGeom>
              <a:avLst/>
              <a:gdLst>
                <a:gd name="connsiteX0" fmla="*/ 0 w 5252906"/>
                <a:gd name="connsiteY0" fmla="*/ 0 h 1274000"/>
                <a:gd name="connsiteX1" fmla="*/ 4615906 w 5252906"/>
                <a:gd name="connsiteY1" fmla="*/ 0 h 1274000"/>
                <a:gd name="connsiteX2" fmla="*/ 5252906 w 5252906"/>
                <a:gd name="connsiteY2" fmla="*/ 637000 h 1274000"/>
                <a:gd name="connsiteX3" fmla="*/ 4615906 w 5252906"/>
                <a:gd name="connsiteY3" fmla="*/ 1274000 h 1274000"/>
                <a:gd name="connsiteX4" fmla="*/ 0 w 5252906"/>
                <a:gd name="connsiteY4" fmla="*/ 1274000 h 1274000"/>
                <a:gd name="connsiteX5" fmla="*/ 0 w 5252906"/>
                <a:gd name="connsiteY5" fmla="*/ 0 h 127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52906" h="1274000">
                  <a:moveTo>
                    <a:pt x="5252906" y="1273999"/>
                  </a:moveTo>
                  <a:lnTo>
                    <a:pt x="637000" y="1273999"/>
                  </a:lnTo>
                  <a:lnTo>
                    <a:pt x="0" y="637000"/>
                  </a:lnTo>
                  <a:lnTo>
                    <a:pt x="637000" y="1"/>
                  </a:lnTo>
                  <a:lnTo>
                    <a:pt x="5252906" y="1"/>
                  </a:lnTo>
                  <a:lnTo>
                    <a:pt x="5252906" y="1273999"/>
                  </a:lnTo>
                  <a:close/>
                </a:path>
              </a:pathLst>
            </a:custGeom>
            <a:solidFill>
              <a:srgbClr val="1E455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0299" tIns="83821" rIns="156464" bIns="83821" numCol="1" spcCol="1270" anchor="ctr" anchorCtr="0">
              <a:noAutofit/>
            </a:bodyPr>
            <a:lstStyle/>
            <a:p>
              <a:pPr marL="0" lvl="0" indent="0" algn="l" defTabSz="977900">
                <a:lnSpc>
                  <a:spcPct val="90000"/>
                </a:lnSpc>
                <a:spcBef>
                  <a:spcPct val="0"/>
                </a:spcBef>
                <a:spcAft>
                  <a:spcPct val="35000"/>
                </a:spcAft>
                <a:buNone/>
              </a:pPr>
              <a:r>
                <a:rPr lang="en-GB" sz="1400" b="1" kern="1200" dirty="0">
                  <a:latin typeface="Calibri" panose="020F0502020204030204" pitchFamily="34" charset="0"/>
                  <a:ea typeface="Calibri" panose="020F0502020204030204" pitchFamily="34" charset="0"/>
                  <a:cs typeface="Calibri" panose="020F0502020204030204" pitchFamily="34" charset="0"/>
                </a:rPr>
                <a:t>Reduce the RCF:</a:t>
              </a:r>
              <a:r>
                <a:rPr lang="en-GB" sz="1400" kern="1200" dirty="0">
                  <a:latin typeface="Calibri" panose="020F0502020204030204" pitchFamily="34" charset="0"/>
                  <a:ea typeface="Calibri" panose="020F0502020204030204" pitchFamily="34" charset="0"/>
                  <a:cs typeface="Calibri" panose="020F0502020204030204" pitchFamily="34" charset="0"/>
                </a:rPr>
                <a:t> find an appropriate strategy to sell down assets to achieve liquidity</a:t>
              </a:r>
            </a:p>
          </p:txBody>
        </p:sp>
        <p:sp>
          <p:nvSpPr>
            <p:cNvPr id="17" name="Oval 16">
              <a:extLst>
                <a:ext uri="{FF2B5EF4-FFF2-40B4-BE49-F238E27FC236}">
                  <a16:creationId xmlns:a16="http://schemas.microsoft.com/office/drawing/2014/main" id="{32869696-E59B-0989-8B63-AD5618E2E32A}"/>
                </a:ext>
              </a:extLst>
            </p:cNvPr>
            <p:cNvSpPr>
              <a:spLocks noChangeAspect="1"/>
            </p:cNvSpPr>
            <p:nvPr/>
          </p:nvSpPr>
          <p:spPr>
            <a:xfrm>
              <a:off x="616243" y="1625256"/>
              <a:ext cx="855368" cy="855368"/>
            </a:xfrm>
            <a:prstGeom prst="ellipse">
              <a:avLst/>
            </a:prstGeom>
            <a:solidFill>
              <a:schemeClr val="bg1"/>
            </a:solidFill>
            <a:ln w="57150" cap="flat">
              <a:solidFill>
                <a:srgbClr val="1A4766"/>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algn="ctr"/>
              <a:r>
                <a:rPr lang="en-GB" sz="2000" b="1" dirty="0">
                  <a:solidFill>
                    <a:srgbClr val="1E455C"/>
                  </a:solidFill>
                  <a:latin typeface="Calibri" panose="020F0502020204030204" pitchFamily="34" charset="0"/>
                  <a:ea typeface="Calibri" panose="020F0502020204030204" pitchFamily="34" charset="0"/>
                  <a:cs typeface="Calibri" panose="020F0502020204030204" pitchFamily="34" charset="0"/>
                </a:rPr>
                <a:t>1</a:t>
              </a:r>
            </a:p>
          </p:txBody>
        </p:sp>
      </p:grpSp>
      <p:grpSp>
        <p:nvGrpSpPr>
          <p:cNvPr id="25" name="Group 24">
            <a:extLst>
              <a:ext uri="{FF2B5EF4-FFF2-40B4-BE49-F238E27FC236}">
                <a16:creationId xmlns:a16="http://schemas.microsoft.com/office/drawing/2014/main" id="{6B3E0141-C11C-6206-1962-FB7E146A8861}"/>
              </a:ext>
            </a:extLst>
          </p:cNvPr>
          <p:cNvGrpSpPr/>
          <p:nvPr/>
        </p:nvGrpSpPr>
        <p:grpSpPr>
          <a:xfrm>
            <a:off x="628650" y="3318365"/>
            <a:ext cx="7968552" cy="855368"/>
            <a:chOff x="616243" y="3179245"/>
            <a:chExt cx="7968552" cy="855368"/>
          </a:xfrm>
        </p:grpSpPr>
        <p:sp>
          <p:nvSpPr>
            <p:cNvPr id="15" name="Freeform: Shape 14">
              <a:extLst>
                <a:ext uri="{FF2B5EF4-FFF2-40B4-BE49-F238E27FC236}">
                  <a16:creationId xmlns:a16="http://schemas.microsoft.com/office/drawing/2014/main" id="{392DC08B-91A9-B0FA-0EE7-D5BCBDCACF49}"/>
                </a:ext>
              </a:extLst>
            </p:cNvPr>
            <p:cNvSpPr/>
            <p:nvPr/>
          </p:nvSpPr>
          <p:spPr>
            <a:xfrm>
              <a:off x="698094" y="3179245"/>
              <a:ext cx="7886701" cy="855368"/>
            </a:xfrm>
            <a:custGeom>
              <a:avLst/>
              <a:gdLst>
                <a:gd name="connsiteX0" fmla="*/ 0 w 5252906"/>
                <a:gd name="connsiteY0" fmla="*/ 0 h 1274000"/>
                <a:gd name="connsiteX1" fmla="*/ 4615906 w 5252906"/>
                <a:gd name="connsiteY1" fmla="*/ 0 h 1274000"/>
                <a:gd name="connsiteX2" fmla="*/ 5252906 w 5252906"/>
                <a:gd name="connsiteY2" fmla="*/ 637000 h 1274000"/>
                <a:gd name="connsiteX3" fmla="*/ 4615906 w 5252906"/>
                <a:gd name="connsiteY3" fmla="*/ 1274000 h 1274000"/>
                <a:gd name="connsiteX4" fmla="*/ 0 w 5252906"/>
                <a:gd name="connsiteY4" fmla="*/ 1274000 h 1274000"/>
                <a:gd name="connsiteX5" fmla="*/ 0 w 5252906"/>
                <a:gd name="connsiteY5" fmla="*/ 0 h 127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52906" h="1274000">
                  <a:moveTo>
                    <a:pt x="5252906" y="1273999"/>
                  </a:moveTo>
                  <a:lnTo>
                    <a:pt x="637000" y="1273999"/>
                  </a:lnTo>
                  <a:lnTo>
                    <a:pt x="0" y="637000"/>
                  </a:lnTo>
                  <a:lnTo>
                    <a:pt x="637000" y="1"/>
                  </a:lnTo>
                  <a:lnTo>
                    <a:pt x="5252906" y="1"/>
                  </a:lnTo>
                  <a:lnTo>
                    <a:pt x="5252906" y="1273999"/>
                  </a:lnTo>
                  <a:close/>
                </a:path>
              </a:pathLst>
            </a:custGeom>
            <a:solidFill>
              <a:srgbClr val="67BF7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0299" tIns="83821" rIns="156464" bIns="83820" numCol="1" spcCol="1270" anchor="ctr" anchorCtr="0">
              <a:noAutofit/>
            </a:bodyPr>
            <a:lstStyle/>
            <a:p>
              <a:pPr marL="0" lvl="0" indent="0" algn="l" defTabSz="977900">
                <a:lnSpc>
                  <a:spcPct val="90000"/>
                </a:lnSpc>
                <a:spcBef>
                  <a:spcPct val="0"/>
                </a:spcBef>
                <a:spcAft>
                  <a:spcPct val="35000"/>
                </a:spcAft>
                <a:buNone/>
              </a:pPr>
              <a:r>
                <a:rPr lang="en-GB" sz="1400" b="1" kern="1200" dirty="0">
                  <a:latin typeface="Calibri" panose="020F0502020204030204" pitchFamily="34" charset="0"/>
                  <a:ea typeface="Calibri" panose="020F0502020204030204" pitchFamily="34" charset="0"/>
                  <a:cs typeface="Calibri" panose="020F0502020204030204" pitchFamily="34" charset="0"/>
                </a:rPr>
                <a:t>Keep momentum in the business:</a:t>
              </a:r>
              <a:r>
                <a:rPr lang="en-GB" sz="1400" kern="1200" dirty="0">
                  <a:latin typeface="Calibri" panose="020F0502020204030204" pitchFamily="34" charset="0"/>
                  <a:ea typeface="Calibri" panose="020F0502020204030204" pitchFamily="34" charset="0"/>
                  <a:cs typeface="Calibri" panose="020F0502020204030204" pitchFamily="34" charset="0"/>
                </a:rPr>
                <a:t> maximise development pipeline value for shareholders</a:t>
              </a:r>
            </a:p>
          </p:txBody>
        </p:sp>
        <p:sp>
          <p:nvSpPr>
            <p:cNvPr id="20" name="Oval 19">
              <a:extLst>
                <a:ext uri="{FF2B5EF4-FFF2-40B4-BE49-F238E27FC236}">
                  <a16:creationId xmlns:a16="http://schemas.microsoft.com/office/drawing/2014/main" id="{0F79E05E-03B0-C06D-965D-030A385E49A1}"/>
                </a:ext>
              </a:extLst>
            </p:cNvPr>
            <p:cNvSpPr>
              <a:spLocks noChangeAspect="1"/>
            </p:cNvSpPr>
            <p:nvPr/>
          </p:nvSpPr>
          <p:spPr>
            <a:xfrm>
              <a:off x="616243" y="3179245"/>
              <a:ext cx="855368" cy="855368"/>
            </a:xfrm>
            <a:prstGeom prst="ellipse">
              <a:avLst/>
            </a:prstGeom>
            <a:solidFill>
              <a:schemeClr val="bg1"/>
            </a:solidFill>
            <a:ln w="57150" cap="flat">
              <a:solidFill>
                <a:srgbClr val="67BF7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algn="ctr"/>
              <a:r>
                <a:rPr lang="en-GB" sz="2000" b="1" dirty="0">
                  <a:solidFill>
                    <a:srgbClr val="67BF72"/>
                  </a:solidFill>
                  <a:latin typeface="Calibri" panose="020F0502020204030204" pitchFamily="34" charset="0"/>
                  <a:ea typeface="Calibri" panose="020F0502020204030204" pitchFamily="34" charset="0"/>
                  <a:cs typeface="Calibri" panose="020F0502020204030204" pitchFamily="34" charset="0"/>
                </a:rPr>
                <a:t>2</a:t>
              </a:r>
              <a:endParaRPr lang="en-GB" sz="2400" b="1" dirty="0">
                <a:solidFill>
                  <a:srgbClr val="67BF72"/>
                </a:solidFill>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42264165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8DE12-0EC3-B14D-83E5-BEC8F11B986B}"/>
              </a:ext>
            </a:extLst>
          </p:cNvPr>
          <p:cNvSpPr>
            <a:spLocks noGrp="1"/>
          </p:cNvSpPr>
          <p:nvPr>
            <p:ph type="title"/>
          </p:nvPr>
        </p:nvSpPr>
        <p:spPr/>
        <p:txBody>
          <a:bodyPr/>
          <a:lstStyle/>
          <a:p>
            <a:r>
              <a:rPr lang="en-GB"/>
              <a:t>Capital allocation strategy</a:t>
            </a:r>
          </a:p>
        </p:txBody>
      </p:sp>
      <p:sp>
        <p:nvSpPr>
          <p:cNvPr id="3" name="Text Placeholder 2">
            <a:extLst>
              <a:ext uri="{FF2B5EF4-FFF2-40B4-BE49-F238E27FC236}">
                <a16:creationId xmlns:a16="http://schemas.microsoft.com/office/drawing/2014/main" id="{2B4E995A-F305-568D-125A-7CF6D9A6E6B5}"/>
              </a:ext>
            </a:extLst>
          </p:cNvPr>
          <p:cNvSpPr>
            <a:spLocks noGrp="1"/>
          </p:cNvSpPr>
          <p:nvPr>
            <p:ph type="body" sz="quarter" idx="10"/>
          </p:nvPr>
        </p:nvSpPr>
        <p:spPr/>
        <p:txBody>
          <a:bodyPr/>
          <a:lstStyle/>
          <a:p>
            <a:r>
              <a:rPr lang="en-GB" dirty="0"/>
              <a:t>A multi-layered approach</a:t>
            </a:r>
          </a:p>
        </p:txBody>
      </p:sp>
      <p:sp>
        <p:nvSpPr>
          <p:cNvPr id="5" name="Text Placeholder 4">
            <a:extLst>
              <a:ext uri="{FF2B5EF4-FFF2-40B4-BE49-F238E27FC236}">
                <a16:creationId xmlns:a16="http://schemas.microsoft.com/office/drawing/2014/main" id="{0B14292C-A324-6119-65F4-A2F194C12EA7}"/>
              </a:ext>
            </a:extLst>
          </p:cNvPr>
          <p:cNvSpPr>
            <a:spLocks noGrp="1"/>
          </p:cNvSpPr>
          <p:nvPr>
            <p:ph type="body" sz="quarter" idx="11"/>
          </p:nvPr>
        </p:nvSpPr>
        <p:spPr/>
        <p:txBody>
          <a:bodyPr/>
          <a:lstStyle/>
          <a:p>
            <a:endParaRPr lang="en-GB"/>
          </a:p>
        </p:txBody>
      </p:sp>
      <p:sp>
        <p:nvSpPr>
          <p:cNvPr id="4" name="Rectangle 3">
            <a:extLst>
              <a:ext uri="{FF2B5EF4-FFF2-40B4-BE49-F238E27FC236}">
                <a16:creationId xmlns:a16="http://schemas.microsoft.com/office/drawing/2014/main" id="{32CB19AC-DB4B-8170-25DC-2CE680A57092}"/>
              </a:ext>
            </a:extLst>
          </p:cNvPr>
          <p:cNvSpPr/>
          <p:nvPr/>
        </p:nvSpPr>
        <p:spPr>
          <a:xfrm rot="10800000">
            <a:off x="374119" y="654666"/>
            <a:ext cx="45719" cy="545498"/>
          </a:xfrm>
          <a:prstGeom prst="rect">
            <a:avLst/>
          </a:prstGeom>
          <a:gradFill>
            <a:gsLst>
              <a:gs pos="0">
                <a:schemeClr val="bg1"/>
              </a:gs>
              <a:gs pos="100000">
                <a:srgbClr val="EDB525"/>
              </a:gs>
            </a:gsLst>
            <a:lin ang="5400000" scaled="1"/>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lang="en-US" sz="1200" b="1">
              <a:solidFill>
                <a:schemeClr val="bg1"/>
              </a:solidFill>
              <a:latin typeface="IBM Plex Sans" panose="020B0503050203000203" pitchFamily="34" charset="0"/>
            </a:endParaRPr>
          </a:p>
        </p:txBody>
      </p:sp>
      <p:sp>
        <p:nvSpPr>
          <p:cNvPr id="19" name="Rectangle 18">
            <a:extLst>
              <a:ext uri="{FF2B5EF4-FFF2-40B4-BE49-F238E27FC236}">
                <a16:creationId xmlns:a16="http://schemas.microsoft.com/office/drawing/2014/main" id="{5A24B703-2CC2-0C0A-749B-129DDE49AAA4}"/>
              </a:ext>
            </a:extLst>
          </p:cNvPr>
          <p:cNvSpPr/>
          <p:nvPr/>
        </p:nvSpPr>
        <p:spPr>
          <a:xfrm>
            <a:off x="625548" y="1625559"/>
            <a:ext cx="7899107" cy="1003341"/>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dirty="0"/>
          </a:p>
        </p:txBody>
      </p:sp>
      <p:sp>
        <p:nvSpPr>
          <p:cNvPr id="20" name="Freeform: Shape 19">
            <a:extLst>
              <a:ext uri="{FF2B5EF4-FFF2-40B4-BE49-F238E27FC236}">
                <a16:creationId xmlns:a16="http://schemas.microsoft.com/office/drawing/2014/main" id="{ED0CF9D9-81FF-E4B6-687E-B63B6D165638}"/>
              </a:ext>
            </a:extLst>
          </p:cNvPr>
          <p:cNvSpPr/>
          <p:nvPr/>
        </p:nvSpPr>
        <p:spPr>
          <a:xfrm>
            <a:off x="1020503" y="1374640"/>
            <a:ext cx="5529374" cy="501840"/>
          </a:xfrm>
          <a:custGeom>
            <a:avLst/>
            <a:gdLst>
              <a:gd name="connsiteX0" fmla="*/ 0 w 5529374"/>
              <a:gd name="connsiteY0" fmla="*/ 83642 h 501840"/>
              <a:gd name="connsiteX1" fmla="*/ 83642 w 5529374"/>
              <a:gd name="connsiteY1" fmla="*/ 0 h 501840"/>
              <a:gd name="connsiteX2" fmla="*/ 5445732 w 5529374"/>
              <a:gd name="connsiteY2" fmla="*/ 0 h 501840"/>
              <a:gd name="connsiteX3" fmla="*/ 5529374 w 5529374"/>
              <a:gd name="connsiteY3" fmla="*/ 83642 h 501840"/>
              <a:gd name="connsiteX4" fmla="*/ 5529374 w 5529374"/>
              <a:gd name="connsiteY4" fmla="*/ 418198 h 501840"/>
              <a:gd name="connsiteX5" fmla="*/ 5445732 w 5529374"/>
              <a:gd name="connsiteY5" fmla="*/ 501840 h 501840"/>
              <a:gd name="connsiteX6" fmla="*/ 83642 w 5529374"/>
              <a:gd name="connsiteY6" fmla="*/ 501840 h 501840"/>
              <a:gd name="connsiteX7" fmla="*/ 0 w 5529374"/>
              <a:gd name="connsiteY7" fmla="*/ 418198 h 501840"/>
              <a:gd name="connsiteX8" fmla="*/ 0 w 5529374"/>
              <a:gd name="connsiteY8"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9374" h="501840">
                <a:moveTo>
                  <a:pt x="0" y="83642"/>
                </a:moveTo>
                <a:cubicBezTo>
                  <a:pt x="0" y="37448"/>
                  <a:pt x="37448" y="0"/>
                  <a:pt x="83642" y="0"/>
                </a:cubicBezTo>
                <a:lnTo>
                  <a:pt x="5445732" y="0"/>
                </a:lnTo>
                <a:cubicBezTo>
                  <a:pt x="5491926" y="0"/>
                  <a:pt x="5529374" y="37448"/>
                  <a:pt x="5529374" y="83642"/>
                </a:cubicBezTo>
                <a:lnTo>
                  <a:pt x="5529374" y="418198"/>
                </a:lnTo>
                <a:cubicBezTo>
                  <a:pt x="5529374" y="464392"/>
                  <a:pt x="5491926" y="501840"/>
                  <a:pt x="5445732" y="501840"/>
                </a:cubicBezTo>
                <a:lnTo>
                  <a:pt x="83642" y="501840"/>
                </a:lnTo>
                <a:cubicBezTo>
                  <a:pt x="37448" y="501840"/>
                  <a:pt x="0" y="464392"/>
                  <a:pt x="0" y="418198"/>
                </a:cubicBezTo>
                <a:lnTo>
                  <a:pt x="0" y="83642"/>
                </a:lnTo>
                <a:close/>
              </a:path>
            </a:pathLst>
          </a:custGeom>
          <a:solidFill>
            <a:srgbClr val="1A476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33495" tIns="24498" rIns="233495" bIns="24498" numCol="1" spcCol="1270" anchor="ctr" anchorCtr="0">
            <a:noAutofit/>
          </a:bodyPr>
          <a:lstStyle/>
          <a:p>
            <a:pPr marL="0" lvl="0" indent="0" algn="l" defTabSz="755650">
              <a:lnSpc>
                <a:spcPct val="90000"/>
              </a:lnSpc>
              <a:spcBef>
                <a:spcPct val="0"/>
              </a:spcBef>
              <a:spcAft>
                <a:spcPct val="35000"/>
              </a:spcAft>
              <a:buNone/>
            </a:pPr>
            <a:r>
              <a:rPr lang="en-GB" sz="1700" kern="1200" dirty="0"/>
              <a:t>Strategic partnership with GLIL Infrastructure established</a:t>
            </a:r>
          </a:p>
        </p:txBody>
      </p:sp>
      <p:sp>
        <p:nvSpPr>
          <p:cNvPr id="30" name="TextBox 29">
            <a:extLst>
              <a:ext uri="{FF2B5EF4-FFF2-40B4-BE49-F238E27FC236}">
                <a16:creationId xmlns:a16="http://schemas.microsoft.com/office/drawing/2014/main" id="{32611F5D-3C2A-1409-2AB1-E588896619A4}"/>
              </a:ext>
            </a:extLst>
          </p:cNvPr>
          <p:cNvSpPr txBox="1"/>
          <p:nvPr/>
        </p:nvSpPr>
        <p:spPr>
          <a:xfrm>
            <a:off x="625549" y="1876480"/>
            <a:ext cx="7886700"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61950" marR="0" algn="l" defTabSz="914400" rtl="0" fontAlgn="auto" latinLnBrk="0" hangingPunct="0">
              <a:lnSpc>
                <a:spcPct val="100000"/>
              </a:lnSpc>
              <a:spcBef>
                <a:spcPts val="0"/>
              </a:spcBef>
              <a:spcAft>
                <a:spcPts val="0"/>
              </a:spcAft>
              <a:buClrTx/>
              <a:buSzTx/>
              <a:tabLst/>
            </a:pPr>
            <a:r>
              <a:rPr kumimoji="0" lang="en-GB" sz="1400" b="0" i="0" u="none" strike="noStrike" cap="none" spc="0" normalizeH="0" baseline="0" dirty="0">
                <a:ln>
                  <a:noFill/>
                </a:ln>
                <a:solidFill>
                  <a:srgbClr val="525252"/>
                </a:solidFill>
                <a:effectLst/>
                <a:uFillTx/>
                <a:latin typeface="+mn-lt"/>
                <a:ea typeface="+mn-ea"/>
                <a:cs typeface="+mn-cs"/>
                <a:sym typeface="Calibri"/>
              </a:rPr>
              <a:t>Enabling investment momentum through the acquisition of a 247MW operational portfolio and collaboration of future investment into a subset of BSIF’s AR5 CfD solar pipeline.</a:t>
            </a:r>
          </a:p>
        </p:txBody>
      </p:sp>
      <p:sp>
        <p:nvSpPr>
          <p:cNvPr id="22" name="Rectangle 21">
            <a:extLst>
              <a:ext uri="{FF2B5EF4-FFF2-40B4-BE49-F238E27FC236}">
                <a16:creationId xmlns:a16="http://schemas.microsoft.com/office/drawing/2014/main" id="{8E82963F-47A8-97DC-94BE-8F3F5E15B8F9}"/>
              </a:ext>
            </a:extLst>
          </p:cNvPr>
          <p:cNvSpPr/>
          <p:nvPr/>
        </p:nvSpPr>
        <p:spPr>
          <a:xfrm>
            <a:off x="625548" y="3320536"/>
            <a:ext cx="7899107" cy="100334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4" name="Freeform: Shape 23">
            <a:extLst>
              <a:ext uri="{FF2B5EF4-FFF2-40B4-BE49-F238E27FC236}">
                <a16:creationId xmlns:a16="http://schemas.microsoft.com/office/drawing/2014/main" id="{E32EB1ED-6002-5E6A-5904-BC53D05DE7C9}"/>
              </a:ext>
            </a:extLst>
          </p:cNvPr>
          <p:cNvSpPr/>
          <p:nvPr/>
        </p:nvSpPr>
        <p:spPr>
          <a:xfrm>
            <a:off x="1020503" y="3069616"/>
            <a:ext cx="5529374" cy="501840"/>
          </a:xfrm>
          <a:custGeom>
            <a:avLst/>
            <a:gdLst>
              <a:gd name="connsiteX0" fmla="*/ 0 w 5529374"/>
              <a:gd name="connsiteY0" fmla="*/ 83642 h 501840"/>
              <a:gd name="connsiteX1" fmla="*/ 83642 w 5529374"/>
              <a:gd name="connsiteY1" fmla="*/ 0 h 501840"/>
              <a:gd name="connsiteX2" fmla="*/ 5445732 w 5529374"/>
              <a:gd name="connsiteY2" fmla="*/ 0 h 501840"/>
              <a:gd name="connsiteX3" fmla="*/ 5529374 w 5529374"/>
              <a:gd name="connsiteY3" fmla="*/ 83642 h 501840"/>
              <a:gd name="connsiteX4" fmla="*/ 5529374 w 5529374"/>
              <a:gd name="connsiteY4" fmla="*/ 418198 h 501840"/>
              <a:gd name="connsiteX5" fmla="*/ 5445732 w 5529374"/>
              <a:gd name="connsiteY5" fmla="*/ 501840 h 501840"/>
              <a:gd name="connsiteX6" fmla="*/ 83642 w 5529374"/>
              <a:gd name="connsiteY6" fmla="*/ 501840 h 501840"/>
              <a:gd name="connsiteX7" fmla="*/ 0 w 5529374"/>
              <a:gd name="connsiteY7" fmla="*/ 418198 h 501840"/>
              <a:gd name="connsiteX8" fmla="*/ 0 w 5529374"/>
              <a:gd name="connsiteY8"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9374" h="501840">
                <a:moveTo>
                  <a:pt x="0" y="83642"/>
                </a:moveTo>
                <a:cubicBezTo>
                  <a:pt x="0" y="37448"/>
                  <a:pt x="37448" y="0"/>
                  <a:pt x="83642" y="0"/>
                </a:cubicBezTo>
                <a:lnTo>
                  <a:pt x="5445732" y="0"/>
                </a:lnTo>
                <a:cubicBezTo>
                  <a:pt x="5491926" y="0"/>
                  <a:pt x="5529374" y="37448"/>
                  <a:pt x="5529374" y="83642"/>
                </a:cubicBezTo>
                <a:lnTo>
                  <a:pt x="5529374" y="418198"/>
                </a:lnTo>
                <a:cubicBezTo>
                  <a:pt x="5529374" y="464392"/>
                  <a:pt x="5491926" y="501840"/>
                  <a:pt x="5445732" y="501840"/>
                </a:cubicBezTo>
                <a:lnTo>
                  <a:pt x="83642" y="501840"/>
                </a:lnTo>
                <a:cubicBezTo>
                  <a:pt x="37448" y="501840"/>
                  <a:pt x="0" y="464392"/>
                  <a:pt x="0" y="418198"/>
                </a:cubicBezTo>
                <a:lnTo>
                  <a:pt x="0" y="83642"/>
                </a:lnTo>
                <a:close/>
              </a:path>
            </a:pathLst>
          </a:custGeom>
          <a:solidFill>
            <a:srgbClr val="67BF7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33495" tIns="24498" rIns="233495" bIns="24498" numCol="1" spcCol="1270" anchor="ctr" anchorCtr="0">
            <a:noAutofit/>
          </a:bodyPr>
          <a:lstStyle/>
          <a:p>
            <a:pPr marL="0" lvl="0" indent="0" algn="l" defTabSz="755650">
              <a:lnSpc>
                <a:spcPct val="90000"/>
              </a:lnSpc>
              <a:spcBef>
                <a:spcPct val="0"/>
              </a:spcBef>
              <a:spcAft>
                <a:spcPct val="35000"/>
              </a:spcAft>
              <a:buNone/>
            </a:pPr>
            <a:r>
              <a:rPr lang="en-GB" sz="1700" kern="1200" dirty="0"/>
              <a:t>Sale of assets to facilitate capital recycling</a:t>
            </a:r>
          </a:p>
        </p:txBody>
      </p:sp>
      <p:sp>
        <p:nvSpPr>
          <p:cNvPr id="31" name="TextBox 30">
            <a:extLst>
              <a:ext uri="{FF2B5EF4-FFF2-40B4-BE49-F238E27FC236}">
                <a16:creationId xmlns:a16="http://schemas.microsoft.com/office/drawing/2014/main" id="{6B8CD935-EE12-4A8C-C3B0-89E13FF5EC36}"/>
              </a:ext>
            </a:extLst>
          </p:cNvPr>
          <p:cNvSpPr txBox="1"/>
          <p:nvPr/>
        </p:nvSpPr>
        <p:spPr>
          <a:xfrm>
            <a:off x="637955" y="3609361"/>
            <a:ext cx="7886700"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61950" marR="0" algn="l" defTabSz="914400" rtl="0" fontAlgn="auto" latinLnBrk="0" hangingPunct="0">
              <a:lnSpc>
                <a:spcPct val="100000"/>
              </a:lnSpc>
              <a:spcBef>
                <a:spcPts val="0"/>
              </a:spcBef>
              <a:spcAft>
                <a:spcPts val="0"/>
              </a:spcAft>
              <a:buClrTx/>
              <a:buSzTx/>
              <a:tabLst/>
            </a:pPr>
            <a:r>
              <a:rPr kumimoji="0" lang="en-GB" sz="1400" b="0" i="0" u="none" strike="noStrike" cap="none" spc="0" normalizeH="0" baseline="0" dirty="0">
                <a:ln>
                  <a:noFill/>
                </a:ln>
                <a:solidFill>
                  <a:srgbClr val="525252"/>
                </a:solidFill>
                <a:effectLst/>
                <a:uFillTx/>
                <a:latin typeface="+mn-lt"/>
                <a:ea typeface="+mn-ea"/>
                <a:cs typeface="+mn-cs"/>
                <a:sym typeface="Calibri"/>
              </a:rPr>
              <a:t>Provisional agreement to divest a 50% stake in a portfolio of over 100MW of BSIF’s operational solar assets providing additional liquidity whilst equity markets remain depressed. </a:t>
            </a:r>
          </a:p>
        </p:txBody>
      </p:sp>
      <p:sp>
        <p:nvSpPr>
          <p:cNvPr id="25" name="Rectangle 24">
            <a:extLst>
              <a:ext uri="{FF2B5EF4-FFF2-40B4-BE49-F238E27FC236}">
                <a16:creationId xmlns:a16="http://schemas.microsoft.com/office/drawing/2014/main" id="{324694F1-128E-0502-749C-8282DC9061D7}"/>
              </a:ext>
            </a:extLst>
          </p:cNvPr>
          <p:cNvSpPr/>
          <p:nvPr/>
        </p:nvSpPr>
        <p:spPr>
          <a:xfrm>
            <a:off x="628650" y="5039659"/>
            <a:ext cx="7899107" cy="1003339"/>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6" name="Freeform: Shape 25">
            <a:extLst>
              <a:ext uri="{FF2B5EF4-FFF2-40B4-BE49-F238E27FC236}">
                <a16:creationId xmlns:a16="http://schemas.microsoft.com/office/drawing/2014/main" id="{1EA88401-631C-10B2-55BE-1B5B18BB981F}"/>
              </a:ext>
            </a:extLst>
          </p:cNvPr>
          <p:cNvSpPr/>
          <p:nvPr/>
        </p:nvSpPr>
        <p:spPr>
          <a:xfrm>
            <a:off x="1023605" y="4788740"/>
            <a:ext cx="5529374" cy="501840"/>
          </a:xfrm>
          <a:custGeom>
            <a:avLst/>
            <a:gdLst>
              <a:gd name="connsiteX0" fmla="*/ 0 w 5529374"/>
              <a:gd name="connsiteY0" fmla="*/ 83642 h 501840"/>
              <a:gd name="connsiteX1" fmla="*/ 83642 w 5529374"/>
              <a:gd name="connsiteY1" fmla="*/ 0 h 501840"/>
              <a:gd name="connsiteX2" fmla="*/ 5445732 w 5529374"/>
              <a:gd name="connsiteY2" fmla="*/ 0 h 501840"/>
              <a:gd name="connsiteX3" fmla="*/ 5529374 w 5529374"/>
              <a:gd name="connsiteY3" fmla="*/ 83642 h 501840"/>
              <a:gd name="connsiteX4" fmla="*/ 5529374 w 5529374"/>
              <a:gd name="connsiteY4" fmla="*/ 418198 h 501840"/>
              <a:gd name="connsiteX5" fmla="*/ 5445732 w 5529374"/>
              <a:gd name="connsiteY5" fmla="*/ 501840 h 501840"/>
              <a:gd name="connsiteX6" fmla="*/ 83642 w 5529374"/>
              <a:gd name="connsiteY6" fmla="*/ 501840 h 501840"/>
              <a:gd name="connsiteX7" fmla="*/ 0 w 5529374"/>
              <a:gd name="connsiteY7" fmla="*/ 418198 h 501840"/>
              <a:gd name="connsiteX8" fmla="*/ 0 w 5529374"/>
              <a:gd name="connsiteY8"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9374" h="501840">
                <a:moveTo>
                  <a:pt x="0" y="83642"/>
                </a:moveTo>
                <a:cubicBezTo>
                  <a:pt x="0" y="37448"/>
                  <a:pt x="37448" y="0"/>
                  <a:pt x="83642" y="0"/>
                </a:cubicBezTo>
                <a:lnTo>
                  <a:pt x="5445732" y="0"/>
                </a:lnTo>
                <a:cubicBezTo>
                  <a:pt x="5491926" y="0"/>
                  <a:pt x="5529374" y="37448"/>
                  <a:pt x="5529374" y="83642"/>
                </a:cubicBezTo>
                <a:lnTo>
                  <a:pt x="5529374" y="418198"/>
                </a:lnTo>
                <a:cubicBezTo>
                  <a:pt x="5529374" y="464392"/>
                  <a:pt x="5491926" y="501840"/>
                  <a:pt x="5445732" y="501840"/>
                </a:cubicBezTo>
                <a:lnTo>
                  <a:pt x="83642" y="501840"/>
                </a:lnTo>
                <a:cubicBezTo>
                  <a:pt x="37448" y="501840"/>
                  <a:pt x="0" y="464392"/>
                  <a:pt x="0" y="418198"/>
                </a:cubicBezTo>
                <a:lnTo>
                  <a:pt x="0" y="83642"/>
                </a:lnTo>
                <a:close/>
              </a:path>
            </a:pathLst>
          </a:custGeom>
          <a:solidFill>
            <a:srgbClr val="4D8EB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33495" tIns="24498" rIns="233495" bIns="24498" numCol="1" spcCol="1270" anchor="ctr" anchorCtr="0">
            <a:noAutofit/>
          </a:bodyPr>
          <a:lstStyle/>
          <a:p>
            <a:pPr marL="0" lvl="0" indent="0" algn="l" defTabSz="755650">
              <a:lnSpc>
                <a:spcPct val="90000"/>
              </a:lnSpc>
              <a:spcBef>
                <a:spcPct val="0"/>
              </a:spcBef>
              <a:spcAft>
                <a:spcPct val="35000"/>
              </a:spcAft>
              <a:buNone/>
            </a:pPr>
            <a:r>
              <a:rPr lang="en-GB" sz="1700" kern="1200" dirty="0"/>
              <a:t>Share buybacks for accretive investment opportunities</a:t>
            </a:r>
          </a:p>
        </p:txBody>
      </p:sp>
      <p:sp>
        <p:nvSpPr>
          <p:cNvPr id="32" name="TextBox 31">
            <a:extLst>
              <a:ext uri="{FF2B5EF4-FFF2-40B4-BE49-F238E27FC236}">
                <a16:creationId xmlns:a16="http://schemas.microsoft.com/office/drawing/2014/main" id="{5F5BC365-A416-38F7-FEC2-8F5C6D590BB1}"/>
              </a:ext>
            </a:extLst>
          </p:cNvPr>
          <p:cNvSpPr txBox="1"/>
          <p:nvPr/>
        </p:nvSpPr>
        <p:spPr>
          <a:xfrm>
            <a:off x="622446" y="5279420"/>
            <a:ext cx="7886700"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61950" marR="0" algn="l" defTabSz="914400" rtl="0" fontAlgn="auto" latinLnBrk="0" hangingPunct="0">
              <a:lnSpc>
                <a:spcPct val="100000"/>
              </a:lnSpc>
              <a:spcBef>
                <a:spcPts val="0"/>
              </a:spcBef>
              <a:spcAft>
                <a:spcPts val="0"/>
              </a:spcAft>
              <a:buClrTx/>
              <a:buSzTx/>
              <a:tabLst/>
            </a:pPr>
            <a:r>
              <a:rPr kumimoji="0" lang="en-GB" sz="1400" b="0" i="0" u="none" strike="noStrike" cap="none" spc="0" normalizeH="0" baseline="0" dirty="0">
                <a:ln>
                  <a:noFill/>
                </a:ln>
                <a:solidFill>
                  <a:srgbClr val="525252"/>
                </a:solidFill>
                <a:effectLst/>
                <a:uFillTx/>
                <a:latin typeface="+mn-lt"/>
                <a:ea typeface="+mn-ea"/>
                <a:cs typeface="+mn-cs"/>
                <a:sym typeface="Calibri"/>
              </a:rPr>
              <a:t>Board has allocated £20 million for a share buyback programme to enable the Company to benefit from a period of excessive share price discounts. </a:t>
            </a:r>
          </a:p>
        </p:txBody>
      </p:sp>
      <p:sp>
        <p:nvSpPr>
          <p:cNvPr id="6" name="Slide Number Placeholder 4">
            <a:extLst>
              <a:ext uri="{FF2B5EF4-FFF2-40B4-BE49-F238E27FC236}">
                <a16:creationId xmlns:a16="http://schemas.microsoft.com/office/drawing/2014/main" id="{18FA4769-AC7F-41F3-4383-B85EB9BF0B5B}"/>
              </a:ext>
            </a:extLst>
          </p:cNvPr>
          <p:cNvSpPr>
            <a:spLocks noGrp="1"/>
          </p:cNvSpPr>
          <p:nvPr>
            <p:ph type="sldNum" sz="quarter" idx="4"/>
          </p:nvPr>
        </p:nvSpPr>
        <p:spPr>
          <a:xfrm>
            <a:off x="8123068" y="6447947"/>
            <a:ext cx="392282" cy="279881"/>
          </a:xfrm>
        </p:spPr>
        <p:txBody>
          <a:bodyPr/>
          <a:lstStyle/>
          <a:p>
            <a:fld id="{4CBE7655-89A8-439C-9363-D907D3BD3A6B}" type="slidenum">
              <a:rPr lang="en-GB" smtClean="0"/>
              <a:pPr/>
              <a:t>8</a:t>
            </a:fld>
            <a:endParaRPr lang="en-GB" dirty="0"/>
          </a:p>
        </p:txBody>
      </p:sp>
    </p:spTree>
    <p:extLst>
      <p:ext uri="{BB962C8B-B14F-4D97-AF65-F5344CB8AC3E}">
        <p14:creationId xmlns:p14="http://schemas.microsoft.com/office/powerpoint/2010/main" val="1892187784"/>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DH_FLYSHEET_STYLE" val="1"/>
</p:tagLst>
</file>

<file path=ppt/tags/tag10.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5.6.0&quot;&gt;&lt;Source&gt;&lt;![CDATA[https://thebluefieldgroup.sharepoint.com/sites/bluefieldllp/fundstrategy/Documents/Presentations/Results Presentations/2024 Interim/1 Verification/Presentation Data and Verification Support v1 [Feb24].xlsx]]&gt;&lt;/Source&gt;&lt;SourceModified&gt;&lt;/SourceModified&gt;&lt;ParentId&gt;MLNK9f643be596bb4a889a70075bab4d2cc2&lt;/ParentId&gt;&lt;LinkId&gt;Chart 1&lt;/LinkId&gt;&lt;FriendlyName&gt;&lt;/FriendlyName&gt;&lt;Type&gt;7&lt;/Type&gt;&lt;Address&gt;&lt;/Address&gt;&lt;LastUpdate&gt;2024-02-27 14:54:55&lt;/LastUpdate&gt;&lt;User&gt;Luke Bromage-Henry&lt;/User&gt;&lt;/Link&gt;&lt;/Links&gt;"/>
</p:tagLst>
</file>

<file path=ppt/tags/tag11.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4.3.0&quot;&gt;&lt;Source&gt;&lt;![CDATA[https://thebluefieldgroup.sharepoint.com/sites/bluefieldllp/BSIF/Accounting &amp; Tax/BSIF Fund Valuation/2023 06 June/Valuation Model/BSIF Valuation Jun23 v24 (Analysis for PPT).xlsb]]&gt;&lt;/Source&gt;&lt;SourceModified&gt;&lt;/SourceModified&gt;&lt;ParentId&gt;MLNKdf6ef89ef2ab4b49a9d1a0e7f6c9daa9&lt;/ParentId&gt;&lt;LinkId&gt;Chart 1&lt;/LinkId&gt;&lt;FriendlyName&gt;&lt;/FriendlyName&gt;&lt;Type&gt;7&lt;/Type&gt;&lt;Address&gt;&lt;/Address&gt;&lt;LastUpdate&gt;2023-08-23 15:33:31&lt;/LastUpdate&gt;&lt;User&gt;Maneesh Relwani&lt;/User&gt;&lt;/Link&gt;&lt;/Links&gt;"/>
</p:tagLst>
</file>

<file path=ppt/tags/tag12.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5.6.0&quot;&gt;&lt;Source&gt;&lt;![CDATA[https://thebluefieldgroup.sharepoint.com/sites/bluefieldllp/fundstrategy/Documents/Presentations/Results Presentations/2024 Interim/1 Verification/Presentation Data and Verification Support v1 [Feb24].xlsx]]&gt;&lt;/Source&gt;&lt;SourceModified&gt;&lt;/SourceModified&gt;&lt;ParentId&gt;MLNK6db623b3b70a4c1c99a4b9040c920bf3&lt;/ParentId&gt;&lt;LinkId&gt;Chart 1&lt;/LinkId&gt;&lt;FriendlyName&gt;&lt;/FriendlyName&gt;&lt;Type&gt;7&lt;/Type&gt;&lt;Address&gt;&lt;/Address&gt;&lt;LastUpdate&gt;2024-02-26 17:51:28&lt;/LastUpdate&gt;&lt;User&gt;Luke Bromage-Henry&lt;/User&gt;&lt;/Link&gt;&lt;/Links&gt;"/>
</p:tagLst>
</file>

<file path=ppt/tags/tag13.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5.6.0&quot;&gt;&lt;Source&gt;&lt;![CDATA[https://thebluefieldgroup.sharepoint.com/sites/bluefieldllp/fundstrategy/Documents/Presentations/Results Presentations/2024 Interim/1 Verification/Presentation Data and Verification Support v1 [Feb24].xlsx]]&gt;&lt;/Source&gt;&lt;SourceModified&gt;&lt;/SourceModified&gt;&lt;ParentId&gt;MLNK526fffdfcb414fd5a797cd18ba2c01e8&lt;/ParentId&gt;&lt;LinkId&gt;Chart 2&lt;/LinkId&gt;&lt;FriendlyName&gt;&lt;/FriendlyName&gt;&lt;Type&gt;7&lt;/Type&gt;&lt;Address&gt;&lt;/Address&gt;&lt;LastUpdate&gt;2024-02-27 15:19:47&lt;/LastUpdate&gt;&lt;User&gt;Luke Bromage-Henry&lt;/User&gt;&lt;/Link&gt;&lt;/Links&gt;"/>
</p:tagLst>
</file>

<file path=ppt/tags/tag14.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5.6.0&quot;&gt;&lt;Source&gt;&lt;![CDATA[https://thebluefieldgroup.sharepoint.com/sites/bluefieldllp/fundstrategy/Documents/Presentations/Results Presentations/2024 Interim/1 Verification/Presentation Data and Verification Support v1 [Feb24].xlsx]]&gt;&lt;/Source&gt;&lt;SourceModified&gt;&lt;/SourceModified&gt;&lt;ParentId&gt;MLNKf114d9f01f1246b29cf2816c2227c28b&lt;/ParentId&gt;&lt;LinkId&gt;Chart 3&lt;/LinkId&gt;&lt;FriendlyName&gt;&lt;/FriendlyName&gt;&lt;Type&gt;7&lt;/Type&gt;&lt;Address&gt;&lt;/Address&gt;&lt;LastUpdate&gt;2024-02-27 15:19:54&lt;/LastUpdate&gt;&lt;User&gt;Luke Bromage-Henry&lt;/User&gt;&lt;/Link&gt;&lt;/Links&gt;"/>
</p:tagLst>
</file>

<file path=ppt/tags/tag15.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5.6.0&quot;&gt;&lt;Source&gt;&lt;![CDATA[https://thebluefieldgroup.sharepoint.com/sites/bluefieldllp/fundstrategy/Documents/Presentations/Results Presentations/2024 Interim/1 Verification/Presentation Data and Verification Support v1 [Feb24].xlsx]]&gt;&lt;/Source&gt;&lt;SourceModified&gt;&lt;/SourceModified&gt;&lt;ParentId&gt;MLNK0d69dbf620e54d35ac7bbefc58313c7f&lt;/ParentId&gt;&lt;LinkId&gt;Chart 4&lt;/LinkId&gt;&lt;FriendlyName&gt;&lt;/FriendlyName&gt;&lt;Type&gt;7&lt;/Type&gt;&lt;Address&gt;&lt;/Address&gt;&lt;LastUpdate&gt;2024-02-27 15:20:01&lt;/LastUpdate&gt;&lt;User&gt;Luke Bromage-Henry&lt;/User&gt;&lt;/Link&gt;&lt;/Links&gt;"/>
</p:tagLst>
</file>

<file path=ppt/tags/tag16.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5.6.0&quot;&gt;&lt;Source&gt;&lt;![CDATA[https://thebluefieldgroup.sharepoint.com/sites/bluefieldllp/fundstrategy/Documents/Presentations/Results Presentations/2024 Interim/1 Verification/Presentation Data and Verification Support v1 [Feb24].xlsx]]&gt;&lt;/Source&gt;&lt;SourceModified&gt;&lt;/SourceModified&gt;&lt;ParentId&gt;MLNK48a0c882505946d6b11f999d270797f9&lt;/ParentId&gt;&lt;LinkId&gt;Chart 5&lt;/LinkId&gt;&lt;FriendlyName&gt;&lt;/FriendlyName&gt;&lt;Type&gt;7&lt;/Type&gt;&lt;Address&gt;&lt;/Address&gt;&lt;LastUpdate&gt;2024-02-27 15:20:07&lt;/LastUpdate&gt;&lt;User&gt;Luke Bromage-Henry&lt;/User&gt;&lt;/Link&gt;&lt;/Links&gt;"/>
</p:tagLst>
</file>

<file path=ppt/tags/tag17.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5.6.0&quot;&gt;&lt;Source&gt;&lt;![CDATA[https://thebluefieldgroup.sharepoint.com/sites/bluefieldllp/fundstrategy/Documents/Presentations/Results Presentations/2024 Interim/Verification Support.xlsx]]&gt;&lt;/Source&gt;&lt;SourceModified&gt;&lt;/SourceModified&gt;&lt;ParentId&gt;MLNK7e847d3dfeaf4b5ab5215d45bf542715&lt;/ParentId&gt;&lt;LinkId&gt;Chart 1&lt;/LinkId&gt;&lt;FriendlyName&gt;&lt;/FriendlyName&gt;&lt;Type&gt;7&lt;/Type&gt;&lt;Address&gt;&lt;/Address&gt;&lt;LastUpdate&gt;2024-02-21 14:10:17&lt;/LastUpdate&gt;&lt;User&gt;Luke Bromage-Henry&lt;/User&gt;&lt;/Link&gt;&lt;/Links&gt;"/>
</p:tagLst>
</file>

<file path=ppt/tags/tag18.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5.6.0&quot;&gt;&lt;Source&gt;&lt;![CDATA[https://thebluefieldgroup.sharepoint.com/sites/bluefieldllp/fundstrategy/Documents/Presentations/Results Presentations/2024 Interim/1 Verification/Presentation Data and Verification Support v1 [Feb24].xlsx]]&gt;&lt;/Source&gt;&lt;SourceModified&gt;&lt;/SourceModified&gt;&lt;ParentId&gt;MLNKce2cce089f69447c8e61d58abd360431&lt;/ParentId&gt;&lt;LinkId&gt;Chart 1&lt;/LinkId&gt;&lt;FriendlyName&gt;&lt;/FriendlyName&gt;&lt;Type&gt;7&lt;/Type&gt;&lt;Address&gt;&lt;/Address&gt;&lt;LastUpdate&gt;2024-02-26 17:31:57&lt;/LastUpdate&gt;&lt;User&gt;Luke Bromage-Henry&lt;/User&gt;&lt;/Link&gt;&lt;/Links&gt;"/>
</p:tagLst>
</file>

<file path=ppt/tags/tag19.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5.6.0&quot;&gt;&lt;Source&gt;&lt;![CDATA[https://thebluefieldgroup.sharepoint.com/sites/bluefieldllp/fundstrategy/Documents/Presentations/Results Presentations/2024 Interim/1 Verification/Presentation Data and Verification Support v1 [Feb24].xlsx]]&gt;&lt;/Source&gt;&lt;SourceModified&gt;&lt;/SourceModified&gt;&lt;ParentId&gt;MLNK2890ca7f66d0417bae82c805fdedfe20&lt;/ParentId&gt;&lt;LinkId&gt;Chart 4&lt;/LinkId&gt;&lt;FriendlyName&gt;&lt;/FriendlyName&gt;&lt;Type&gt;7&lt;/Type&gt;&lt;Address&gt;&lt;/Address&gt;&lt;LastUpdate&gt;2024-02-23 12:13:45&lt;/LastUpdate&gt;&lt;User&gt;Luke Bromage-Henry&lt;/User&gt;&lt;/Link&gt;&lt;/Links&gt;"/>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ags/tag3.xml><?xml version="1.0" encoding="utf-8"?>
<p:tagLst xmlns:a="http://schemas.openxmlformats.org/drawingml/2006/main" xmlns:r="http://schemas.openxmlformats.org/officeDocument/2006/relationships" xmlns:p="http://schemas.openxmlformats.org/presentationml/2006/main">
  <p:tag name="MM_SLIDE_TYPE" val="6"/>
</p:tagLst>
</file>

<file path=ppt/tags/tag4.xml><?xml version="1.0" encoding="utf-8"?>
<p:tagLst xmlns:a="http://schemas.openxmlformats.org/drawingml/2006/main" xmlns:r="http://schemas.openxmlformats.org/officeDocument/2006/relationships" xmlns:p="http://schemas.openxmlformats.org/presentationml/2006/main">
  <p:tag name="MM_SLIDE_TYPE" val="6"/>
</p:tagLst>
</file>

<file path=ppt/tags/tag5.xml><?xml version="1.0" encoding="utf-8"?>
<p:tagLst xmlns:a="http://schemas.openxmlformats.org/drawingml/2006/main" xmlns:r="http://schemas.openxmlformats.org/officeDocument/2006/relationships" xmlns:p="http://schemas.openxmlformats.org/presentationml/2006/main">
  <p:tag name="MM_SLIDE_TYPE" val="6"/>
</p:tagLst>
</file>

<file path=ppt/tags/tag6.xml><?xml version="1.0" encoding="utf-8"?>
<p:tagLst xmlns:a="http://schemas.openxmlformats.org/drawingml/2006/main" xmlns:r="http://schemas.openxmlformats.org/officeDocument/2006/relationships" xmlns:p="http://schemas.openxmlformats.org/presentationml/2006/main">
  <p:tag name="MM_SLIDE_TYPE" val="6"/>
</p:tagLst>
</file>

<file path=ppt/tags/tag7.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4.3.0&quot;&gt;&lt;Source&gt;&lt;![CDATA[https://thebluefieldgroup.sharepoint.com/sites/bluefieldllp/BSIF/Accounting &amp; Tax/BSIF Fund Valuation/2023 06 June/Valuation Model/BSIF Valuation Jun23 v24 (Analysis for PPT).xlsb]]&gt;&lt;/Source&gt;&lt;SourceModified&gt;&lt;/SourceModified&gt;&lt;ParentId&gt;MLNK99c88a8fffd84147bd8065d124fe547d&lt;/ParentId&gt;&lt;LinkId&gt;Chart 18&lt;/LinkId&gt;&lt;FriendlyName&gt;&lt;/FriendlyName&gt;&lt;Type&gt;7&lt;/Type&gt;&lt;Address&gt;&lt;/Address&gt;&lt;LastUpdate&gt;2023-08-23 15:58:43&lt;/LastUpdate&gt;&lt;User&gt;Maneesh Relwani&lt;/User&gt;&lt;/Link&gt;&lt;/Links&gt;"/>
</p:tagLst>
</file>

<file path=ppt/tags/tag8.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4.3.0&quot;&gt;&lt;Source&gt;&lt;![CDATA[https://thebluefieldgroup.sharepoint.com/sites/bluefieldllp/BSIF/Accounting &amp; Tax/BSIF Fund Valuation/2023 06 June/Valuation Model/BSIF Valuation Jun23 v24 (Analysis for PPT).xlsb]]&gt;&lt;/Source&gt;&lt;SourceModified&gt;&lt;/SourceModified&gt;&lt;ParentId&gt;MLNK99c88a8fffd84147bd8065d124fe547d&lt;/ParentId&gt;&lt;LinkId&gt;Chart 17&lt;/LinkId&gt;&lt;FriendlyName&gt;&lt;/FriendlyName&gt;&lt;Type&gt;7&lt;/Type&gt;&lt;Address&gt;&lt;/Address&gt;&lt;LastUpdate&gt;2023-08-22 12:55:09&lt;/LastUpdate&gt;&lt;User&gt;Maneesh Relwani&lt;/User&gt;&lt;/Link&gt;&lt;/Links&gt;"/>
</p:tagLst>
</file>

<file path=ppt/tags/tag9.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9.5.6.0&quot;&gt;&lt;Source&gt;&lt;![CDATA[https://thebluefieldgroup.sharepoint.com/sites/bluefieldllp/fundstrategy/Documents/Presentations/Results Presentations/2023 Annual Results/2 Supporting Data/BSIF Valuation Jun23 v28 - PPT Support.xlsb]]&gt;&lt;/Source&gt;&lt;SourceModified&gt;&lt;/SourceModified&gt;&lt;ParentId&gt;MLNK99c88a8fffd84147bd8065d124fe547d&lt;/ParentId&gt;&lt;LinkId&gt;Chart 16&lt;/LinkId&gt;&lt;FriendlyName&gt;&lt;/FriendlyName&gt;&lt;Type&gt;7&lt;/Type&gt;&lt;Address&gt;&lt;/Address&gt;&lt;LastUpdate&gt;2023-09-27 14:33:48&lt;/LastUpdate&gt;&lt;User&gt;Luke Bromage-Henry&lt;/User&gt;&lt;/Link&gt;&lt;/Links&gt;"/>
</p:tagLst>
</file>

<file path=ppt/theme/theme1.xml><?xml version="1.0" encoding="utf-8"?>
<a:theme xmlns:a="http://schemas.openxmlformats.org/drawingml/2006/main" name="Default">
  <a:themeElements>
    <a:clrScheme name="Bluefield Custom Theme">
      <a:dk1>
        <a:srgbClr val="525252"/>
      </a:dk1>
      <a:lt1>
        <a:srgbClr val="FFFFFF"/>
      </a:lt1>
      <a:dk2>
        <a:srgbClr val="A7A7A7"/>
      </a:dk2>
      <a:lt2>
        <a:srgbClr val="D5D7D7"/>
      </a:lt2>
      <a:accent1>
        <a:srgbClr val="556C82"/>
      </a:accent1>
      <a:accent2>
        <a:srgbClr val="6F8DA1"/>
      </a:accent2>
      <a:accent3>
        <a:srgbClr val="80A1B7"/>
      </a:accent3>
      <a:accent4>
        <a:srgbClr val="87ABC0"/>
      </a:accent4>
      <a:accent5>
        <a:srgbClr val="94BCD6"/>
      </a:accent5>
      <a:accent6>
        <a:srgbClr val="C5D33B"/>
      </a:accent6>
      <a:hlink>
        <a:srgbClr val="B9CC2C"/>
      </a:hlink>
      <a:folHlink>
        <a:srgbClr val="8AB1C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F8DA1"/>
        </a:solidFill>
        <a:ln w="12700" cap="flat">
          <a:noFill/>
          <a:prstDash val="solid"/>
          <a:miter lim="800000"/>
        </a:ln>
        <a:effectLst/>
        <a:sp3d/>
      </a:spPr>
      <a:bodyPr rot="0" spcFirstLastPara="1" vertOverflow="overflow" horzOverflow="overflow" vert="horz" wrap="square" lIns="45719" tIns="45719" rIns="45719" bIns="45719" numCol="1" spcCol="38100" rtlCol="0" anchor="ctr">
        <a:noAutofit/>
      </a:bodyPr>
      <a:lstStyle>
        <a:defPPr marL="0" marR="0" indent="0" algn="ctr" defTabSz="914400" rtl="0" fontAlgn="auto" latinLnBrk="0" hangingPunct="0">
          <a:lnSpc>
            <a:spcPct val="100000"/>
          </a:lnSpc>
          <a:spcBef>
            <a:spcPts val="0"/>
          </a:spcBef>
          <a:spcAft>
            <a:spcPts val="0"/>
          </a:spcAft>
          <a:buClrTx/>
          <a:buSzTx/>
          <a:buFontTx/>
          <a:buNone/>
          <a:tabLst/>
          <a:defRPr sz="1200" b="1" dirty="0" smtClean="0">
            <a:solidFill>
              <a:schemeClr val="bg1"/>
            </a:solidFill>
            <a:latin typeface="IBM Plex Sans" panose="020B0503050203000203" pitchFamily="34" charset="0"/>
          </a:defRPr>
        </a:def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25252"/>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Bluefield 2018 simple.potx" id="{852C4F0E-FECD-48D8-9B1F-CFA4347F7338}" vid="{F2D34B8D-ABBF-4A44-903B-1826569479AA}"/>
    </a:ext>
  </a:extLst>
</a:theme>
</file>

<file path=ppt/theme/theme2.xml><?xml version="1.0" encoding="utf-8"?>
<a:theme xmlns:a="http://schemas.openxmlformats.org/drawingml/2006/main" name="1_Default">
  <a:themeElements>
    <a:clrScheme name="Bluefield Custom Theme">
      <a:dk1>
        <a:srgbClr val="525252"/>
      </a:dk1>
      <a:lt1>
        <a:srgbClr val="FFFFFF"/>
      </a:lt1>
      <a:dk2>
        <a:srgbClr val="A7A7A7"/>
      </a:dk2>
      <a:lt2>
        <a:srgbClr val="D5D7D7"/>
      </a:lt2>
      <a:accent1>
        <a:srgbClr val="556C82"/>
      </a:accent1>
      <a:accent2>
        <a:srgbClr val="6F8DA1"/>
      </a:accent2>
      <a:accent3>
        <a:srgbClr val="80A1B7"/>
      </a:accent3>
      <a:accent4>
        <a:srgbClr val="87ABC0"/>
      </a:accent4>
      <a:accent5>
        <a:srgbClr val="94BCD6"/>
      </a:accent5>
      <a:accent6>
        <a:srgbClr val="C5D33B"/>
      </a:accent6>
      <a:hlink>
        <a:srgbClr val="B9CC2C"/>
      </a:hlink>
      <a:folHlink>
        <a:srgbClr val="8AB1CB"/>
      </a:folHlink>
    </a:clrScheme>
    <a:fontScheme name="Custom 1">
      <a:majorFont>
        <a:latin typeface="IBM Plex Sans"/>
        <a:ea typeface=""/>
        <a:cs typeface=""/>
      </a:majorFont>
      <a:minorFont>
        <a:latin typeface="IBM Plex Sans"/>
        <a:ea typeface=""/>
        <a:cs typefac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12700" cap="flat">
          <a:no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ctr" defTabSz="914400" rtl="0" fontAlgn="auto" latinLnBrk="0" hangingPunct="0">
          <a:lnSpc>
            <a:spcPct val="100000"/>
          </a:lnSpc>
          <a:spcBef>
            <a:spcPts val="0"/>
          </a:spcBef>
          <a:spcAft>
            <a:spcPts val="0"/>
          </a:spcAft>
          <a:buClrTx/>
          <a:buSzTx/>
          <a:buFontTx/>
          <a:buNone/>
          <a:tabLst/>
          <a:defRPr sz="1200" b="1" dirty="0" smtClean="0">
            <a:solidFill>
              <a:schemeClr val="bg1"/>
            </a:solidFill>
            <a:latin typeface="IBM Plex Sans" panose="020B0503050203000203" pitchFamily="34" charset="0"/>
          </a:defRPr>
        </a:def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25252"/>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Bluefield 2018 simple.potx" id="{852C4F0E-FECD-48D8-9B1F-CFA4347F7338}" vid="{F2D34B8D-ABBF-4A44-903B-1826569479AA}"/>
    </a:ext>
  </a:extLst>
</a:theme>
</file>

<file path=ppt/theme/theme3.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56C82"/>
      </a:accent1>
      <a:accent2>
        <a:srgbClr val="6F8DA1"/>
      </a:accent2>
      <a:accent3>
        <a:srgbClr val="80A1B7"/>
      </a:accent3>
      <a:accent4>
        <a:srgbClr val="87ABC0"/>
      </a:accent4>
      <a:accent5>
        <a:srgbClr val="94BCD6"/>
      </a:accent5>
      <a:accent6>
        <a:srgbClr val="C5D33B"/>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7F7F7"/>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25252"/>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25252"/>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leteM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leteM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Delet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Delet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Delet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Delet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Delet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Delet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DeleteM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leteM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DeleteM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leteM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Delet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Delet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Delet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Delet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Delet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Delet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Delet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Delet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Delet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Delet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Delet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Delet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d38ca50-e694-4681-b0f4-4f81e8a3a288">
      <UserInfo>
        <DisplayName>Laura Barrett</DisplayName>
        <AccountId>36</AccountId>
        <AccountType/>
      </UserInfo>
      <UserInfo>
        <DisplayName>Neil Wood</DisplayName>
        <AccountId>42</AccountId>
        <AccountType/>
      </UserInfo>
      <UserInfo>
        <DisplayName>James Armstrong</DisplayName>
        <AccountId>32</AccountId>
        <AccountType/>
      </UserInfo>
      <UserInfo>
        <DisplayName>Juliet Drinkwater</DisplayName>
        <AccountId>1966</AccountId>
        <AccountType/>
      </UserInfo>
      <UserInfo>
        <DisplayName>Maneesh Relwani</DisplayName>
        <AccountId>2139</AccountId>
        <AccountType/>
      </UserInfo>
      <UserInfo>
        <DisplayName>Cristina  Pinto</DisplayName>
        <AccountId>1819</AccountId>
        <AccountType/>
      </UserInfo>
      <UserInfo>
        <DisplayName>Sam  Fulford</DisplayName>
        <AccountId>2397</AccountId>
        <AccountType/>
      </UserInfo>
      <UserInfo>
        <DisplayName>Luke Bromage Henry</DisplayName>
        <AccountId>2424</AccountId>
        <AccountType/>
      </UserInfo>
      <UserInfo>
        <DisplayName>Emma Silcocks</DisplayName>
        <AccountId>26</AccountId>
        <AccountType/>
      </UserInfo>
      <UserInfo>
        <DisplayName>Marius Biedka</DisplayName>
        <AccountId>39</AccountId>
        <AccountType/>
      </UserInfo>
    </SharedWithUsers>
    <lcf76f155ced4ddcb4097134ff3c332f xmlns="833095d1-2e57-4223-a24c-62aae66bc0e2">
      <Terms xmlns="http://schemas.microsoft.com/office/infopath/2007/PartnerControls"/>
    </lcf76f155ced4ddcb4097134ff3c332f>
    <TaxCatchAll xmlns="3b8377c1-89e8-47b1-b1a9-70d34c61e4b6" xsi:nil="true"/>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589B51BCDF9A4C8447281340ACB983" ma:contentTypeVersion="19" ma:contentTypeDescription="Create a new document." ma:contentTypeScope="" ma:versionID="9e3e2a4aaa03f3ebf7b263273a3a98ca">
  <xsd:schema xmlns:xsd="http://www.w3.org/2001/XMLSchema" xmlns:xs="http://www.w3.org/2001/XMLSchema" xmlns:p="http://schemas.microsoft.com/office/2006/metadata/properties" xmlns:ns1="http://schemas.microsoft.com/sharepoint/v3" xmlns:ns2="833095d1-2e57-4223-a24c-62aae66bc0e2" xmlns:ns3="ad38ca50-e694-4681-b0f4-4f81e8a3a288" xmlns:ns4="3b8377c1-89e8-47b1-b1a9-70d34c61e4b6" targetNamespace="http://schemas.microsoft.com/office/2006/metadata/properties" ma:root="true" ma:fieldsID="75fcb820c013a7919c09617cbe987705" ns1:_="" ns2:_="" ns3:_="" ns4:_="">
    <xsd:import namespace="http://schemas.microsoft.com/sharepoint/v3"/>
    <xsd:import namespace="833095d1-2e57-4223-a24c-62aae66bc0e2"/>
    <xsd:import namespace="ad38ca50-e694-4681-b0f4-4f81e8a3a288"/>
    <xsd:import namespace="3b8377c1-89e8-47b1-b1a9-70d34c61e4b6"/>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33095d1-2e57-4223-a24c-62aae66bc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35659d5-122c-462b-af85-0a21fe03b24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38ca50-e694-4681-b0f4-4f81e8a3a28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8377c1-89e8-47b1-b1a9-70d34c61e4b6"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c318b81-2139-4b60-b438-20ed83fa404b}" ma:internalName="TaxCatchAll" ma:showField="CatchAllData" ma:web="3b8377c1-89e8-47b1-b1a9-70d34c61e4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1E34D6-DFCA-4195-8A06-48A0504490B1}">
  <ds:schemaRefs>
    <ds:schemaRef ds:uri="http://purl.org/dc/elements/1.1/"/>
    <ds:schemaRef ds:uri="http://schemas.microsoft.com/office/2006/documentManagement/types"/>
    <ds:schemaRef ds:uri="3b8377c1-89e8-47b1-b1a9-70d34c61e4b6"/>
    <ds:schemaRef ds:uri="http://purl.org/dc/dcmitype/"/>
    <ds:schemaRef ds:uri="http://schemas.microsoft.com/office/2006/metadata/properties"/>
    <ds:schemaRef ds:uri="http://schemas.microsoft.com/sharepoint/v3"/>
    <ds:schemaRef ds:uri="http://purl.org/dc/terms/"/>
    <ds:schemaRef ds:uri="http://www.w3.org/XML/1998/namespace"/>
    <ds:schemaRef ds:uri="http://schemas.microsoft.com/office/infopath/2007/PartnerControls"/>
    <ds:schemaRef ds:uri="http://schemas.openxmlformats.org/package/2006/metadata/core-properties"/>
    <ds:schemaRef ds:uri="ad38ca50-e694-4681-b0f4-4f81e8a3a288"/>
    <ds:schemaRef ds:uri="833095d1-2e57-4223-a24c-62aae66bc0e2"/>
  </ds:schemaRefs>
</ds:datastoreItem>
</file>

<file path=customXml/itemProps2.xml><?xml version="1.0" encoding="utf-8"?>
<ds:datastoreItem xmlns:ds="http://schemas.openxmlformats.org/officeDocument/2006/customXml" ds:itemID="{763F4208-8C3B-4FF7-BB48-72F1CF0E38F6}">
  <ds:schemaRefs>
    <ds:schemaRef ds:uri="3b8377c1-89e8-47b1-b1a9-70d34c61e4b6"/>
    <ds:schemaRef ds:uri="833095d1-2e57-4223-a24c-62aae66bc0e2"/>
    <ds:schemaRef ds:uri="ad38ca50-e694-4681-b0f4-4f81e8a3a28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F92047C-06FC-45DA-833B-4C09A87020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1586</TotalTime>
  <Words>6640</Words>
  <Application>Microsoft Office PowerPoint</Application>
  <PresentationFormat>On-screen Show (4:3)</PresentationFormat>
  <Paragraphs>583</Paragraphs>
  <Slides>38</Slides>
  <Notes>19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38</vt:i4>
      </vt:variant>
    </vt:vector>
  </HeadingPairs>
  <TitlesOfParts>
    <vt:vector size="46" baseType="lpstr">
      <vt:lpstr>IBM Plex Sans</vt:lpstr>
      <vt:lpstr>Courier New</vt:lpstr>
      <vt:lpstr>Arial</vt:lpstr>
      <vt:lpstr>Georgia</vt:lpstr>
      <vt:lpstr>Times New Roman</vt:lpstr>
      <vt:lpstr>Calibri</vt:lpstr>
      <vt:lpstr>Default</vt:lpstr>
      <vt:lpstr>1_Default</vt:lpstr>
      <vt:lpstr>PowerPoint Presentation</vt:lpstr>
      <vt:lpstr>PowerPoint Presentation</vt:lpstr>
      <vt:lpstr>Bluefield Partners LLP</vt:lpstr>
      <vt:lpstr>Board of directors</vt:lpstr>
      <vt:lpstr>10-year anniversary</vt:lpstr>
      <vt:lpstr>A Decade of  Sustainable  Returns</vt:lpstr>
      <vt:lpstr>Introductory remarks</vt:lpstr>
      <vt:lpstr>Priorities </vt:lpstr>
      <vt:lpstr>Capital allocation strategy</vt:lpstr>
      <vt:lpstr>Capital allocation strategy</vt:lpstr>
      <vt:lpstr>A Decade of  Sustainable  Returns</vt:lpstr>
      <vt:lpstr>Simple business model</vt:lpstr>
      <vt:lpstr>Key financial highlights</vt:lpstr>
      <vt:lpstr>Portfolio overview</vt:lpstr>
      <vt:lpstr>Portfolio revenue mix</vt:lpstr>
      <vt:lpstr>Dividend track record</vt:lpstr>
      <vt:lpstr>A Decade of  Sustainable  Returns</vt:lpstr>
      <vt:lpstr>Capital Structure</vt:lpstr>
      <vt:lpstr>NAV bridge: 6-month period</vt:lpstr>
      <vt:lpstr>Active management</vt:lpstr>
      <vt:lpstr>PPA strategy</vt:lpstr>
      <vt:lpstr>A Decade of  Sustainable  Returns</vt:lpstr>
      <vt:lpstr>Development and construction strategy</vt:lpstr>
      <vt:lpstr>ESG strategy</vt:lpstr>
      <vt:lpstr>Energy Regulatory Environment </vt:lpstr>
      <vt:lpstr>A Decade of  Sustainable  Returns</vt:lpstr>
      <vt:lpstr>Concluding remarks</vt:lpstr>
      <vt:lpstr>Disclaimer And Important Notice</vt:lpstr>
      <vt:lpstr>Disclaimer And Important Notice</vt:lpstr>
      <vt:lpstr>A Decade of  Sustainable  Returns</vt:lpstr>
      <vt:lpstr>Bluefield Group</vt:lpstr>
      <vt:lpstr>Construction projects</vt:lpstr>
      <vt:lpstr>Phased partnership with GLIL</vt:lpstr>
      <vt:lpstr>Capital allocation strategy</vt:lpstr>
      <vt:lpstr>Capital structure</vt:lpstr>
      <vt:lpstr>NAV sensitivities</vt:lpstr>
      <vt:lpstr>Investment performance</vt:lpstr>
      <vt:lpstr>Fund statistics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Benji Iskaros</dc:creator>
  <cp:lastModifiedBy>Luke Bromage Henry</cp:lastModifiedBy>
  <cp:revision>4</cp:revision>
  <cp:lastPrinted>2024-02-26T09:08:56Z</cp:lastPrinted>
  <dcterms:modified xsi:type="dcterms:W3CDTF">2024-02-28T15:17:20Z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0x0101002E589B51BCDF9A4C8447281340ACB983</vt:lpwstr>
  </property>
  <property fmtid="{D5CDD505-2E9C-101B-9397-08002B2CF9AE}" pid="3" name="MediaServiceImageTags">
    <vt:lpwstr/>
  </property>
</Properties>
</file>